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4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6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8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29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30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51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5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42.xml" ContentType="application/vnd.openxmlformats-officedocument.presentationml.notesSlide+xml"/>
  <Override PartName="/ppt/tags/tag156.xml" ContentType="application/vnd.openxmlformats-officedocument.presentationml.tags+xml"/>
  <Override PartName="/ppt/notesSlides/notesSlide43.xml" ContentType="application/vnd.openxmlformats-officedocument.presentationml.notesSlide+xml"/>
  <Override PartName="/ppt/tags/tag157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66" r:id="rId1"/>
    <p:sldMasterId id="2147483648" r:id="rId2"/>
  </p:sldMasterIdLst>
  <p:notesMasterIdLst>
    <p:notesMasterId r:id="rId180"/>
  </p:notesMasterIdLst>
  <p:sldIdLst>
    <p:sldId id="392" r:id="rId3"/>
    <p:sldId id="257" r:id="rId4"/>
    <p:sldId id="394" r:id="rId5"/>
    <p:sldId id="258" r:id="rId6"/>
    <p:sldId id="634" r:id="rId7"/>
    <p:sldId id="635" r:id="rId8"/>
    <p:sldId id="628" r:id="rId9"/>
    <p:sldId id="261" r:id="rId10"/>
    <p:sldId id="441" r:id="rId11"/>
    <p:sldId id="263" r:id="rId12"/>
    <p:sldId id="560" r:id="rId13"/>
    <p:sldId id="264" r:id="rId14"/>
    <p:sldId id="458" r:id="rId15"/>
    <p:sldId id="459" r:id="rId16"/>
    <p:sldId id="402" r:id="rId17"/>
    <p:sldId id="403" r:id="rId18"/>
    <p:sldId id="267" r:id="rId19"/>
    <p:sldId id="269" r:id="rId20"/>
    <p:sldId id="404" r:id="rId21"/>
    <p:sldId id="405" r:id="rId22"/>
    <p:sldId id="406" r:id="rId23"/>
    <p:sldId id="270" r:id="rId24"/>
    <p:sldId id="271" r:id="rId25"/>
    <p:sldId id="408" r:id="rId26"/>
    <p:sldId id="409" r:id="rId27"/>
    <p:sldId id="418" r:id="rId28"/>
    <p:sldId id="417" r:id="rId29"/>
    <p:sldId id="410" r:id="rId30"/>
    <p:sldId id="411" r:id="rId31"/>
    <p:sldId id="412" r:id="rId32"/>
    <p:sldId id="413" r:id="rId33"/>
    <p:sldId id="419" r:id="rId34"/>
    <p:sldId id="629" r:id="rId35"/>
    <p:sldId id="557" r:id="rId36"/>
    <p:sldId id="556" r:id="rId37"/>
    <p:sldId id="558" r:id="rId38"/>
    <p:sldId id="559" r:id="rId39"/>
    <p:sldId id="630" r:id="rId40"/>
    <p:sldId id="453" r:id="rId41"/>
    <p:sldId id="420" r:id="rId42"/>
    <p:sldId id="639" r:id="rId43"/>
    <p:sldId id="422" r:id="rId44"/>
    <p:sldId id="578" r:id="rId45"/>
    <p:sldId id="424" r:id="rId46"/>
    <p:sldId id="428" r:id="rId47"/>
    <p:sldId id="429" r:id="rId48"/>
    <p:sldId id="430" r:id="rId49"/>
    <p:sldId id="460" r:id="rId50"/>
    <p:sldId id="431" r:id="rId51"/>
    <p:sldId id="646" r:id="rId52"/>
    <p:sldId id="432" r:id="rId53"/>
    <p:sldId id="284" r:id="rId54"/>
    <p:sldId id="647" r:id="rId55"/>
    <p:sldId id="434" r:id="rId56"/>
    <p:sldId id="648" r:id="rId57"/>
    <p:sldId id="398" r:id="rId58"/>
    <p:sldId id="436" r:id="rId59"/>
    <p:sldId id="435" r:id="rId60"/>
    <p:sldId id="440" r:id="rId61"/>
    <p:sldId id="437" r:id="rId62"/>
    <p:sldId id="637" r:id="rId63"/>
    <p:sldId id="636" r:id="rId64"/>
    <p:sldId id="445" r:id="rId65"/>
    <p:sldId id="447" r:id="rId66"/>
    <p:sldId id="649" r:id="rId67"/>
    <p:sldId id="399" r:id="rId68"/>
    <p:sldId id="642" r:id="rId69"/>
    <p:sldId id="643" r:id="rId70"/>
    <p:sldId id="641" r:id="rId71"/>
    <p:sldId id="397" r:id="rId72"/>
    <p:sldId id="298" r:id="rId73"/>
    <p:sldId id="645" r:id="rId74"/>
    <p:sldId id="301" r:id="rId75"/>
    <p:sldId id="449" r:id="rId76"/>
    <p:sldId id="448" r:id="rId77"/>
    <p:sldId id="652" r:id="rId78"/>
    <p:sldId id="452" r:id="rId79"/>
    <p:sldId id="456" r:id="rId80"/>
    <p:sldId id="454" r:id="rId81"/>
    <p:sldId id="455" r:id="rId82"/>
    <p:sldId id="638" r:id="rId83"/>
    <p:sldId id="640" r:id="rId84"/>
    <p:sldId id="650" r:id="rId85"/>
    <p:sldId id="651" r:id="rId86"/>
    <p:sldId id="658" r:id="rId87"/>
    <p:sldId id="631" r:id="rId88"/>
    <p:sldId id="468" r:id="rId89"/>
    <p:sldId id="400" r:id="rId90"/>
    <p:sldId id="482" r:id="rId91"/>
    <p:sldId id="596" r:id="rId92"/>
    <p:sldId id="314" r:id="rId93"/>
    <p:sldId id="463" r:id="rId94"/>
    <p:sldId id="590" r:id="rId95"/>
    <p:sldId id="591" r:id="rId96"/>
    <p:sldId id="592" r:id="rId97"/>
    <p:sldId id="593" r:id="rId98"/>
    <p:sldId id="477" r:id="rId99"/>
    <p:sldId id="474" r:id="rId100"/>
    <p:sldId id="472" r:id="rId101"/>
    <p:sldId id="476" r:id="rId102"/>
    <p:sldId id="475" r:id="rId103"/>
    <p:sldId id="501" r:id="rId104"/>
    <p:sldId id="594" r:id="rId105"/>
    <p:sldId id="322" r:id="rId106"/>
    <p:sldId id="480" r:id="rId107"/>
    <p:sldId id="494" r:id="rId108"/>
    <p:sldId id="326" r:id="rId109"/>
    <p:sldId id="563" r:id="rId110"/>
    <p:sldId id="340" r:id="rId111"/>
    <p:sldId id="325" r:id="rId112"/>
    <p:sldId id="484" r:id="rId113"/>
    <p:sldId id="485" r:id="rId114"/>
    <p:sldId id="487" r:id="rId115"/>
    <p:sldId id="492" r:id="rId116"/>
    <p:sldId id="502" r:id="rId117"/>
    <p:sldId id="562" r:id="rId118"/>
    <p:sldId id="561" r:id="rId119"/>
    <p:sldId id="653" r:id="rId120"/>
    <p:sldId id="498" r:id="rId121"/>
    <p:sldId id="328" r:id="rId122"/>
    <p:sldId id="499" r:id="rId123"/>
    <p:sldId id="500" r:id="rId124"/>
    <p:sldId id="506" r:id="rId125"/>
    <p:sldId id="507" r:id="rId126"/>
    <p:sldId id="564" r:id="rId127"/>
    <p:sldId id="570" r:id="rId128"/>
    <p:sldId id="508" r:id="rId129"/>
    <p:sldId id="571" r:id="rId130"/>
    <p:sldId id="567" r:id="rId131"/>
    <p:sldId id="572" r:id="rId132"/>
    <p:sldId id="654" r:id="rId133"/>
    <p:sldId id="655" r:id="rId134"/>
    <p:sldId id="574" r:id="rId135"/>
    <p:sldId id="575" r:id="rId136"/>
    <p:sldId id="576" r:id="rId137"/>
    <p:sldId id="577" r:id="rId138"/>
    <p:sldId id="579" r:id="rId139"/>
    <p:sldId id="662" r:id="rId140"/>
    <p:sldId id="657" r:id="rId141"/>
    <p:sldId id="584" r:id="rId142"/>
    <p:sldId id="352" r:id="rId143"/>
    <p:sldId id="585" r:id="rId144"/>
    <p:sldId id="587" r:id="rId145"/>
    <p:sldId id="586" r:id="rId146"/>
    <p:sldId id="588" r:id="rId147"/>
    <p:sldId id="599" r:id="rId148"/>
    <p:sldId id="600" r:id="rId149"/>
    <p:sldId id="598" r:id="rId150"/>
    <p:sldId id="589" r:id="rId151"/>
    <p:sldId id="601" r:id="rId152"/>
    <p:sldId id="602" r:id="rId153"/>
    <p:sldId id="659" r:id="rId154"/>
    <p:sldId id="604" r:id="rId155"/>
    <p:sldId id="605" r:id="rId156"/>
    <p:sldId id="607" r:id="rId157"/>
    <p:sldId id="661" r:id="rId158"/>
    <p:sldId id="608" r:id="rId159"/>
    <p:sldId id="609" r:id="rId160"/>
    <p:sldId id="611" r:id="rId161"/>
    <p:sldId id="612" r:id="rId162"/>
    <p:sldId id="613" r:id="rId163"/>
    <p:sldId id="614" r:id="rId164"/>
    <p:sldId id="615" r:id="rId165"/>
    <p:sldId id="616" r:id="rId166"/>
    <p:sldId id="617" r:id="rId167"/>
    <p:sldId id="619" r:id="rId168"/>
    <p:sldId id="622" r:id="rId169"/>
    <p:sldId id="620" r:id="rId170"/>
    <p:sldId id="623" r:id="rId171"/>
    <p:sldId id="624" r:id="rId172"/>
    <p:sldId id="625" r:id="rId173"/>
    <p:sldId id="627" r:id="rId174"/>
    <p:sldId id="621" r:id="rId175"/>
    <p:sldId id="618" r:id="rId176"/>
    <p:sldId id="632" r:id="rId177"/>
    <p:sldId id="633" r:id="rId178"/>
    <p:sldId id="554" r:id="rId179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62F9ABC-CD39-4C54-A1DC-DC6AE487BF2C}">
          <p14:sldIdLst>
            <p14:sldId id="392"/>
            <p14:sldId id="257"/>
            <p14:sldId id="394"/>
            <p14:sldId id="258"/>
            <p14:sldId id="634"/>
            <p14:sldId id="635"/>
          </p14:sldIdLst>
        </p14:section>
        <p14:section name="CFG" id="{4C14A26A-377A-463A-AF44-6CEDD0C5491E}">
          <p14:sldIdLst>
            <p14:sldId id="628"/>
            <p14:sldId id="261"/>
            <p14:sldId id="441"/>
            <p14:sldId id="263"/>
            <p14:sldId id="560"/>
            <p14:sldId id="264"/>
            <p14:sldId id="458"/>
            <p14:sldId id="459"/>
            <p14:sldId id="402"/>
            <p14:sldId id="403"/>
            <p14:sldId id="267"/>
            <p14:sldId id="269"/>
            <p14:sldId id="404"/>
            <p14:sldId id="405"/>
            <p14:sldId id="406"/>
            <p14:sldId id="270"/>
            <p14:sldId id="271"/>
            <p14:sldId id="408"/>
            <p14:sldId id="409"/>
            <p14:sldId id="418"/>
            <p14:sldId id="417"/>
            <p14:sldId id="410"/>
            <p14:sldId id="411"/>
            <p14:sldId id="412"/>
            <p14:sldId id="413"/>
            <p14:sldId id="419"/>
          </p14:sldIdLst>
        </p14:section>
        <p14:section name="语法分析技术" id="{555E09E4-3B37-4FF7-AB48-6956334F0FD8}">
          <p14:sldIdLst>
            <p14:sldId id="629"/>
            <p14:sldId id="557"/>
            <p14:sldId id="556"/>
            <p14:sldId id="558"/>
            <p14:sldId id="559"/>
          </p14:sldIdLst>
        </p14:section>
        <p14:section name="自顶向下" id="{AB15658F-9276-46C1-A0D5-BAD7B81E14C5}">
          <p14:sldIdLst>
            <p14:sldId id="630"/>
            <p14:sldId id="453"/>
            <p14:sldId id="420"/>
            <p14:sldId id="639"/>
            <p14:sldId id="422"/>
            <p14:sldId id="578"/>
            <p14:sldId id="424"/>
            <p14:sldId id="428"/>
            <p14:sldId id="429"/>
            <p14:sldId id="430"/>
            <p14:sldId id="460"/>
            <p14:sldId id="431"/>
            <p14:sldId id="646"/>
            <p14:sldId id="432"/>
            <p14:sldId id="284"/>
            <p14:sldId id="647"/>
            <p14:sldId id="434"/>
            <p14:sldId id="648"/>
            <p14:sldId id="398"/>
            <p14:sldId id="436"/>
            <p14:sldId id="435"/>
            <p14:sldId id="440"/>
            <p14:sldId id="437"/>
            <p14:sldId id="637"/>
            <p14:sldId id="636"/>
            <p14:sldId id="445"/>
            <p14:sldId id="447"/>
            <p14:sldId id="649"/>
            <p14:sldId id="399"/>
            <p14:sldId id="642"/>
            <p14:sldId id="643"/>
            <p14:sldId id="641"/>
            <p14:sldId id="397"/>
            <p14:sldId id="298"/>
            <p14:sldId id="645"/>
            <p14:sldId id="301"/>
            <p14:sldId id="449"/>
            <p14:sldId id="448"/>
            <p14:sldId id="652"/>
            <p14:sldId id="452"/>
            <p14:sldId id="456"/>
            <p14:sldId id="454"/>
            <p14:sldId id="455"/>
            <p14:sldId id="638"/>
            <p14:sldId id="640"/>
            <p14:sldId id="650"/>
            <p14:sldId id="651"/>
            <p14:sldId id="658"/>
          </p14:sldIdLst>
        </p14:section>
        <p14:section name="自底向上" id="{7BEB13F6-BB56-45C9-8A13-4AD9891AF529}">
          <p14:sldIdLst>
            <p14:sldId id="631"/>
            <p14:sldId id="468"/>
            <p14:sldId id="400"/>
            <p14:sldId id="482"/>
            <p14:sldId id="596"/>
            <p14:sldId id="314"/>
            <p14:sldId id="463"/>
            <p14:sldId id="590"/>
            <p14:sldId id="591"/>
            <p14:sldId id="592"/>
            <p14:sldId id="593"/>
            <p14:sldId id="477"/>
            <p14:sldId id="474"/>
            <p14:sldId id="472"/>
            <p14:sldId id="476"/>
            <p14:sldId id="475"/>
            <p14:sldId id="501"/>
            <p14:sldId id="594"/>
            <p14:sldId id="322"/>
            <p14:sldId id="480"/>
            <p14:sldId id="494"/>
            <p14:sldId id="326"/>
            <p14:sldId id="563"/>
            <p14:sldId id="340"/>
            <p14:sldId id="325"/>
            <p14:sldId id="484"/>
            <p14:sldId id="485"/>
            <p14:sldId id="487"/>
            <p14:sldId id="492"/>
            <p14:sldId id="502"/>
            <p14:sldId id="562"/>
            <p14:sldId id="561"/>
            <p14:sldId id="653"/>
            <p14:sldId id="498"/>
            <p14:sldId id="328"/>
            <p14:sldId id="499"/>
            <p14:sldId id="500"/>
            <p14:sldId id="506"/>
            <p14:sldId id="507"/>
            <p14:sldId id="564"/>
            <p14:sldId id="570"/>
            <p14:sldId id="508"/>
            <p14:sldId id="571"/>
            <p14:sldId id="567"/>
            <p14:sldId id="572"/>
            <p14:sldId id="654"/>
            <p14:sldId id="655"/>
            <p14:sldId id="574"/>
            <p14:sldId id="575"/>
            <p14:sldId id="576"/>
            <p14:sldId id="577"/>
            <p14:sldId id="579"/>
            <p14:sldId id="662"/>
            <p14:sldId id="657"/>
            <p14:sldId id="584"/>
            <p14:sldId id="352"/>
            <p14:sldId id="585"/>
            <p14:sldId id="587"/>
            <p14:sldId id="586"/>
            <p14:sldId id="588"/>
            <p14:sldId id="599"/>
            <p14:sldId id="600"/>
            <p14:sldId id="598"/>
            <p14:sldId id="589"/>
            <p14:sldId id="601"/>
            <p14:sldId id="602"/>
            <p14:sldId id="659"/>
            <p14:sldId id="604"/>
            <p14:sldId id="605"/>
            <p14:sldId id="607"/>
            <p14:sldId id="661"/>
            <p14:sldId id="608"/>
            <p14:sldId id="609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二义性文法" id="{7D558214-D207-468C-A2C7-93ACABE71A2C}">
          <p14:sldIdLst>
            <p14:sldId id="619"/>
            <p14:sldId id="622"/>
            <p14:sldId id="620"/>
            <p14:sldId id="623"/>
            <p14:sldId id="624"/>
            <p14:sldId id="625"/>
            <p14:sldId id="627"/>
            <p14:sldId id="621"/>
          </p14:sldIdLst>
        </p14:section>
        <p14:section name="错误处理" id="{2D6A2C24-9B22-4EB5-8004-461D6C4F1C39}">
          <p14:sldIdLst>
            <p14:sldId id="618"/>
            <p14:sldId id="632"/>
            <p14:sldId id="633"/>
            <p14:sldId id="5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CC66"/>
    <a:srgbClr val="F9D98C"/>
    <a:srgbClr val="FFF1C7"/>
    <a:srgbClr val="FFCC99"/>
    <a:srgbClr val="F5E7BD"/>
    <a:srgbClr val="F9B47B"/>
    <a:srgbClr val="F8AB6C"/>
    <a:srgbClr val="F68D36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9" autoAdjust="0"/>
    <p:restoredTop sz="74282" autoAdjust="0"/>
  </p:normalViewPr>
  <p:slideViewPr>
    <p:cSldViewPr>
      <p:cViewPr>
        <p:scale>
          <a:sx n="50" d="100"/>
          <a:sy n="50" d="100"/>
        </p:scale>
        <p:origin x="1068" y="3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649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presProps" Target="pres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viewProps" Target="viewProps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8:32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113 30 1184,'-1'-2'77,"0"1"25,1 0 0,-1-1 0,0 1-1,1 0 1,-1 0 0,0 0 0,-5-1 474,6 2-563,-2 9 545,-2 9 171,2-13-527,2-6-198,0 1 1,0 0-1,-1 0 1,1 0-1,0 0 1,0 0-1,0 0 1,0 0 0,0 0-1,-1 0 1,1 0-1,0 0 1,0-1-1,0 1 1,0 0-1,0 0 1,0 0-1,0 0 1,0 0-1,-1-1 1,1 1 0,0 0-1,0 0 1,0 0-1,0 0 1,0-1-1,-7-22 144,7 23-146,0 0 0,0 0 1,0 0-1,0 0 0,0 0 0,0 0 0,0 0 0,0 0 0,0 0 0,0 0 0,0 0 1,0 0-1,0 0 0,0 0 0,0 0 0,0 0 0,0 0 0,0 0 0,0 0 0,0 0 0,0 0 1,0 0-1,0 0 0,0 0 0,0 0 0,0 0 0,0 0 0,0 0 0,1 0 0,-1 0 1,0 0-1,0 0 0,0 0 0,0 0 0,0 0 0,0 0 0,0 0 0,0 0 0,0 0 1,0 0-1,0 0 0,0 0 0,0 0 0,0 0 0,0 0 0,0 0 0,0 0 0,0 0 0,0 0 1,0 0-1,0 0 0,0 0 0,0-1 0,5 6 27,7 6 16,-9-11-16,0 1-1,-1-1 1,1 1 0,0-1-1,-1 0 1,1 0-1,0 0 1,-1 0 0,1-1-1,0 1 1,3-2-1,-1 1 24,0 0-6,1 0 55,0 0 0,11-1 0,27 5 293,-35-3-299,0-1 1,0 0 0,13-3-1,25-10 220,-42 12-287,5-1 29,0 1-1,0 0 0,1 0 0,-1 1 1,13 0-1,-1 2 24,31 5 0,-18 0-41,-16-2-21,29 2-1,-31-6-11,11 0 4,15 10 5,-5-4-4,-31-4-6,-1 0 0,12 6 0,-12-5 8,1-1 0,11 5 1,6-4 63,-12 1-16,-11-3-48,0 0 1,0 0-1,1-1 0,-1 1 1,0-1-1,1 1 0,-1-1 1,0 0-1,1 1 1,-1-1-1,0 0 0,1 0 1,-1 0-1,1 0 0,1 0 1,12-7 147,-14 6-151,0 1 0,0 0 0,0 0-1,-1-1 1,1 1 0,0 0 0,0-1 0,-1 1 0,1-1 0,0 1 0,-1-1 0,1 1-1,0-1 1,-1 1 0,1-1 0,-1 0 0,1 1 0,-1-1 0,1 0 0,-1 0 0,1 0-1,0-1 7,1-1 62,-1 6-50,-1-2-19,0 0 0,0 0 0,0 0 0,-1 0 0,1 0 0,0 0 0,-1 0-1,1 0 1,-1 0 0,0 1 0,-1 1 3,1 0-1,0-1 0,0 1 0,0 0 1,-1 4-1,1-6-7,1 1 0,-1 0 0,1 0 0,-1-1 0,1 1 0,-3 2 0,3-3-3,-1-1 0,1 0 1,0 0-1,-1 0 0,1 1 0,0-1 0,-1 0 0,1 0 0,0 0 0,-1 0 0,1 0 0,0 1 0,-1-1 0,1 0 0,0 0 0,-1 0 0,0 0 0,-6 1 11,-7 9 2,12-8-12,-1 0 0,1 0 0,-1 0 0,0-1 0,1 1 0,-1-1 0,0 1 1,0-1-1,-6 1 0,-27 1 14,-4 2 0,24-4-11,-10 1 4,21-1-7,1 0 0,-1 1-1,-7 3 1,2-1-1,-86 35 1,73-32-1,0-1 0,0-1 1,-27 2-1,-32 8 2,-87 33 3,162-45-5,1 0-1,-1 0 0,1 0 0,-12 10 1,15-11-2,0 0 0,-1 0-1,-5 2 1,-1 0-12,6-1 8,3-1-30,2-1 26,0-1 1,0 1-1,0-1 0,0 1 0,0-1 1,0 0-1,0 0 0,2 1 1,4 0-8,0 0 1,0 0 0,0-1-1,0 0 1,8-1 0,37-8-27,-32 6 29,27-3 0,137 7-15,-43 1 16,-124-2 12,24-1 0,75 8 0,-102-5 0,-7-1-1,0 0 1,-1 0 0,10 3 0,-14-3 0,-1-1 0,1 1 1,-1-1-1,1 1 0,-1 0 0,0 0 0,1 0 0,-1 0 1,0 0-1,0 0 0,0 0 0,0 0 0,0 0 0,0 0 1,0 1-1,0-1 0,0 0 0,0 1 0,0 2 0,0-2 2,-1-1-1,1 0 1,-1 1-1,0-1 1,0 1-1,0-1 1,0 1-1,0-1 1,0 1-1,0-1 1,0 1-1,-1-1 1,1 0-1,0 1 1,-1-1-1,0 1 1,1-1-1,-1 0 1,0 0-1,1 1 1,-1-1-1,-1 2 1,0-1 1,-1 0 0,1 0 0,0 0 1,-1 0-1,1-1 0,-1 1 0,0 0 1,0-1-1,-3 2 0,-11 2 8,-20 5 1,-10 2 0,1 4-6,-20 0-2,16-4 0,-126 25 10,95-22-9,69-12-3,0-1 0,-13 6-1,-18 14 2,2-7 2,4-1-3,30-11-2,4-1 0,-1 0 0,1-1 0,-1 0 0,0 1 0,1-1 0,-5 0 0,5-1 0,-1 0 0,1 0 0,0 0 0,-4-2 0,-6 1 1,11 1 0,0 0-1,0 1 1,0-1 0,0 1-1,0 0 1,1 0 0,-1 0-1,0 0 1,1 0 0,-1 0-1,0 0 1,-1 2 0,-5 2 5,8-4-6,0-1 0,0 0 0,0 0 1,-1 0-1,1 1 0,0-1 0,0 0 1,0 0-1,0 0 0,0 1 0,0-1 1,0 0-1,0 0 0,0 1 0,0-1 0,0 0 1,0 0-1,0 1 0,0-1 0,0 0 1,0 0-1,0 1 0,0-1 0,0 0 1,0 0-1,0 0 0,0 1 0,0-1 0,1 0 1,-1 0-1,0 0 0,0 1 0,0-1 1,1 0-1,8-12-15,-6 9 14,0 0 0,0 0 0,0 0 0,0 1 0,1-1 0,-1 1 0,1 0 0,-1 0 0,8-3 0,3 0 2,20-5 0,-23 7-1,12-2 2,0 1-1,1 1 1,37 1 0,-53 2-2,7 0 0,1 0 0,21 5 0,31 9 0,-28-5 0,-10-3 0,68 17 0,-80-18 0,70 16 1,-73-18 1,12 1 8,36 11 1,-50-10-9,1-2 1,17 3 0,-25-5-3,0 0 0,0-1 0,0 0 0,0-1 1,0 1-1,0-1 0,10-2 0,-6-1 2,-9 3-1,1 1-1,0-1 0,-1 0 1,1 1-1,0-1 0,-1 1 1,1 0-1,0 0 1,-1-1-1,1 1 0,0 0 1,0 0-1,-1 1 0,1-1 1,1 1-1,-2-1 1,-1 0-1,1 0 1,0 1-1,-1-1 1,1 0 0,-1 1-1,0-1 1,1 0-1,-1 1 1,1-1-1,-1 1 1,0-1 0,1 1-1,-1-1 1,0 1-1,1-1 1,-1 1-1,0-1 1,0 1 0,1 0-1,-1-1 1,0 1-1,0-1 1,0 1-1,0 0 1,0-1 0,0 1-1,0-1 1,0 1-1,0 0 1,0 0-1,0 0 2,-1 0 1,1 0-1,0 0 0,-1 0 0,1 1 0,0-1 0,-1 0 0,1 0 0,-1 0 0,0 0 0,1 0 0,-1 0 0,-1 0 0,2 0-1,-1-1 0,1 0 0,-1 0 0,0 0 0,1 0 0,-1 0 0,1 0 0,-1 1 0,0-2 0,1 1 0,-1 0 0,1 0 0,-1 0 0,0 0 0,1 0 0,-1 0 0,1-1 0,-1 1 0,1 0 0,-1 0 0,0-1 0,-7-2 7,-7 5 5,3 0-2,9-1-8,0-1-1,1 1 0,-1 0 0,0 0 0,1 0 0,-1 0 0,1 0 1,-1 1-1,-3 2 0,3-2 0,2-1-1,0 0 0,-1-1 0,1 1-1,0-1 1,0 1 0,0-1-1,0 1 1,0-1 0,-1 0 0,1 1-1,0-1 1,0 0 0,-1 0 0,1 0-1,0 0 1,0 0 0,0 0-1,-1 0 1,1-1 0,0 1 0,0 0-1,0-1 1,-1 1 0,0-1-1,-8-3 5,-6 3-2,8 1-2,-12-1 4,12 0-3,1 0 0,-1 1 0,-9 1 0,8 0-1,1 1-1,-12 4 1,12-3-1,1-1 0,-1 1 0,-9 0 0,-10-3 0,8-1 0,8 2 0,1 0 0,0 1 0,-14 3 0,-4 2 0,-4-2 0,21-1 0,9-2-2,-1-1 0,0 0-1,0 0 1,0-1 0,-3 2 0,5-2 0,0 0 0,0 0 0,0 0 0,1 0 0,-1 0 0,0 0 0,0-1 0,1 1-1,-1 0 1,0 0 0,0-1 0,1 1 0,-1 0 0,0-1 0,1 1 0,-1-1 0,0 1 0,1-1 0,-1 1 0,1-1-1,-1 1 1,1-1 0,-1 0 0,1 1 0,-1-2 0,1 2 0,-1 0 1,1-1-1,0 1 1,0 0-1,0 0 1,-1-1-1,1 1 0,0 0 1,0-1-1,0 1 1,0 0-1,0-1 0,0 1 1,0 0-1,0-1 1,0 1-1,0 0 0,0-1 1,0 1-1,0 0 1,0-1-1,0 1 0,0 0 1,0-1-1,0 1 1,0-1-1,1 1-2,0-1 0,-1 0 0,1 1-1,0 0 1,0-1 0,-1 1 0,1-1 0,0 1 0,1 0-1,3-2-9,0-1 4,-2 2 6,-1 0 1,0 0 0,1 0-1,-1 0 1,4 0 0,32-1-7,13-7 18,-6-1 6,-37 9-12,37-7 12,2-8 0,-40 14-11,0 1-1,8 0 0,-4 0 1,4-1 0,39-3 3,-49 5-4,0-1-1,0 0 1,0 0 0,0 0-1,8-3 1,5-2 3,32-2 4,-43 7-8,1 0 0,-1 0 0,0 1 0,9 0 0,-16 0-13,1 1 0,-1-1 0,1 0 0,-1 0 0,0 0-1,1 1 1,-1-1 0,0 0 0,0 1 0,1-1 0,-1 0 0,0 1-1,0-1 1,1 0 0,-1 1 0,0-1 0,0 0 0,0 1 0,1-1-1,-1 1 1,0-1 0,0 0 0,0 1 0,0-1 0,0 1-1,0-1 1,0 1 0,0-1 0,0 0 0,0 1 0,0 0 0,0 0-93,0 8-566,1 9 284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2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195 149 1744,'-67'-48'790,"65"47"-713,0 0-1,0 0 1,0-1 0,0 1-1,1-1 1,-1 0 0,-3-3-1,-1-8 375,5 9-271,-1 1-1,1-1 0,-4-4 1,-5 1 504,4 1-359,5 5-160,0-1 0,-1 1-1,1-1 1,0 1 0,-1 0-1,0-1 1,-2 0 0,3 1-62,0 0 1,0 0-1,0 1 0,0-1 1,0 0-1,0 0 0,0 0 1,1 0-1,-1 0 1,0 0-1,0 0 0,1 0 1,-1 0-1,1 0 1,-1-1-1,1 1 0,-1 0 1,1 0-1,0-1 0,0 1 1,0 0-1,-1-3 1,1 4-76,1-1 255,1 3-34,-1-1-171,2 3 33,0 0 0,0-1-1,-1 1 1,0 0 0,3 6 0,-5 1 151,0-6-199,0-1 0,0 1 0,0-1 1,-1 1-1,0-1 0,-2 7 0,1-2 4,0 0 1,0 14 0,-1 4 5,-6 7 25,6-1-3,-5 5-6,7-24-40,0 18 0,0 10 36,-6 12 3,4 26 13,2-38-58,1 34 24,0-32-12,-5 48 1,3-75-24,-7 26 0,7-38-26,-3 16 27,5-20-30,0 0 0,0 0 0,0 1 0,0-1 0,0 0 1,0 0-1,0 1 0,1-1 0,-1 0 0,0 0 0,1 0 0,-1 1 1,1-1-1,-1 0 0,2 1 0,8 7 34,-3-4-5,-7-5-32,0 0 1,0 0 0,0 0-1,0 0 1,0 0 0,0 0-1,0 0 1,0 0 0,0 0-1,0 0 1,0 0 0,0 0-1,0 0 1,0 0 0,0 0-1,-1 0 1,1 0 0,0 0-1,0 0 1,0 0 0,0 1-1,0-1 1,0 0 0,0 0-1,0 0 1,0 0 0,0 0-1,0 0 1,0 0 0,0 0-1,0 0 1,0 0 0,0 0-1,0 0 1,0 0 0,0 0-1,0 0 1,0 0 0,0 0-1,0 0 1,0 1 0,0-1-1,0 0 1,0 0 0,0 0-1,0 0 1,0 0 0,0 0-1,0 0 1,0 0 0,0 0-1,0 0 1,0 0 0,0 0-1,0 0 1,0 0 0,0 0-1,0 0 1,0 0 0,0 1-1,0-1 10,0-4-5,2 3-35,-2 1 30,1 0 0,-1 1 0,1-1 0,-1-1 0,0 1 0,1 0 1,-1 0-1,1 0 0,-1 0 0,1 0 0,-1 0 0,1 0 0,-1-1 0,0 1 0,1 0 0,1-1 1,-1 0 0,1 1 0,-1-1 0,1 1 0,0-1 0,-1 1 0,1-1 0,0 1 0,-1 0 0,1 0 0,2 0 0,9 0 1,-4-1-1,-2 0 1,0 0-1,1 0 1,-1-1-1,8-3 0,4-3 8,-16 6-6,1 0 1,0 0 0,0 1-1,5-2 1,21-2 51,30-2-1,-53 7-49,0 0 1,-1 0-1,14 4 0,-11-3 1,17 2-1,-10-3-2,1 0 0,18-3-1,2-4 0,1 5-2,44 3-1,1-1 3,62-11 11,-21 0-2,110-10 4,-221 19-15,43-3 0,28 6 0,-24 1 0,291-9 1,-326 6-1,122-8 7,-100 9-8,45-4 3,-74 2-1,30-2 3,46 7 1,-50 0-2,-41-3-3,239 3 2,-129-13-2,-34 2 0,13 0 0,-5-3 0,44 8 0,-85 3 0,-1 0 0,96 1 0,-51 2 0,-2-5 0,34 13 4,-63-4-2,145 9 2,-162-15-2,0-2 0,80-12 0,-101 8-2,41-5 0,20 9 0,-70 1 0,27 1 0,133 4 1,-129-1 1,122 7 9,-104-8-9,164-1 6,-117-10-8,-32 3 0,87-8 0,-122 8 0,39-5 0,9 5 0,-48 4 0,333-21 1,-181 9 10,-1 0-1,-50 6-8,3-10-2,-31 2 1,20 5 4,-53 3-3,118-7-2,325 13 0,-361 3 0,79 12 6,-158-3-4,87 8 4,-38-13-4,-32-3-2,-37 0 0,240 18 0,-39 1 1,134-18 12,-345-7-11,25-1-1,108 14 8,-90-3-5,14-3-4,43 3-32,-146-6 29,25 2-51,40-2 1,-23-9-93,-13 2-14,-21 5 23,1 1 0,23 2-1,35 8-505,-38-5 233,61 10-731,-17 4 519,-80-19 619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2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1392,'0'0'24,"0"0"-1,0 0 0,0 0 0,0 0 1,0 0-1,0 0 0,0-1 0,1 1 1,-1 0-1,0 0 0,0 0 0,0 0 1,0 0-1,0 0 0,0 0 0,1 0 1,-1-1-1,0 1 0,0 0 0,0 0 1,0 0-1,0 0 0,1 0 0,-1 0 1,0 0-1,0 0 0,0 0 0,0 0 1,0 0-1,1 0 0,-1 0 0,0 0 1,0 0-1,0 0 0,0 0 0,1 0 1,-1 0-1,0 1 0,4 4 350,0 0-96,-3-3-177,1 0 0,0-1 1,0 0-1,0 1 0,0-1 1,0 0-1,0 0 0,0 0 1,4 1-1,-5-1-61,0-1 0,0 0-1,1 1 1,-1-1 0,0 0 0,1 0 0,-1 0-1,0 0 1,1 0 0,-1 0 0,0 0-1,0 0 1,1 0 0,-1-1 0,0 1 0,1-1-1,-1 1 1,2-2 0,0 0 37,-1-1 0,1 1 0,2-5 0,4-3 97,-3 4-26,1 0 0,0 0 0,1 1 0,0-1 0,-1 2 0,12-6 0,-13 7-60,0 0 1,0 1 0,0 0 0,0 0 0,8-2-1,-4 3 69,15 0-1,-3 1 12,43-6 218,-5 3-116,31-2 14,-16-9-105,3 4-48,24-10-16,-31 5-65,270-36 89,-87 30-82,-125 12-40,1-7-7,72 4 2,-122 9-7,227-9 4,-132 4-7,-45 2-1,63 2 0,-74 2 0,199-1 0,-164 3 0,188 7 7,-219-3-5,-42-2 1,325 6 1,229 6 11,327 18 25,-753-27-39,267 4 8,7-29 29,-409 15-28,-45 3-5,491-21 69,-329 21-50,41-8 7,-106 4-14,48-3 8,-11-2 6,104 9 15,-203 2-37,131 2 14,250-2 21,-1-20-14,-22-4 1,-247 26-17,45-1 13,125-11 5,-15 0-99,-272 9 30,191-7-200,-123-4 131,-70 5 52,85-7-182,-118 12 148,0 2 1,35 3 0,-48-2 69,0 1-1,0 0 1,0 0-1,0 1 1,14 5-1,1 1 5,-15-5 10,11 5 0,-18-8 4,0 1-1,0-1 1,-1 1-1,1 0 1,0 0-1,-1 0 1,0 0-1,3 4 1,9 14 12,-14-19-6,1 1 0,0 0 0,0-1 1,0 1-1,-1 0 0,1 0 1,-1 0-1,0 0 0,1 3 0,-2 3 46,0 0-1,-4 12 1,3-11-15,-1 4 47,-8 17-1,-1 2 28,-2 17 28,-6 5-33,-5 19-4,5 1-33,-9 9 1,11-33-35,-9 21 21,16-43-13,0 0 0,2 0-1,-8 42 1,2 43 178,3 9 182,9-92-303,2-13-36,-1-1-1,-1 0 1,-5 19 0,5-21-9,2-11-41,1 0 0,-1 0 0,0 1 1,-1 3-1,1-6-7,1 0 0,-1-1 0,1 1 0,-1 0 0,1 0 0,-1 0 0,0-1 0,1 1 0,-1 0 0,0-1-1,1 1 1,-1 0 0,0-1 0,0 1 0,0-1 0,0 0 0,0 1 0,0-1 0,0 1 0,-7 0 26,1 0 0,0 0 0,0 0 0,0-1 0,-8-1 0,13 1-31,0-1 1,1 1-1,-1-1 1,0 0 0,1 0-1,-1 0 1,0 0-1,1 0 1,-1 0-1,1 0 1,-1 0 0,1 0-1,-2-3 1,-5-4 7,3 5 4,1 0 1,-1 0-1,-10-4 0,13 6-8,-1 0 0,0 1 0,1-1 0,-1 0 0,0 1-1,0 0 1,0-1 0,1 1 0,-5 1 0,-18 3 21,-40-2-22,25-1-6,-16 1-4,23 5 3,16-4 1,-228 30-6,119-19 9,-16-3 6,-1-10-3,-9 0 4,61 2 0,-113 2 13,-49-15-9,-33-1-231,-35 8-1279,144-1 912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35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1072,'-1'0'194,"1"0"0,0 0 0,0 0 0,-1 0 1,1 0-1,0 0 0,0 0 0,-1 0 0,1 0 0,-2 1 1941,1-1-1941,1 6 1876,0-1-2354,0 23 764,0-4-36,-4 36-1,-3 17-32,-13 96 37,5-80-334,14-73-126,0 0 1,3 30-1,0-27-71,6 46-1421,2-27 852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3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 1856,'13'-5'2181,"-8"2"409,-7 2-1490,2 1-1084,-1 0 0,1 1 0,0-1 0,0 0-1,-1 0 1,1 0 0,0 0 0,0 1 0,0-1 0,-1 0 0,1 0 0,0 1 0,0-1 0,0 0 0,-1 0-1,1 1 1,0-1 0,0 0 0,0 0 0,0 1 0,0-1 0,0 0 0,0 1 0,0-1 0,-1 3 49,-5 11 43,2 0 0,-4 17 1,3-9-14,4-20-84,-3 14 132,0 0 1,1 0 0,-2 30-1,4-26-38,-2 32 150,-6 8-4,5-38-174,-8 55 123,-9 49 21,1-33-147,12-30-199,1 76-1,6-129 78,1 63-354,8-6 131,-8-65 267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4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4 512,'0'-2'360,"-2"1"216,1 1-24,-28 38 153,-50 64-57,31-27-208,0-2-104,-1-18-192,3 3-88,11-18-496,3-10 320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4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2977,'-15'20'1072,"-4"23"-792,-5-8-16,-7 20 120,-9 20 216,-5-26 48,-13 34-136,2-14-111,1-5-225,6 5-112,15-21-529,16-4-383,22-2 512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5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42 3945,'-8'10'1656,"-8"21"-680,-3 31-912,-12-1-48,-16-5 8,-10 3 0,2-8 0,12-2-16,13 2-112,12-24 72</inkml:trace>
  <inkml:trace contextRef="#ctx0" brushRef="#br0" timeOffset="1">977 0 2801,'-13'64'1112,"-16"-13"-640,-3 8-360,-12 3-72,0-17 0,4 2-24,9-10-16,8-8-304,5-5-824,2-14 768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5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4585,'-40'23'1664,"2"18"-1320,2 9-272,-6 2-48,-7-12-8,10-5-184,9 1-336,8-12 336</inkml:trace>
  <inkml:trace contextRef="#ctx0" brushRef="#br0" timeOffset="1">376 198 4985,'0'49'1736,"-40"-3"-1600,-4 1-8,3-3-55,9 0-210,13-20 97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50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3225,'-7'20'1472,"-6"9"-608,-16 6-832,2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4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60 1424,'-50'-3'1203,"50"3"-1184,0 0 0,0 0 1,0 0-1,0 0 0,0 0 0,0 0 0,-1 0 0,1 0 0,0 0 0,0 0 1,0 0-1,0 0 0,0 0 0,0 0 0,0 0 0,-1 0 0,1 0 0,0 0 0,0 0 1,0 0-1,0 0 0,0 0 0,0-1 0,0 1 0,0 0 0,0 0 0,-1 0 1,1 0-1,0 0 0,0 0 0,0 0 0,0 0 0,0-1 0,0 1 0,0 0 0,0 0 1,0 0-1,0 0 0,4-4 680,-3 2-505,1 1-1,0 0 1,0 1-1,-1-1 1,4-1-1,-2 2-59,-1 0 0,1 0 0,-1 0 0,1 1 0,0-1 0,-1 0 0,1 1 0,3 1 0,8 1 307,3-2-22,22 4-68,12 0-273,62-2 234,3-3 280,-72-1-373,9 0 18,59 2 116,-7 12-146,-2 0-105,-34-6-80,142 8 32,-38-19-6,46 1 144,-34 1-51,-70-1-99,-13 7-17,4 0-2,144-26 10,-165 12-25,-39 5-4,132-13 2,0 10 2,93 2 7,-191 3-16,139 7 1,-115 0 0,-19-2 0,81 2 0,172 14 60,-118-4-17,-204-13-41,196 7 13,-32-9 4,-130 0-14,132 4 13,-96-7-4,80-4 28,19 6 15,-116 3-45,186-5 5,-105-10-1,98-10 10,-110 20-8,-23 1-6,-114 3-12,139-5 25,-1 11 14,-82 1-21,45 5 11,246-7 22,-47-9-45,-104 11-6,-111-2 0,44-3 2,47 4 3,-13 4 1,-119-9 0,74-9 1,58-11 5,-156 17-10,137-4 8,-87 5-5,-64 0-5,55-2 1,-1-7 1,52 0 4,-107 10-6,17-1 0,34 4 0,-10 0 0,31-6 0,-24 0 0,-23 3 1,126 1 5,-1 2 10,-41-3-7,-106 1-9,122 0 2,-72-2 0,127-9 2,-152 6-3,55-6 3,-63 8-2,39 3 1,66 3 6,-16-2-4,5 5 2,-101-5-6,20 0-1,-22-2 2,24-5-1,2 0 3,-20 3-3,53-2 1,-22 9 3,2 2-2,-17 0-1,54 8 2,40-12-4,-112-3 0,3-1 4,43 6-1,-34 1-1,-14-2 2,20 1-1,-1-4-23,1-1 0,74-11 0,-99 9-281,0 1 0,0 0 0,0 1 0,0 1-1,0 0 1,18 5 0,8 2-1457,0 5 763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8:34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1 143 1000,'0'-2'56,"0"1"0,0-1 0,0 1 0,0 0 0,1-1 0,-1 1 0,0-1 0,1 1 0,-1 0 0,1-1 1,0 0-1,-1 1-28,1 1 0,-1-1 0,1 0 1,0 1-1,-1-1 0,1 1 0,0-1 1,-1 1-1,1-1 0,0 1 0,-1 0 1,1-1-1,0 1 0,0 0 0,-1 0 1,1-1-1,0 1 0,0 0 0,0 0 1,1 0-1,-1 0 25,1 0 0,0-1 0,-1 1 0,1 0 0,-1-1 1,1 1-1,0-1 0,-1 0 0,1 0 0,-1 1 0,0-1 0,1 0 0,-1 0 0,2-2 1,7-4 256,13-1 249,-2-6-124,-16 9-305,1 1 1,0 0-1,10-5 1,12-2 350,55-14 1,-41 14-243,-24 9-79,23 0 0,-11 1 8,-19 0-110,9-1 195,36 3-1,-49 0-193,-1-1 0,0 2 0,1-1 0,-1 1 0,0 0 0,0 0 0,0 0 0,0 1 0,10 7 0,-15-10-51,4 3 25,0 1 0,-1-1 0,0 1 0,1 0 0,3 6 0,-7-9-28,1 1 0,-1 1 1,-1-1-1,1 0 1,0 0-1,0 0 1,-1 0-1,1 1 0,-1-1 1,0 0-1,0 0 1,0 4-1,0 0 5,2 55 44,-1-47-47,-1-6 7,1 0 0,2 16-1,-2-21-9,0 0-1,0-1 0,0 1 0,0 0 0,2 2 0,0 0 2,18 48 13,-19-50-16,-1 0 1,0 1 0,0-1-1,-1 0 1,1 1-1,-1-1 1,0 0 0,1 5-1,-1-6 2,-1 0 0,1 0 0,0 0 0,0 0 0,-1 0-1,1 0 1,-1 0 0,0 0 0,1 0 0,-1 0 0,0-1 0,0 1-1,0 0 1,-3 3 0,1-3 7,0 1 0,-1-1 0,1 0 0,-1 0 0,0 0 0,-5 2 0,-6 2 15,5 0-8,3-2-9,-1 0 1,1-1-1,-10 3 1,3-2 4,-1 0 0,0-1 0,0-1 0,-28 2 0,41-5-13,-50-2 25,46 2-24,0 0-1,0 0 0,-1 0 0,1-1 0,-8-3 0,13 4-8,1 1 0,0 0 1,-1-1-1,1 1 0,-1 0 1,1-1-1,-1 1 0,1 0 1,0-1-1,-1 1 0,1-1 1,0 1-1,0-1 0,-1 1 1,1-1-1,0 1 0,0-1 1,-1 1-1,1-1 0,0 1 1,0-1-1,0 1 0,0-1 1,0 0-1,0 1 0,0-1 1,0 1-1,0-1 0,0 1 1,0-1-1,1 1 0,-1-1 1,0 1-1,0-1 0,0 1 1,1-1-1,-1 1 0,0-1 1,1 1-1,-1-1 0,0 1 1,1-1-1,-1 1 0,0 0 1,1-1-1,2 0-25,-1-1 1,1 1-1,-1 0 0,1 0 1,0 0-1,-1 1 0,1-1 0,0 1 1,0-1-1,-1 1 0,1 0 1,4 0-1,90-9-495,-92 8 506,1 0 0,-1 0 0,7-3 0,-4 0 2,6-1-6,6 3 6,-12 2 13,-1-1 0,6 1-5,-12 0 10,-1 0 1,1 0 0,-1 1-1,1-1 1,0 0-1,-1 1 1,1-1 0,-1 0-1,1 1 1,-1-1-1,1 1 1,-1-1 0,1 0-1,-1 1 1,1-1 0,-1 1-1,1 0 1,-1 0 0,1 0 0,-1-1 0,0 1 0,0 0 0,1-1 0,-1 1 0,0 0 0,0-1 0,0 1 0,0 0 1,1 0-1,-1-1 0,0 1 0,-1 0 0,1 0 0,0-1 0,0 1 0,0 1 0,-1-1 1,0 1 1,1 0-1,-1-1 0,0 1 1,0 0-1,0-1 1,-2 3-1,-1 1 6,-1-1-1,0 1 1,-7 4 0,7-5 0,1 0 1,-8 8-1,-2 3 9,-11 5 3,18-14-12,0 0 0,0-1-1,-1 0 1,0 0 0,0-1 0,-12 5 0,-72 21 54,55-20-35,26-5-5,-21 9 1,24-10-5,0 0 1,-12 4 0,17-8-11,1 1 1,-1-1-1,0 0 1,-4 0 0,3 0 16,12-4-32,1 1 0,-1 0 0,1 0-1,-1 1 1,16-2 0,-14 2 4,-4 1 3,9-2-2,26-1 0,-37 4 2,1 0 0,-1 1 0,1-1 0,-1 1 0,0 0 1,1 0-1,-1 0 0,0 1 0,7 2 0,-4 1 1,0-1 0,0 1 1,0 0-1,0 0 0,10 13 0,-16-18 3,-1 0 0,1 0-1,-1 1 1,0-1-1,0 1 1,1-1 0,-1 0-1,0 1 1,1-1 0,-1 1-1,0-1 1,0 0 0,0 1-1,0-1 1,0 1-1,1-1 1,-1 1 0,0-1-1,0 1 1,0-1 0,0 1-1,0-1 1,0 1-1,0-1 1,0 1 0,-1-1-1,1 0 1,0 1 0,0-1-1,0 1 1,0-1 0,-1 1-1,1-1 1,0 0-1,-1 1 1,-1 1 18,1-1 0,-1 1 0,0-1 0,0 0-1,1 0 1,-4 2 0,-2 0 41,-4 4 5,-1-1-1,0 0 1,0-1 0,-16 4-1,23-7-58,-4 1-3,-1-1 0,0 1 0,0-1 1,0-1-1,0 0 0,0-1 0,0 0 0,-13-1 0,17-1-125,6 2 114,0-1 0,-1 1 0,1 0 0,0 0 0,0 0 0,0 0 0,0 0 0,0-1 0,0 1-1,0 0 1,0 0 0,0 0 0,0 0 0,0 0 0,0-1 0,0 1 0,0 0 0,0 0 0,0 0 0,0 0 0,0-1-1,0 1 1,0 0 0,0 0 0,1-1-21,0 0-1,-1 0 1,1 0 0,0 0-1,0 0 1,0 0-1,1-1 1,6-5-82,35-28-116,-38 32 229,-1 0 0,2 0 0,-1 0 0,0 0 0,0 1 0,1 0 0,8-2 1,-6 5 29,-7 1-9,-4 1 9,-7 2 2,-11 3-1,8-4-29,-23 10-216,25-9 12,4-2-22,0 0 1,-9 2-1,8-3 105,0-1 0,0 0 0,-13-1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4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33 107 1416,'-28'-85'929,"27"82"-779,0 0 1,0 1 0,1-1 0,-1 0 0,1-4 0,0 7-139,0 0 1,-1 0 0,1 0-1,0 0 1,0 0 0,0 0 0,0 0-1,0 0 1,0 0 0,0 0 0,0 0-1,0 0 1,0 0 0,0 0 0,0 0-1,0 0 1,0 0 0,0 0-1,1 0 1,-1 0 0,0 0 0,0 0-1,0 0 1,0 0 0,0 0 0,0 0-1,0 0 1,0 0 0,0 0 0,0 0-1,0 0 1,0-1 0,0 1-1,0 0 1,0 0 0,0 0 0,0 0-1,0 0 1,0 0 0,0 0 0,0 0-1,0 0 1,0 0 0,0 0 0,0 0-1,0 0 1,0 0 0,0 0-1,0 0 1,0 0 0,0 0 0,0 0-1,0 0 1,0 0 0,1 0 0,-1 0-1,0 0 1,0 0 0,0 0 0,0 0-1,0 1 1,0-1 0,0 0-1,0 0 1,0 0 0,0 0 0,0 0-1,0 0 1,0 0 0,-1 2 421,1 0 1,0 0-1,0 0 1,0 0 0,0 3-1,0 25-201,1 78 133,8 74-63,15 57-14,-16-187-166,6 33 111,-12-79-213,0-1-1,0 1 0,0-1 0,0 1 0,1-1 1,3 6-1,-3-8-7,-1 0 0,0 0 0,1 0 0,0-1 0,-1 1 0,1-1 0,0 1 1,0-1-1,0 0 0,7 3 0,2 0 70,0-2 0,0 1 0,1-1 0,16 1 0,18 5 99,-37-8-162,7 0 5,35 0 1,-32-2-20,-8 1 2,13-2 1,7-3 1,5-1-2,69-4-1,-13 12-13,-70 0 1,45 9 0,1 6-4,27 6-3,-67-17 6,42 2 0,85-8-18,2 1 10,46-1 13,-136-5 3,183-4 28,-108 23-1,-64-4-18,35-1 4,-40-1-9,80 5 5,-134-12-10,68 5 6,-19 7-2,-22-3-2,139 17 5,-123-20-8,177 15 1,-224-21 0,209 20 21,-186-15-17,48 8 7,31-10 9,-3 0-3,-3 7-3,-72-9-11,36 3 2,59 18 9,-22-3-6,-29-10 5,1-5-1,112-7 0,-93-2 0,299-22 69,-358 21-70,156-14 31,-73 18-27,-7-3-6,-23 7 2,37-1-1,-12-10-3,-80 6-5,42-3 2,37-16 3,2 0 0,26 15 3,2 10 11,-47 0 2,-24-6 19,101-14 0,-52 0-5,5-4-11,28 11-1,-54 4-12,24-9 8,-25 1 16,80-1 82,-132 12-19,85 9 0,-45 5-12,55 6 34,-2-11-47,23-14-24,19-1-15,13 17-5,-157-6-25,-43-3-7,113 9 10,-67-3-6,118 8 8,-145-14-10,63 3 4,40 10 5,-23-3 2,-98-9-12,98 9 14,-66-4-9,29 3 4,6-7 2,-44-2-8,188 9 28,-110-10-16,-73 2-11,33-1 5,35-8 2,-25 0 0,-30 6-6,-1 1 0,56 6-1,2 10 5,-4-5 4,-62-4-8,19 2 3,-37-8-5,1 0 0,32-6 1,17 0 6,17 7 0,-50-3-6,14 0 4,41 8 6,-52-6-6,51-7 0,14-1 17,-88 7-18,0 2-1,1 0 1,-1 1-1,20 5 0,6 4-5,-22-8-36,-15-2-89,1 0-1,0 0 1,-1 0 0,1 1-1,9 4 1,8 5-842,-14-7 382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6:4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82 2328,'-68'-37'1038,"67"37"-1007,0 0 1,1-1-1,-1 1 1,1 0-1,-1-1 1,0 1-1,1-1 0,-1 1 1,1-1-1,-1 1 1,1-1-1,0 1 1,-1-1-1,0 0 1,1 0-11,0 1 1,0 0 0,1 0 0,-1 0 0,0-1 0,0 1 0,0 0-1,0 0 1,0 0 0,0-1 0,0 1 0,0 0 0,0 0 0,1 0-1,-1 0 1,0 0 0,0-1 0,0 1 0,0 0 0,0 0 0,1 0-1,-1 0 1,0 0 0,2-2 329,-1 2-313,-1 0 0,1-1 1,-1 1-1,1 0 0,-1 0 0,1 0 1,0 0-1,-1 0 0,1 0 0,-1 0 1,1 0-1,-1 0 0,1 0 0,0 0 0,16 3 399,27 1 820,-42-4-1198,-1 0-1,1 0 0,0 0 1,0-1-1,0 1 0,2-1 1,-2 0 66,1 0 1,-1-1 0,0 1 0,3-4 0,-3 4-67,1 0 1,-1-1-1,0 1 1,0 0-1,1 0 0,-1 0 1,5-1-1,22-2 280,-26 4-309,11-2 89,50-4 273,-56 6-358,55-1 214,-49-1-170,0 2-1,1 0 0,-1 1 1,0 0-1,0 1 0,16 4 1,-14-2 17,13 5 56,-26-8-134,0 0 1,0 0-1,-1 1 0,1-1 0,-1 1 0,1 0 1,3 3-1,-3-1 30,1 0 0,-1 0-1,0 0 1,0 1 0,-1-1 0,4 8 0,9 31 406,-14-39-433,1 4 10,-1-1 0,1 0 1,-1 1-1,0 11 0,-4 31 9,1-32-31,0 76 17,3-59-15,-3 0 0,-9 61-1,7-74-4,-1 39 0,2-15 0,-17 115 28,6-53 105,14-108-137,-3 45 306,3 12-118,0-57-180,0 0 0,-1 0 0,1-1 0,0 1-1,0 0 1,0 0 0,0-1 0,0 1 0,0 0 0,0 0-1,0-1 1,0 1 0,0 0 0,-1 0 0,1 0 0,0-1-1,0 1 1,0 0 0,-1 0 0,1 0 0,0-1 0,0 1-1,0 0 1,-1 0 0,1 0 0,0 0 0,0 0 0,0 0-1,-1 0 1,1 0 0,-1-1 0,-12 0 97,13 1-111,-52 1 21,16 0-65,0-3-162,22 1-66,-21 1 1,-6 4-2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7:3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43 2184,'20'-13'870,"-19"12"-828,-1 1 0,0 0 0,0 0 0,0 0 0,1 0 0,-1 0 0,0 0 0,0 0 0,0-1 0,1 1 0,-1 0-1,0 0 1,0 0 0,0 0 0,0-1 0,0 1 0,0 0 0,1 0 0,-1 0 0,0-1 0,0 1 0,0 0 0,0 0 0,0-1 0,0 1 0,0 0 0,0 0 0,0 0 0,0-1 0,0 1 0,0 0 0,0 0 0,0-1-1,0 1 1,0 0 0,0-1 0,-6-3 1237,5 3-735,-3-4 9,4 4-489,-1 0 1,1 0-1,-1 0 0,0 1 0,1-1 0,-1 0 0,0 0 0,0 1 0,1-1 0,-1 0 0,0 1 0,0-1 0,-2 0 0,1 3 376,-10 14 67,-11 23 2,21-35-435,1 0-1,-1 0 0,1 0 0,0 0 1,0 1-1,1-1 0,-1 0 0,1 0 1,0 8-1,0 2 111,-2 130 1192,3-55-784,-2-61-449,1 77 234,4-17-191,1 30-39,-8-62-31,-13 62 1,15-112-107,1-1-1,-1 0 0,1 0 0,-2 0 1,1 0-1,0 0 0,-1-1 0,0 1 1,0-1-1,-4 7 0,4-6-83,0-2-100,2-3 167,0 0 1,0 0 0,0 0 0,0 0 0,0 0-1,0 0 1,0 0 0,0 0 0,0 0 0,0 0-1,0 0 1,0 0 0,0 0 0,0 0-1,0 0 1,0 0 0,0 0 0,0 0 0,0 0-1,0 0 1,0 0 0,0 0 0,0 0 0,0 0-1,0 0 1,0 0 0,0 0 0,0 0-1,0 0 1,0 0 0,0 0 0,0 0 0,0 0-1,0 0 1,0 0 0,0 0 0,0 0 0,0 0-1,0 0 1,0 0 0,0 0 0,0 0-1,0 0 1,0 0 0,0 0 0,0 0 0,0 0-1,0 0 1,0 0 0,0 0 0,-1-10-869,1 2-2003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7:3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40 1296,'-6'-5'3243,"4"3"-2867,1 1 1,-1 0 0,1-1-1,0 1 1,-3-4 0,3 1-333,-1-2-30,-1 1-13,2 3 4,-1 4-1,2-1 2,0-1-1,0 0 1,0 0 0,-1 0-1,1 0 1,0 0 0,0 0 0,0 0-1,0 1 1,0-1 0,0 0-1,0 0 1,0 0 0,0 0 0,-1 0-1,1 0 1,0 0 0,0 0-1,0 0 1,0 0 0,0 0-1,0 0 1,-1 0 0,1 0 0,0 0-1,0 0 1,0 0 0,0 0-1,0 0 1,0 0 0,-1 0 0,1 0-1,0 0 1,0 0 0,0 0-1,0 0 1,0 0 0,0 0 0,-1 0-1,1 0 1,0 0 0,0 0-1,0 0 1,0-1 0,-5-5 619,2 3 24,2 3-621,1 0 0,0 0 1,-1 0-1,1 0 0,0 0 0,-1 0 1,1 0-1,0 0 0,-1 0 0,1 0 1,0 0-1,-1 0 0,1 1 0,0-1 1,-1 0-1,1 0 0,0 0 0,0 0 1,-1 1-1,1-1 0,0 0 0,0 0 1,-1 1-1,1-1 0,0 0 1,0 0-1,-1 1 0,1-1 0,0 0 1,0 1-1,0-1 0,0 0 0,0 0 1,0 1-1,-1-1 0,1 0 0,0 1 1,0-1-1,0 0 0,0 1 0,0-1 1,0 1-1,0 1 25,-12 56 299,12-57-338,-1 1 0,1-1 0,0 1 0,-1-1-1,1 1 1,0 0 0,0-1 0,0 1 0,0-1 0,1 3 0,0 3 25,-2 10 64,1-9-22,0 1-1,0-1 0,3 15 0,-1-10-14,-1 0-1,0 0 0,-1 16 0,0 4-22,0 50 29,-3-65-48,2-15-19,0-2-3,1 0 0,-1 1 1,1-1-1,0 1 0,-1 0 0,1-1 1,0 3-1,2 20 9,1 21 10,-5 9-4,-2-38-9,4-13-6,-1 1-1,0-1 1,1 1 0,0 4-1,6 62 14,-5-57 1,-4 11-8,3-9-7,1-10 1,-1-1 0,0 1 0,0-1 0,0 1 0,-1-1 0,1 1 0,-3 5 0,1-3 2,0-1 0,0 1 0,0 0 0,1 0 0,0 0 0,0 0 0,1 12 0,0-10 8,0 18 0,0-26-10,0 1 0,-1-1 0,1 0 0,0 1 0,-1-1 0,0 0 0,1 1 0,-1-1 0,0 0 0,1 0 0,-1 0-1,-2 3 1,2-4 1,0 1-1,0 0 1,1 0-1,-1 0 1,0 0-1,1 0 1,-1 1-1,1-1 1,-1 0 0,1 0-1,-1 0 1,1 0-1,0 1 1,-1 0-1,1-1-1,0 0 0,0-1-1,1 1 1,-1 0 0,0-1-1,0 1 1,0 0 0,1-1 0,-1 1-1,0-1 1,0 1 0,1-1 0,-1 1-1,1-1 1,-1 1 0,0-1 0,1 1-1,-1-1 1,1 1 0,0 0-1,1 0 2,1 2 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8:1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71 1832,'-7'-54'1189,"6"54"-1187,0-14 1078,1 14-1042,0 0 1,0 0-1,0 0 0,0 0 1,0 0-1,0-1 0,0 1 1,0 0-1,0 0 1,0 0-1,0 0 0,0 0 1,0 0-1,0 0 0,0 0 1,0 0-1,0 0 0,0 0 1,0 0-1,0 0 0,0 0 1,0 0-1,0 0 1,0-1-1,0 1 39,0 0-39,0 0 0,1 0 1,-1 0-1,0 0 0,0 0 1,0 0-1,0 0 0,0 0 1,0 0-1,0 0 1,0 0-1,0 0 0,0 0 1,0 0-1,0 0 0,0 0 1,0 0-1,0 0 0,1 0 1,-1 0-1,0 0 0,0 0 1,0 0-1,0 0 0,0 0 1,1 0 600,-1-1 77,0 4 991,3 69-1076,-1-28-375,-9 96 366,1-44-465,6 101-32,5-124 18,-5-65 58,-1-8-269,1 0 0,0 0 0,0 1 0,0-1 0,0 0 0,0 0 0,0 0 0,0 0 0,0 1 0,-1-1 0,1 0-1,0 0 1,0 0 0,0 0 0,0 0 0,-1 0 0,1 1 0,0-1 0,0 0 0,0 0 0,-1 0 0,1 0 0,0 0 0,0 0 0,0 0 0,-1 0 0,1 0-1,0 0 1,0 0 0,-1 0 0,0 0-553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8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15 100 1384,'0'0'55,"-1"1"0,1-1 0,0 0 0,-1 0 0,1 0 0,0 1 0,-1-1 0,1 0 0,0 0 0,-1 0 0,1 0-1,-1 0 1,1 0 0,0 0 0,-1 0 0,1 0 0,-1 0 0,1 0 0,0 0 0,-1 0 0,1 0 0,0 0 0,-1 0 0,1 0 0,0-1-1,-1 1 1,1 0 0,0 0 0,-1 0 0,1 0 0,0-1 0,-1 1 0,1 0 0,0-1 0,0 1 0,-1 0 0,1 0 0,0-1 0,0 1-1,-1 0 1,1-1 0,0 1 0,0 0 0,0-1 0,0 1 0,0-1 0,0 1 0,-1 0 0,1-1 0,0 1 0,0 0 0,0-1 0,0 1 0,0-1-1,1 1 1,-1-1 0,0 0 77,0-1 0,0 1-1,0-1 1,0 0 0,1 1-1,-1-1 1,1 1 0,-1 0 0,1-1-1,-1 1 1,1-1 0,0 1-1,0 0 1,1-3 0,5-2 296,0 1 0,0-1 0,0 1 0,1 1 1,15-8-1,-10 7-92,0 0 0,0 1 0,20-3 0,44-1 20,-70 8-339,1 1 0,0-1 0,0 1 0,11 3 0,-9-2 1,-1 0 0,17 0-1,-19-1-6,-1 0-1,1 0 0,-1 0 0,1 1 1,10 5-1,-13-6-5,-1 0 3,-1 0 1,1 0-1,0 0 1,-1 1-1,1-1 1,-1 1-1,0-1 1,4 4-1,-5-4-1,0 1 0,0-1 0,0 1 1,0-1-1,0 1 0,-1-1 0,1 1 0,0 0 0,-1-1 0,1 1 1,-1 0-1,0 0 0,1 3 0,-1-4 1,0 1 1,0-1-1,0 1 0,-1 0 1,1-1-1,0 1 0,0-1 1,-1 1-1,1-1 0,-2 3 1,-10 13 61,10-14-59,-4 5 15,-97 116 240,88-110-240,-2 0 0,0-1 0,-37 22 0,47-32-23,-3 4 5,0-1 1,0 1-1,1 1 0,0 0 0,0 0 0,-13 16 1,19-19-11,3-4-3,6-4-11,1 0 5,10 0-10,13-7 4,-18 6 13,13-3 0,-13 4 1,-5 2 0,15-5 0,9-7-2,-21 8 4,21-7 0,-26 11 1,0 0 0,0 0 0,0 0 0,0 1 0,0 0 0,0 0 0,9 1-1,-11-1 2,-1 1-1,1 0 0,0-1 0,0 1 1,-1 0-1,1 0 0,-1 0 0,1 1 1,-1-1-1,1 1 0,-1-1 0,0 1 1,0 0-1,1 0 0,0 2 0,1 0 4,-1 1 0,0-1-1,-1 1 1,1-1 0,-1 1-1,3 10 1,-3-9 10,-1-1 1,1 1-1,-1 0 1,-1 0-1,1-1 0,-1 1 1,-1 11-1,-1-1 47,-7 23-1,6-28-39,1-2 3,-1 1-1,-1-1 1,0 0-1,0 0 1,-9 15-1,8-18-7,1 1-1,-1-2 1,0 1-1,-1 0 1,1-1-1,-1 0 0,0 0 1,-10 5-1,-30 12 49,10-6 0,-37 18 308,66-30-279,1-1-1,-7 5 0,9-5-3,-1 0 0,1-1 1,-8 4-1,10-6-62,0 1 0,0-1 0,0 1 0,0-1 0,0 0 0,0 0 0,0 1 0,-1-2 1,1 1-1,0 0 0,0 0 0,-3-1 0,4 0-19,-1 0-1,1 1 1,-1-1-1,1 0 1,-1 0-1,1 1 1,0-1 0,0 0-1,-1 0 1,1-1-1,0 1 1,0 0-1,0 0 1,0 0 0,0-1-1,0 1 1,0-2-1,-1-2-33,0 0-1,0 1 1,-1-10 0,2 10-183,0 0 1,1-1 0,-1 1 0,1-1 0,0 1-1,1 0 1,-1-1 0,3-7 0,4-17-554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1:48:2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63 2312,'-15'-40'2461,"15"38"-2262,0 1 0,0-1 0,1 1 0,-1-1 0,0 1 0,1-1 0,-1 1 0,1-2 0,4-4 4158,-5 7-4302,3 32 168,-2-21-171,0 0 0,-1 22 1,1 3 167,9 69 0,1 2 97,-15 30 224,0-14-239,28 127 229,-13-168-436,-11-85-278,-2 0-645,2-1 0,-1 0 1,0 1-1,0-7 1,4 6-168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1:48:2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1680,'29'-57'1251,"-23"43"-311,-6 11-30,0 0-203,1-7 4842,0 13-5178,-1 5-299,2 8 3,-1 0-1,-1 1 1,-3 25 0,1-18-13,1 0 0,5 46 1,15 46 28,-16-97-89,18 106 30,-20-107-22,0-1 0,-1 0 1,-3 22-1,-10 49 37,8-66-32,1 0 1,0 23-1,2-7-1,0-7 15,2 49 0,4-63 29,-4-17-88,0 1 0,0-1 0,1 1 0,-1-1 0,0 1 0,0-1 0,1 1 0,-1-1 1,0 1-1,1-1 0,-1 1 0,1-1 0,-1 0 0,0 1 0,1-1 0,-1 0 0,1 1 0,-1-1 0,1 0 0,0 1 1,0-1-757,-2-1 319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11:48:3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97 3025,'-38'3'1496,"36"-4"-1303,0 1 0,0 1 0,0-1 0,0 0 1,0 0-1,0 1 0,0-1 0,-3 2 0,1 3 1633,3 1 3708,1 0-5429,0 0 1,1 0-1,0-1 0,0 1 1,0 0-1,3 5 0,0 3-18,-4-12-68,0 0 0,1-1 0,-1 1 0,0 0 1,0 0-1,0-1 0,0 1 0,-1 3 0,1-5-15,0 1 1,0 0-1,0-1 1,0 1-1,0-1 0,0 1 1,0 0-1,0-1 1,0 1-1,0-1 1,1 1-1,-1 0 0,1 2 7,0-1-1,1 0 0,-1 0 0,1 0 0,-1 0 0,1 0 0,0 0 1,-1 0-1,1 0 0,0-1 0,0 1 0,0-1 0,1 1 0,2 0 0,9 8 48,-3 0-7,-8-7-26,-1 0 0,1-1 0,0 1 0,0-1 0,0 0 0,0 0 0,6 3 0,-2-3 33,-4-1-38,0 1-1,0-1 1,-1 0 0,1 1-1,0-1 1,0 1 0,-1 0-1,1 0 1,-1 0-1,0 1 1,0-1 0,1 0-1,1 5 1,5 7 21,-1 0-1,9 19 1,-11-18-20,1-1 0,17 25 0,-22-37-15,0 0-1,0 1 0,0-1 0,3 2 0,3 2 8,-6-3-10,3 2 12,0 1 0,1-1 0,0 0-1,0-1 1,1 1 0,8 4 0,-11-7-6,-2-1 5,0 0-1,1 0 0,-1 0 0,0-1 0,1 1 0,-1 0 0,1-1 1,4 1-1,-6-1-8,0 0 1,0 0 0,0 0 0,-1 0-1,1 1 1,0-1 0,0 0 0,0 1-1,-1-1 1,1 1 0,0-1 0,0 1-1,-1-1 1,1 1 0,0-1-1,-1 1 1,1 0 0,0 0 1,0 0 0,0 0 1,-1 0-1,1 0 0,0 0 0,-1 0 0,1 0 1,-1 0-1,1 0 0,-1 0 0,0 0 0,1 0 1,-1 1-1,0-2-5,0 0 0,0 0 0,0 0 1,0 0-1,0 0 0,0 0 0,0 0 1,0 0-1,0 0 0,0 0 0,0 0 1,0 0-1,0 0 0,0 0 0,0 0 0,0 0 1,-1 0-1,1 0 0,0 0 0,0 0 1,0 0-1,0 0 0,0 0 0,0 0 1,0 0-1,0 0 0,0 0 0,0 0 0,0 0 1,0 0-1,0 0 0,0 0 0,0 0 1,0 0-1,0 0 0,0 0 0,0 0 0,0 0 1,0 0-1,0 0 0,0 1 0,0-2 0,0 1 0,-1 0 0,1 0 0,0 0 0,0 0 0,0-1 0,0 1 0,0 0 0,0 0 0,0 0 0,0 0 0,0-1 0,0 1 0,0 0 0,0 0 0,1 0 0,-1 0 0,0 0 0,0-1 0,0 1 0,0 0 0,0 0 0,0 0 0,0 0 0,0 0 0,0-1 0,0 1 0,1 0 0,-1 0 0,0 0-1,7-3 21,-3 1-13,1 0-1,-1 0 0,8-5 0,-5 2-6,1 0 1,-1-1-1,9-9 0,-13 12 0,0-1-1,0 0 1,4-8-1,-2 2 3,-2 6-1,0 0 0,1 1-1,-1-1 1,1 1 0,-1 0 0,1 0 0,5-3 0,-4 3 2,0-1 0,6-5 1,15-22 18,-21 25-19,1-1 0,-1 1 0,-1-1 0,0 1 0,0-2 1,0 1-1,0 0 0,2-10 0,14-58 24,0 2-10,-15 56-19,1 0 1,10-17 0,-14 30-1,-1 0 0,1 1 0,1-1 0,-1 1 0,0-1 0,1 1 0,0 0 0,-1 0 0,1 1 0,1-1 0,-1 0 0,0 1 0,8-4 0,-6 3 1,2-1 7,-1 1 1,9-8-1,-13 10-1,3-3 19,-5 4-25,0 0 0,0 0 0,0 0 0,0 0 0,0 0 0,0 0 0,0 0 0,0 0 0,0-1 1,0 1-1,0 0 0,0 0 0,0 0 0,0 0 0,0 0 0,0 0 0,0 0 0,0 0 0,0 0 0,0 0 0,0-1 0,0 1 0,0 0 0,0 0 0,0 0 0,0 0 0,0 0 0,0 0 1,0 0-1,0 0 0,-1 0 0,1 0 0,0-1 0,0 1 0,0 0 0,0 0 0,0 0 0,0 0 0,0 0 0,0 0 0,0 0 0,0 0 0,0 0 0,0 0 0,-1 0 0,1 0 0,0 0 0,0 0 1,0 0-1,0 0-1,0 0 1,0 0 0,0 0 0,0 0 0,0 0 0,0 0-1,0 0 1,0 0 0,0 0 0,0 0 0,0 0 0,0 0-1,0 1 1,0-1 0,0 0 0,0 0 0,0 0 0,0 0 0,0 0-1,0 0 1,0 0 0,0 0 0,0 0 0,0 0 0,0 0-1,0 0 1,0 0 0,0 0 0,0 0 0,0 0 0,0 0-1,0 0 1,0 0 0,0 1 0,0-1 0,0 0 0,0 0 0,0 0-1,0 0 1,0 0 0,0 0 0,0 0 0,0 0 0,0 0-1,0 0 1,-1 0 0,1 0 0,0 0 0,0 0 0,0 0-1,0 0 1,0 0 0,0 0 0,0 0 0,0 0 0,0 0 0,0 0-1,0 0 1,0 0 0,0 0 0,0 0 0,0 0 0,0 0-1,0 0 1,0 0 0,-1 0 0,3 3 12,-2-3-10,-12 0-284,8 0-2695,2 0 2120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4T12:38:27.97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95 60 1592,'-78'12'903,"62"-7"342,16-5-1237,6 6 310,12 19-72,-11-16-186,1 0 26,-1 1 0,0 0 0,-1 1 0,0-1 0,-1 1 0,7 18 0,33 86 540,-41-106-609,7 15 45,1-1 0,18 29 0,-27-48-47,-1-1-1,1 1 1,0-1 0,6 6 0,14 2 81,-11-3-41,-7-5-27,-1 0 1,1 0-1,-1-1 1,1 0-1,0 0 0,9 3 1,-7-4-8,0 0 1,0 0-1,0-1 1,0 0 0,0 0-1,0-1 1,0 0-1,-1 0 1,1 0-1,0-1 1,0 0 0,-1-1-1,1 1 1,-1-1-1,0-1 1,7-3 0,6-7 1,-1 0 0,0-1 0,24-25 1,43-58 16,-12 14-22,16-5-3,-78 79-14,5-5 2,1 1 0,28-19-1,-36 27-2,1 0 0,0 1 0,1 0 0,0 1 0,-1 0-1,21-4 1,-19 7-3,0-1-1,0 2 1,-1 0 0,1 0 0,0 1-1,0 0 1,23 6 0,-15-1-3,-1 1 1,1 0-1,31 18 1,-45-21 4,0 0 0,0 0 0,-1 1-1,1-1 1,-1 1 0,7 9 0,24 36-6,-31-42 7,11 17 2,10 0 6,-16-12-3,-8-10-3,0 0-1,0 0 1,1-1-1,-1 1 0,1 0 1,0-1-1,-1 0 1,1 1-1,0-1 1,1 0-1,3 2 0,-6-4 0,26 10 8,-24-9-7,0 0 0,0-1 0,1 1 0,-1-1-1,0 0 1,6 0 0,-5 0 0,0-1 0,0 0-1,4-2 1,4-1 3,19-2 16,-20 3-9,-1-1-1,19-10 1,-6 3 4,67-27 68,-40 17-36,59-17 0,-87 32-46,-1 1 0,1 1 0,0 1 0,36-1 0,-44 3-3,3 1-2,30 2-1,-41-1 3,0 0 1,0 1-1,-1-1 0,1 1 0,-1 0 1,0 1-1,1-1 0,-1 1 1,5 4-1,-2-2 0,-1 1 1,0 1 0,10 11-1,15 26 3,-10-15 5,0 0 0,-14-17-4,0-1 1,2 0-1,-1 0 0,20 15 1,-21-19-2,0-1 1,0 0 0,1 0 0,0-1 0,0 0 0,0-1-1,12 5 1,-7-6 2,1-1-1,-1 0 1,0-1 0,1-1-1,-1 0 1,0-1-1,1 0 1,18-5 0,-29 5-4,8-1 4,1-1 0,13-5 0,12-10 5,-19 8-4,23-9 4,45-26 4,-19 3-10,35-22 4,-75 49-6,53-22 0,-30 21-2,98-19 0,-130 31 2,0 1 0,0 1 1,0 1-1,1 1 1,20 2-1,-33-2-1,0 2-1,0-1 1,0 1-1,-1 0 1,1 0 0,-1 0-1,1 1 1,9 6-1,-9-4 2,0 0 0,0 1 0,-1 0-1,1 0 1,-1 0 0,8 13 0,-4-6 1,3 5 7,0-1-1,24 23 1,-36-38-9,0-1 1,1 0-1,-1 0 1,1 0 0,-1 0-1,1 0 1,-1-1-1,1 1 1,2 0 0,103 24 52,-97-23-50,-1 0 1,1 0 0,12 0 0,-18-2-3,0-1 1,1 1-1,-1 0 0,0-1 0,0 0 0,0 0 0,0 0 0,0-1 0,4-1 0,45-29 19,-13 7-10,89-37 10,5 10-16,-103 42-5,1 0 0,66-9 0,-86 18 0,1 0 0,-1 2 0,16 1 0,6 1-2,5-3-4,-20-1 2,0 2 0,21 2-1,-35-2 4,0 0 1,0 0-1,0 0 0,0 1 0,0-1 0,-1 1 1,1 0-1,-1 1 0,1-1 0,-1 1 1,0 0-1,7 6 0,0 4 1,-2-1 1,17 28-1,-11-17 6,20 26 10,-30-43-12,0 0-1,0-1 1,1 0-1,-1-1 1,1 1-1,8 4 1,-6-5 0,-1-1 1,1 0-1,0 0 1,0 0-1,0-1 1,0-1-1,0 1 1,1-1-1,-1-1 1,0 1-1,1-2 1,-1 1-1,13-3 1,2-2 11,35-15 0,-29 9-7,68-27 17,5-2-13,-91 36-12,150-59 46,-149 58-41,24-11 13,10 3 12,-14 4-9,-11 3-2,23-5 0,-1 6 1,11-3-7,-37 4-10,0 2 0,0 0 0,20 0 0,-12 2 0,30 1-2,-45 0 0,-1 0 1,0 1-1,16 4 1,-24-6 6,0 0 1,0 1-1,0-1 1,0 0-1,0 1 1,0-1-1,0 1 1,-1-1-1,1 1 1,0-1-1,0 1 1,0 0-1,-1-1 0,1 1 1,0 0-1,-1 0 1,1 0-1,0-1 1,-1 1-1,1 0 1,-1 0-1,0 0 1,1 0-1,-1 0 0,0 0 1,1 0-1,-1 0 1,0 0-1,0 0 1,0 0-1,0 0 1,0 0-1,0 0 1,0 0-1,0 0 1,-1 0-1,1 0 0,-1 2 1,0-1 16,0 0 1,0 0-1,0 0 0,0 1 1,-1-1-1,1 0 1,-1-1-1,1 1 0,-1 0 1,0 0-1,0-1 0,1 1 1,-1-1-1,-1 1 0,-3 1 1,-3 0-16,6-2 7,0 0 0,-1 0 0,-5 4 0,8-5-32,0 1 1,0 0 0,1-1-1,-1 1 1,0 0 0,0 0-1,1-1 1,-1 1 0,0 0-1,1 0 1,-1 0-1,1 0 1,-1 0 0,1 0-1,-1 0 1,1 0 0,-1 2-1,1-3-11,0 1-1,0-1 1,0 0-1,0 1 0,0-1 1,0 0-1,0 0 1,0 1-1,0-1 0,0 0 1,1 1-1,-1-1 0,0 0 1,0 1-1,0-1 1,0 0-1,0 0 0,1 1 1,-1-1-1,0 0 1,0 0-1,1 1 0,-1-1 1,0 0-1,0 0 0,1 0 1,-1 1-1,0-1 1,21 13-379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8:35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71 212 864,'-5'-3'68,"-60"-28"3342,65 32-3369,0 0 0,0 0 0,0 0-1,0 0 1,0 0 0,0 0 0,1 0-1,-1 0 1,1 1 0,10 15 200,-10-14-210,1-1-5,25 41 312,-25-39-284,0 0 0,0 1 0,0-1 0,-1 0 0,0 1 0,0-1-1,0 1 1,0-1 0,-1 1 0,1 6 0,-1-3 14,0 8 141,-4 26 0,0-13-67,4 34 135,1-37-192,0-11 26,0 0-1,7 28 0,-5-31 19,-1 0-1,1 22 1,-3-31-105,0-1 0,0 1 1,-1 0-1,1-1 0,-1 0 1,0 1-1,0-1 0,1 1 1,-2-1-1,1 0 0,0 0 1,-2 3-1,-5 10 68,3-4-15,-6 23 0,11-32-73,0-1 0,0 0 0,0 1 0,0-1 0,0 0 0,0 1 0,0-1 0,0 0 0,0 1 0,0-1 0,1 1 0,-1-1 0,1 2 0,0-2-1,-1 0 1,1 0-1,-1 1 1,0-1-1,1 0 1,-1 1-1,0-1 1,0 0-1,0 1 1,0-1-1,0 2 1,-2 4 50,2-16 28,0 9-82,0 0 0,0 0 0,0-1 1,0 1-1,0 0 0,0 0 0,1 0 0,-1 0 1,0 0-1,0 0 0,0 0 0,0 0 0,0 0 1,1 0-1,-1 0 0,0 0 0,0-1 0,0 1 0,0 0 1,0 0-1,1 0 0,-1 0 0,0 0 0,0 1 1,0-1-1,0 0 0,1 0 0,-1 0 0,0 0 1,0 0-1,7 2 2,-3 1-1,1 0 0,-1 0 0,0 0 0,0 1 0,6 6 0,27 26 1,-19-21-2,-17-15 0,0 1 0,0-1 0,0 1 0,0-1 0,0 1 0,1-1 0,0 1 0,10 2 0,-2-1 0,1 0 0,14 1 0,0 0 0,-12-2-2,0 1 1,0 1 0,-1 0-1,23 9 1,-17-3 0,52 21 1,-55-25 0,29 10 1,-18-7 3,-17-5-3,-1 0 0,13 1 0,-16-3-1,0-1 0,0 0 0,6-1 0,-3 0 0,46 1 4,-34 0-2,-16 0-1,5 0 0,19 3 0,13 8 4,9-6-3,-26-3-2,-5-1 0,-14-1 0,0 1 0,-1-1 0,1 1 0,0-1 1,0 1-1,4 2 0,17 10 5,-2-6-2,-17-3-1,-6-3-2,1 0 1,-1-1-1,1 1 0,-1 0 1,1-1-1,-1 1 1,1-1-1,-1 1 1,1-1-1,1 0 1,0 0 0,-1-1 0,1 0-1,-1 0 1,0 0 0,0 0 0,1-1 0,-1 1 0,0-1-1,3-2 1,0 0 1,-1 1 0,0 0 0,5-2 0,16-5 6,-16 5-5,-4 2-2,-1 1 1,1-1-1,-1 1 0,1 1 1,0-1-1,-1 1 1,1-1-1,10 0 1,7 2 3,-10 0 1,-1-1 0,13-1 0,-14 0-3,-4 1 0,-1 0 0,1 0-1,-1 0 1,10-4 0,-14 4-3,0 0 1,-1 1 0,1-1-1,0 1 1,-1-1-1,1 0 1,-1 1 0,2-3-1,1-1 3,-1 1-1,1 1 1,0-1-1,-1 1 1,1 0-1,4-3 1,-5 4-2,-1 0 0,1 1 0,-1-1 1,1 0-1,-1 0 0,1 1 0,0-1 0,-1 1 1,1 0-1,-1-1 0,1 1 0,0 0 1,1 0-1,2 1 3,-4-1-4,-1 1 0,1-1 1,-1 0-1,0 0 0,1 0 1,-1 0-1,1 1 1,-1-1-1,1 0 0,-1 0 1,1 0-1,-1 0 0,1 0 1,-1 0-1,0 0 1,1-1-1,-1 1 0,1 0 1,-1 0-1,1 0 0,-1 0 1,0 0-1,1-1 1,-1 1-1,1 0 0,-1 0 1,0-1-1,1 1 0,-1 0 1,0-1-1,1 1 0,-1-1 1,7-13 6,-7 11-6,1 1 0,0 0 1,0-1-1,0 1 0,0 0 1,1 0-1,-1-1 0,1 1 1,-1 0-1,1 0 0,0 0 1,2-1-1,0 0 6,1 0-1,-1-1 1,8-7 0,-7 7 11,-1 0 0,6-4 0,-5 5 13,-1 0 0,0 0 1,-1-1-1,5-4 0,-3 2 22,-1 1-8,0 0 0,0 0 0,-1 0 0,0 0 0,0-1 0,3-6 0,0-4 49,-1 4-4,5-22 0,9-35-31,3-18-5,0-11-54,-21 93 0,-1 0 0,2 0 1,-1 0-1,1 0 0,0 0 0,0 1 0,3-7 0,-2 5 2,0 0 0,-1 0 0,0 0 0,0 0 0,0 0 0,1-10 0,-2-1 3,0-18 0,0 0 2,3-23 1,-3 45-6,4-20 0,-3 23 12,-1 1 0,0 0 0,0-19 0,-1 27-1,0 0-1,-1 0 1,1 0-1,0 0 1,-1 0-1,1 0 1,-1 0-1,1 0 1,-2-1-1,0-1 19,2 3-24,0-1-1,-1 1 0,1-1 1,0 1-1,-1 0 1,1 0-1,-1-1 1,1 1-1,0 0 1,-1 0-1,1-1 0,-1 1 1,1 0-1,-1 0 1,1 0-1,-1 0 1,1 0-1,-1 0 1,1 0-1,-1 0 1,1 0-1,-1 0 0,1 0 1,-1 0-1,0 0 1,-2 0 2,-7 0 5,0-1-1,1 0 0,-16-3 0,8 1-4,8 1-3,-1 0-1,1-1 1,-9-3 0,11 3-2,0 1-1,1 0 1,-1 0 0,-11-1-1,-63-7 14,-71-6-18,-97 21 1,230-2 0,-21 5 0,23-5 0,0 1 0,-19 0 0,-1-3-1,-128 10 10,122-7-9,-57 8-8,88-10 6,-75 17-4,51-8 5,-109 36-6,126-37 2,17-8 141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7T08:00:40.02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224 1 2648 0 0,'0'0'1265'0'0,"-12"19"146"0"0,9-14-1244 0 0,0 1 0 0 0,0 0 0 0 0,0 0 1 0 0,-2 10-1 0 0,-9 2 374 0 0,1 15 142 0 0,1 0 1 0 0,2 1-1 0 0,-6 35 0 0 0,-6 23-109 0 0,-4 35-105 0 0,21-97-426 0 0,-5 44 132 0 0,-6 30 26 0 0,10-74-91 0 0,-2 47 0 0 0,-5 24 62 0 0,6-62-114 0 0,2 0 1 0 0,0 55 0 0 0,1-62 15 0 0,4-30-31 0 0,-2 2-22 0 0,2-3 9 0 0,2-11-1294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7T08:00:40.80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 1 1840 0 0,'-6'17'3353'0'0,"5"-6"-3131"0"0,1 1 0 0 0,1-1-1 0 0,0 1 1 0 0,1-1 0 0 0,0 0-1 0 0,6 18 1 0 0,22 77 1951 0 0,-24-77-1737 0 0,2-1 0 0 0,1 1 0 0 0,15 32 0 0 0,-13-35-239 0 0,-9-20-147 0 0,0 0 0 0 0,0 0 0 0 0,1 0 0 0 0,0-1-1 0 0,5 8 1 0 0,22 32 124 0 0,-25-36-142 0 0,0 0 1 0 0,0-1-1 0 0,1 0 1 0 0,1 0-1 0 0,-1 0 1 0 0,1-1-1 0 0,10 8 1 0 0,17 4 169 0 0,-33-18-184 0 0,0-1-1 0 0,1 0 1 0 0,-1 1 0 0 0,0-1-1 0 0,0 0 1 0 0,1 0-1 0 0,-1 0 1 0 0,0 0 0 0 0,1 0-1 0 0,-1-1 1 0 0,0 1-1 0 0,0 0 1 0 0,1 0 0 0 0,-1-1-1 0 0,0 1 1 0 0,2-2-1 0 0,22-10 388 0 0,-22 11-375 0 0,2-3 16 0 0,0 0 1 0 0,0-1-1 0 0,0 1 1 0 0,0-1-1 0 0,0 0 1 0 0,4-7-1 0 0,21-21 133 0 0,78-67-54 0 0,42-36-50 0 0,-62 38-154 0 0,-57 66 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7T08:01:12.51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760 93 3392 0 0,'0'0'591'0'0,"7"-2"-370"0"0,-1 0-222 0 0,-5 1-102 0 0,-14-1 372 0 0,11 1-208 0 0,1 1 0 0 0,0-1 0 0 0,0 1 1 0 0,0 0-1 0 0,-1-1 0 0 0,1 1 0 0 0,0 0 0 0 0,0 0 0 0 0,-1 0 0 0 0,1 0 0 0 0,0 0 0 0 0,-1 0 0 0 0,0 1 0 0 0,-1-1 45 0 0,1 1-1 0 0,0-1 1 0 0,-1 0 0 0 0,1 0-1 0 0,0-1 1 0 0,-1 1 0 0 0,1 0 0 0 0,-1-1-1 0 0,1 0 1 0 0,0 1 0 0 0,0-1 0 0 0,-3-1-1 0 0,1 0-77 0 0,1 1 0 0 0,-1 0-1 0 0,1 0 1 0 0,-1 0 0 0 0,0 0-1 0 0,-5 1 1 0 0,-11 1 63 0 0,0 1 0 0 0,-1 1 0 0 0,1 1 1 0 0,-37 12-1 0 0,-60 21 829 0 0,64-20-661 0 0,39-14-198 0 0,0 1 0 0 0,1 1 0 0 0,-1 0 0 0 0,1 1-1 0 0,0 1 1 0 0,-22 14 0 0 0,7 0-23 0 0,16-13-16 0 0,1 1 0 0 0,0 0-1 0 0,0 1 1 0 0,-11 13 0 0 0,-3 6-22 0 0,-13 18 0 0 0,17-16 0 0 0,-18 40 0 0 0,23-28 0 0 0,8-15 0 0 0,6-22 7 0 0,-1 1 0 0 0,1 0 0 0 0,1 0 0 0 0,0 0 0 0 0,0 0 0 0 0,0 0 1 0 0,1 0-1 0 0,0 10 0 0 0,1-11 1 0 0,-1 0 0 0 0,2 0 0 0 0,-1 0 0 0 0,1 0 0 0 0,2 7 0 0 0,3 6 8 0 0,-4-10 6 0 0,0-1-1 0 0,1 1 1 0 0,7 11 0 0 0,4 10 27 0 0,-13-26-44 0 0,0-1-1 0 0,0 0 1 0 0,0 0 0 0 0,0 0 0 0 0,1-1 0 0 0,-1 1 0 0 0,4 3-1 0 0,10 12 22 0 0,18 34 104 0 0,-31-48-97 0 0,1 1-1 0 0,0 0 1 0 0,0-1-1 0 0,1 0 1 0 0,-1 0-1 0 0,1 0 1 0 0,0-1-1 0 0,0 1 0 0 0,0-1 1 0 0,7 3-1 0 0,4 1 103 0 0,1-1 0 0 0,19 4 0 0 0,12 5 101 0 0,-32-10-193 0 0,-1-2 0 0 0,1 0 0 0 0,-1 0 0 0 0,26 0 1 0 0,-12-1-20 0 0,13 4-24 0 0,43 11 0 0 0,-41-7 0 0 0,-5-4 82 0 0,0-2 0 0 0,0-2 0 0 0,44-2 0 0 0,-31-1-26 0 0,-28 2-35 0 0,0-2 0 0 0,46-8 1 0 0,-34 4-250 0 0,-28 4 243 0 0,1 0 1 0 0,-1 0-1 0 0,0-1 0 0 0,-1 1 0 0 0,1-2 0 0 0,0 1 1 0 0,0-1-1 0 0,10-6 0 0 0,-9 3-79 0 0,12-6 141 0 0,-2-1 0 0 0,1-1-1 0 0,32-31 1 0 0,17-25 400 0 0,50-54-696 0 0,-86 88 81 0 0,-23 26 134 0 0,-8 9 34 0 0,0-1 0 0 0,-1 1 0 0 0,1-1 1 0 0,0 0-1 0 0,-1 0 0 0 0,0 0 0 0 0,1 0 0 0 0,-1 0 0 0 0,0 0 0 0 0,2-4 1 0 0,-2 2-13 0 0,1 0 1 0 0,0 1-1 0 0,0-1 1 0 0,1 1 0 0 0,-1 0-1 0 0,5-5 1 0 0,-5 6-10 0 0,0 0 0 0 0,0-1 1 0 0,0 1-1 0 0,0-1 1 0 0,0 0-1 0 0,0 1 0 0 0,-1-1 1 0 0,1 0-1 0 0,-1 0 0 0 0,0 0 1 0 0,0 0-1 0 0,0 0 1 0 0,0 0-1 0 0,0-6 0 0 0,0 5-21 0 0,-1-1 0 0 0,1 1-1 0 0,1-1 1 0 0,-1 1-1 0 0,0-1 1 0 0,3-4 0 0 0,3-10 12 0 0,-3 7 64 0 0,-2 0 0 0 0,1 0 0 0 0,-1 0 0 0 0,-1 0 0 0 0,0 0 0 0 0,-1 0 0 0 0,0 0 1 0 0,-1 0-1 0 0,-1 0 0 0 0,-4-21 0 0 0,2 15 138 0 0,3 14-148 0 0,1 0 0 0 0,-1 0 1 0 0,0 0-1 0 0,-1 0 0 0 0,1 0 0 0 0,-2-4 0 0 0,-21-32-28 0 0,6 6 27 0 0,-1 11-45 0 0,-41-39 0 0 0,51 55 39 0 0,0 0 1 0 0,0 0-1 0 0,-1 1 0 0 0,0 0 1 0 0,0 0-1 0 0,-1 2 0 0 0,-21-8 1 0 0,-9 0 40 0 0,1 3 0 0 0,-2 1 0 0 0,-63-3 0 0 0,64 8-87 0 0,14 1 28 0 0,1 1 1 0 0,-1 0 0 0 0,-50 7 0 0 0,9 4-88 0 0,41-7 14 0 0,1 1-1 0 0,-39 11 0 0 0,14 1 29 0 0,0 2 0 0 0,2 3 0 0 0,-84 48 0 0 0,114-58-120 0 0,9-5-503 0 0,0 0 1 0 0,0 1-1 0 0,0 0 1 0 0,1 1-1 0 0,-17 17 1 0 0,9-2-3635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7T08:01:23.58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6960 1 1376 0 0,'-1'1'37'0'0,"0"0"0"0"0,0 1 0 0 0,0-1 0 0 0,0 0 0 0 0,0 0 0 0 0,-1 0 0 0 0,1-1 1 0 0,0 1-1 0 0,-1 0 0 0 0,1 0 0 0 0,0-1 0 0 0,-1 1 0 0 0,1 0 0 0 0,-1-1 0 0 0,1 0 0 0 0,-1 1 0 0 0,1-1 0 0 0,-1 0 0 0 0,1 0 0 0 0,-3 0 0 0 0,-42 0 2833 0 0,18-1-1786 0 0,14 4-996 0 0,1 0 0 0 0,-1 1 0 0 0,1 1 1 0 0,0 0-1 0 0,1 0 0 0 0,-13 7 0 0 0,7-3-69 0 0,-26 15-36 0 0,2 2 1 0 0,-69 55-1 0 0,-3 1-5 0 0,75-55 42 0 0,-106 74 280 0 0,78-51 34 0 0,-13 11 12 0 0,-329 240-378 0 0,308-233 117 0 0,-232 170 260 0 0,-570 449 1209 0 0,783-593-1526 0 0,-23 17 8 0 0,-328 268-36 0 0,466-375 0 0 0,-246 210 35 0 0,38-31-6 0 0,73-71-19 0 0,-258 216 44 0 0,-26 32 19 0 0,266-216 30 0 0,-42 37 145 0 0,-38 33 128 0 0,46-37 273 0 0,-49 43 262 0 0,143-127-607 0 0,49-44-168 0 0,-92 95 136 0 0,-70 65-198 0 0,191-190-66 0 0,-153 141 38 0 0,73-76 77 0 0,23-19 211 0 0,-117 78 1 0 0,112-98 281 0 0,75-35-1670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7T08:01:24.31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256 1 1840 0 0,'0'0'3641'0'0,"-10"17"-1768"0"0,4-8-1646 0 0,4-6-179 0 0,0 0 0 0 0,0 0 1 0 0,0 1-1 0 0,0-1 1 0 0,0 1-1 0 0,1-1 0 0 0,-2 5 1 0 0,-18 56 277 0 0,4-17-164 0 0,-70 232 1434 0 0,48-142-943 0 0,10-29-42 0 0,24-89-545 0 0,-3 22 78 0 0,-4 54 1 0 0,11-78-150 0 0,-4 45 171 0 0,6-53-102 0 0,2-1-38 0 0,-3-8-19 0 0,0 1-1 0 0,1 0 0 0 0,-1-1 1 0 0,1 1-1 0 0,-1 0 0 0 0,1-1 1 0 0,-1 1-1 0 0,1-1 0 0 0,-1 1 0 0 0,1-1 1 0 0,0 1-1 0 0,-1-1 0 0 0,1 1 1 0 0,0-1-1 0 0,-1 0 0 0 0,1 1 1 0 0,0-1-1 0 0,0 0 0 0 0,-1 0 1 0 0,1 1-1 0 0,0-1 0 0 0,0 0 1 0 0,-1 0-1 0 0,1 0 0 0 0,0 0 0 0 0,0 0 1 0 0,0 0-1 0 0,-1 0 0 0 0,1 0 1 0 0,0 0-1 0 0,0-1 0 0 0,0 1 1 0 0,-1 0-1 0 0,1 0 0 0 0,0-1 1 0 0,-1 1-1 0 0,2-1 0 0 0,27-17 174 0 0,-28 18-173 0 0,40-32 156 0 0,-14 9 81 0 0,41-24 1 0 0,3 12 60 0 0,-27 12-175 0 0,50-20 0 0 0,-24 12-67 0 0,32-17-42 0 0,451-189 169 0 0,-401 184-1113 0 0,-73 25-3690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7T08:01:38.1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810 140 1840 0 0,'0'-7'430'0'0,"-4"-11"967"0"0,4 17-1238 0 0,-1 0 0 0 0,1 0 0 0 0,0-1 1 0 0,-1 1-1 0 0,1 0 0 0 0,0-1 1 0 0,0 1-1 0 0,0 0 0 0 0,0-1 1 0 0,0 1-1 0 0,0-3 0 0 0,0 4-149 0 0,0-1 1 0 0,0 0-1 0 0,0 0 0 0 0,0 0 0 0 0,0 0 0 0 0,0 0 0 0 0,0 0 1 0 0,0 0-1 0 0,0 0 0 0 0,0 0 0 0 0,-1 0 0 0 0,1 1 1 0 0,0-1-1 0 0,-1 0 0 0 0,0-1 0 0 0,-2-6 24 0 0,3 7-31 0 0,0 0 0 0 0,0 1-1 0 0,0-1 1 0 0,0 0 0 0 0,-1 0 0 0 0,1 0 0 0 0,0 0 0 0 0,-1 1-1 0 0,1-1 1 0 0,0 0 0 0 0,-1 1 0 0 0,1-1 0 0 0,-1 0 0 0 0,0 1-1 0 0,1-1 1 0 0,-1 0 0 0 0,1 1 0 0 0,-1-1 0 0 0,0 1 0 0 0,1-1-1 0 0,-1 1 1 0 0,0-1 0 0 0,0 1 0 0 0,1 0 0 0 0,-1-1 0 0 0,0 1-1 0 0,0 0 1 0 0,0 0 0 0 0,1-1 0 0 0,-1 1 0 0 0,0 0 0 0 0,0 0-1 0 0,0 0 1 0 0,0 0 0 0 0,1 0 0 0 0,-3 0 0 0 0,-13 2 231 0 0,0 0 1 0 0,0 1-1 0 0,0 1 0 0 0,0 0 1 0 0,1 1-1 0 0,-24 11 0 0 0,-34 11 494 0 0,-40 6 214 0 0,71-20-645 0 0,-46 21 0 0 0,72-27-274 0 0,0 0 0 0 0,0 1 0 0 0,1 1 1 0 0,0 1-1 0 0,1 0 0 0 0,-18 17 0 0 0,1 0 127 0 0,20-18-100 0 0,0 0-1 0 0,1 1 0 0 0,0 0 0 0 0,1 1 0 0 0,-13 18 1 0 0,11-12-13 0 0,0 0 0 0 0,2 0 1 0 0,0 1-1 0 0,1 0 0 0 0,1 1 1 0 0,0-1-1 0 0,2 2 0 0 0,-5 24 1 0 0,-4 66 79 0 0,13-104-115 0 0,-1 19 0 0 0,0 0 0 0 0,2-1 1 0 0,5 46-1 0 0,-5-67-2 0 0,1 5 0 0 0,0 0 0 0 0,1-1 0 0 0,0 1 0 0 0,0 0 0 0 0,1-1 0 0 0,6 13 0 0 0,1 1 0 0 0,-6-13 0 0 0,0 0 0 0 0,0 0 0 0 0,1 0 0 0 0,0-1 0 0 0,1 0 0 0 0,0 0 0 0 0,8 8 0 0 0,-5-8 13 0 0,0 0 0 0 0,0 0 0 0 0,0-1 0 0 0,1-1 0 0 0,0 0 0 0 0,0 0 0 0 0,14 4 0 0 0,-1-2 29 0 0,0-1 1 0 0,32 4 0 0 0,-31-8 45 0 0,38-1 1 0 0,-36-1-54 0 0,31 3 1 0 0,197 14 102 0 0,-235-17-108 0 0,7 1 24 0 0,0-2 0 0 0,50-8 0 0 0,96-17 209 0 0,-104 17-99 0 0,-6 0-159 0 0,76-22 1 0 0,-100 22-6 0 0,-22 5 0 0 0,-1 0 0 0 0,17-7 0 0 0,69-23 0 0 0,-88 29 16 0 0,1-1 1 0 0,20-11 0 0 0,-10 4-3 0 0,-13 8 2 0 0,0-1 0 0 0,-1 0 0 0 0,0-1 0 0 0,0 0 0 0 0,0 0 0 0 0,-1-1 0 0 0,0-1 0 0 0,-1 1 0 0 0,0-1 0 0 0,0-1 0 0 0,11-17 0 0 0,-13 17-21 0 0,4-9 77 0 0,-1 1 1 0 0,0-1-1 0 0,9-30 1 0 0,-15 38 88 0 0,-1 6-18 0 0,0-1-1 0 0,-1 0 1 0 0,0 0 0 0 0,1-8 0 0 0,8-32 345 0 0,-9 8-397 0 0,0 21-67 0 0,0 1-1 0 0,-2 0 0 0 0,1 0 1 0 0,-2 0-1 0 0,-4-19 1 0 0,-5-19-24 0 0,-3 12 0 0 0,11 30 1 0 0,-1 0 1 0 0,0 0-1 0 0,-1 1 0 0 0,0 0 0 0 0,-1 0 1 0 0,0 0-1 0 0,-11-14 0 0 0,7 14 35 0 0,-1 0 0 0 0,0 1 1 0 0,-1 1-1 0 0,0 0 0 0 0,-1 0 0 0 0,0 1 0 0 0,0 1 0 0 0,-16-7 0 0 0,3 3 22 0 0,-1 2-1 0 0,0 1 0 0 0,-42-7 1 0 0,-105-21 166 0 0,81 15 93 0 0,-178-16 1 0 0,244 37-298 0 0,0 1 1 0 0,0 2-1 0 0,0 0 1 0 0,1 2-1 0 0,-39 11 1 0 0,5 4 19 0 0,-67 31-1 0 0,87-32-594 0 0,2 1-1 0 0,-57 41 1 0 0,39-20-4573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7T08:01:43.4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10427 34 1376 0 0,'1'0'107'0'0,"0"-1"62"0"0,0 0 1 0 0,0 0-1 0 0,0-1 1 0 0,-1 1 0 0 0,1 0-1 0 0,0 0 1 0 0,0-1-1 0 0,0 1 1 0 0,0-1-1 0 0,-1 2 1 0 0,1-1 0 0 0,-1-1-1 0 0,1 1 1 0 0,-1-1-1 0 0,1 1 1 0 0,-1-3-1 0 0,1 2 318 0 0,-1 1-468 0 0,0 1 0 0 0,0 0 1 0 0,0 0-1 0 0,0 0 0 0 0,0-1 0 0 0,0 1 0 0 0,0 0 1 0 0,0 0-1 0 0,0 0 0 0 0,0-1 0 0 0,0 1 1 0 0,0 0-1 0 0,0 0 0 0 0,0 0 0 0 0,0-1 0 0 0,0 1 1 0 0,0 0-1 0 0,0 0 0 0 0,0 0 0 0 0,0-1 0 0 0,0 1 1 0 0,0 0-1 0 0,0 0 0 0 0,0 0 0 0 0,0-1 1 0 0,0 1-1 0 0,-1 0 0 0 0,1 0 0 0 0,0 0 0 0 0,0 0 1 0 0,0-1-1 0 0,0 1 0 0 0,0 0 0 0 0,-1 0 1 0 0,1 0-1 0 0,0 0 0 0 0,0 0 0 0 0,0 0 0 0 0,-1-1 1 0 0,1 1-1 0 0,0 0 0 0 0,0 0 0 0 0,0 0 1 0 0,-1 0-1 0 0,1 0 0 0 0,0 0 0 0 0,0 0 0 0 0,0 0 1 0 0,-1 0-1 0 0,1 0 0 0 0,0 0 0 0 0,0 0 1 0 0,0 0-1 0 0,-1 0 0 0 0,1 0 0 0 0,-14 5 1231 0 0,8-3-972 0 0,-10 0-167 0 0,1 2-1 0 0,-23 7 1 0 0,-16 5 197 0 0,-6-2 178 0 0,-42 5-76 0 0,-89 11 235 0 0,67-9-190 0 0,6-7-310 0 0,-28 3 194 0 0,-682 112 517 0 0,-265 46-603 0 0,922-146-161 0 0,-57 11-68 0 0,-96 24-155 0 0,138-29 276 0 0,-226 49 192 0 0,301-57-334 0 0,-600 170 58 0 0,-94 47-61 0 0,385-119 90 0 0,305-89-40 0 0,-176 63-46 0 0,183-54-8 0 0,-337 147 82 0 0,55-23-68 0 0,-85 42-46 0 0,251-106 71 0 0,39-21 10 0 0,51-28-98 0 0,13-7 10 0 0,-399 223 291 0 0,225-96-184 0 0,249-150-64 0 0,-62 42 0 0 0,23-10 0 0 0,-23 17 0 0 0,-139 129 0 0 0,148-121 0 0 0,13-13 0 0 0,56-47 0 0 0,-16 19 0 0 0,21-22 0 0 0,22-19 0 0 0,1 1 0 0 0,-1-1 0 0 0,0 1 0 0 0,1 0 0 0 0,0 0 0 0 0,0-1 0 0 0,0 2 0 0 0,0-1 0 0 0,-3 5 0 0 0,-9 6 0 0 0,13-12 0 0 0,-1 0 0 0 0,1 0 0 0 0,0 0 0 0 0,-1 0 0 0 0,1 0 0 0 0,0 1 0 0 0,0-1 0 0 0,0 0 0 0 0,0 1 0 0 0,-1 1 0 0 0,1-2-184 0 0,0-1 1 0 0,0 2-1 0 0,0-1 1 0 0,1 0-1 0 0,-1 0 1 0 0,0 0-1 0 0,0 0 1 0 0,0 0-1 0 0,-1-1 1 0 0,1 1 0 0 0,0 0-1 0 0,-1 0 1 0 0,1-1-1 0 0,0 1 1 0 0,-1-1-1 0 0,1 1 1 0 0,-1-1-1 0 0,1 0 1 0 0,-2 1-1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7T08:01:44.2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100 0 2960 0 0,'0'0'133'0'0,"0"0"-5"0"0,-1 3-71 0 0,1-1 0 0 0,0 0-1 0 0,-1 0 1 0 0,0 0 0 0 0,0 0-1 0 0,1 0 1 0 0,-1-1 0 0 0,-2 4 0 0 0,-3 8 644 0 0,-12 48 856 0 0,9-32-1406 0 0,1 0 0 0 0,1 1 0 0 0,1 0 0 0 0,-2 47 0 0 0,2 34 352 0 0,4-69-74 0 0,-1-1 0 0 0,-14 66 1 0 0,17-106-408 0 0,-1 0-17 0 0,1-1 0 0 0,0 1-1 0 0,0-1 1 0 0,0 1 0 0 0,0-1 0 0 0,0 1 0 0 0,0-1 0 0 0,0 1 0 0 0,0-1 0 0 0,0 1 0 0 0,0-1 0 0 0,0 1-1 0 0,0-1 1 0 0,0 1 0 0 0,1-1 0 0 0,-1 1 0 0 0,0-1 0 0 0,0 0 0 0 0,0 1 0 0 0,1-1 0 0 0,-1 1-1 0 0,0-1 1 0 0,0 1 0 0 0,1-1 0 0 0,0 1 0 0 0,-1 0 314 0 0,0-1-278 0 0,0 1 1 0 0,0-1-1 0 0,0 0 0 0 0,0 1 1 0 0,0-1-1 0 0,0 0 1 0 0,0 0-1 0 0,0 1 0 0 0,0-1 1 0 0,0 0-1 0 0,0 1 1 0 0,0-1-1 0 0,0 0 1 0 0,0 1-1 0 0,0-1 0 0 0,0 0 1 0 0,0 1-1 0 0,0-1 1 0 0,0 0-1 0 0,0 0 0 0 0,1 1 1 0 0,-1-1-1 0 0,0 0 1 0 0,0 0-1 0 0,0 1 1 0 0,1-1-1 0 0,-1 0 0 0 0,0 0 1 0 0,0 1-1 0 0,1-1 1 0 0,8-1 381 0 0,0 0 1 0 0,1 0 0 0 0,16-6 0 0 0,-5 2-311 0 0,6-2 49 0 0,26-11 1 0 0,7-1 114 0 0,-41 13-11 0 0,37-16 0 0 0,-10 4 24 0 0,6-2 70 0 0,83-45 0 0 0,-47 25-115 0 0,2 4 1 0 0,112-29 0 0 0,-178 58-239 0 0,144-51-7 0 0,-148 50 0 0 0,-13 5-27 0 0,0 0 1 0 0,0-1-1 0 0,10-6 1 0 0,5-5-67 0 0,-1 1-2044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7T08:02:02.43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 3680 0 0,'3'0'266'0'0,"0"1"0"0"0,0-1 1 0 0,0 1-1 0 0,0 0 0 0 0,-1 0 1 0 0,1 0-1 0 0,0 0 0 0 0,0 0 0 0 0,0 1 1 0 0,-1-1-1 0 0,1 1 0 0 0,-1 0 0 0 0,1 0 1 0 0,-1 0-1 0 0,0 0 0 0 0,0 0 1 0 0,3 3-1 0 0,17 15 379 0 0,14 12-306 0 0,-29-25-315 0 0,1 0 0 0 0,-1-1 1 0 0,1 1-1 0 0,15 8 0 0 0,128 49 33 0 0,-26-13-60 0 0,-70-21 417 0 0,83 58 1 0 0,-101-63-19 0 0,156 98 1050 0 0,-95-63-1031 0 0,-48-27-314 0 0,-11-7-6 0 0,0-2 0 0 0,63 28 0 0 0,321 115 1 0 0,-196-85 162 0 0,-158-58 92 0 0,-56-21-293 0 0,0 2-1 0 0,0 0 1 0 0,-1 0 0 0 0,0 1 0 0 0,0 1 0 0 0,21 15 0 0 0,0-1-771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7T08:02:03.02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403 1 2760 0 0,'-1'1'10557'0'0,"-5"10"-10054"0"0,6-8-496 0 0,0 0 1 0 0,0 0-1 0 0,1 1 1 0 0,-1-1-1 0 0,1 0 1 0 0,-1 0 0 0 0,1 1-1 0 0,0-1 1 0 0,0 0-1 0 0,0 0 1 0 0,1 0 0 0 0,-1 0-1 0 0,3 3 1 0 0,26 38-6 0 0,-28-42-2 0 0,41 49 382 0 0,57 53 1 0 0,-68-72-278 0 0,-26-26-31 0 0,-1 1 1 0 0,0 0-1 0 0,0 0 0 0 0,6 13 1 0 0,9 13 5 0 0,-17-28-68 0 0,1 0 0 0 0,-1 1-1 0 0,-1-1 1 0 0,1 0 0 0 0,-1 1 0 0 0,0 0-1 0 0,0-1 1 0 0,0 1 0 0 0,0 7 0 0 0,2-1 104 0 0,-4-11-107 0 0,1-1 0 0 0,-1 1 0 0 0,0-1 0 0 0,1 0 0 0 0,-1 1 0 0 0,0-1 0 0 0,0 1 0 0 0,0-1 0 0 0,1 1 1 0 0,-1-1-1 0 0,0 1 0 0 0,0-1 0 0 0,0 1 0 0 0,0-1 0 0 0,0 1 0 0 0,0-1 0 0 0,0 1 0 0 0,0-1 0 0 0,0 1 0 0 0,0-1 0 0 0,0 1 0 0 0,0-1 0 0 0,0 1 0 0 0,0-1 0 0 0,-1 1 0 0 0,1-1 0 0 0,0 1 1 0 0,0-1-1 0 0,0 1 0 0 0,-1-1 0 0 0,1 0 0 0 0,0 1 0 0 0,-1-1 0 0 0,1 1 0 0 0,0-1 0 0 0,-1 0 0 0 0,1 1 0 0 0,-1-1 0 0 0,1 0 0 0 0,0 1 0 0 0,-1-1 0 0 0,1 0 0 0 0,-1 0 0 0 0,0 1 1 0 0,-3 4 255 0 0,4-4-240 0 0,-1-1 0 0 0,1 1 0 0 0,0-1 0 0 0,-1 1 0 0 0,1-1 0 0 0,0 1 0 0 0,-1-1 0 0 0,1 1 0 0 0,-1-1 0 0 0,1 1 0 0 0,-1-1 0 0 0,1 1 0 0 0,-1-1 0 0 0,1 0 0 0 0,-1 1 0 0 0,1-1 0 0 0,-1 0 0 0 0,0 1 0 0 0,1-1 0 0 0,-1 0 0 0 0,0 0 0 0 0,1 0 0 0 0,-1 0 0 0 0,1 1 0 0 0,-2-1 0 0 0,-9 1 150 0 0,1 1 0 0 0,0 0 0 0 0,0 1 0 0 0,0 0 0 0 0,-17 9 0 0 0,-19 5-43 0 0,-80 26 350 0 0,82-28-424 0 0,-84 21 280 0 0,113-33-310 0 0,0-1-1 0 0,1 0 1 0 0,-1-1-1 0 0,0-1 1 0 0,0-1-1 0 0,0 0 1 0 0,-14-3-1 0 0,18 2-100 0 0,-9-2-2535 0 0,-36-12 0 0 0,24 5-3326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8:39.0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53 1672,'-6'8'2853,"13"-8"-2190,39 1-75,58-4 0,-37 0-179,78 0 178,-4 9-299,-47 0-165,-89-5-117,216 3 236,-107-8-113,78-2 76,0 14-70,331 27 154,-443-34-153,136 4 356,243-14-24,-452 8-449,1 1 0,-1 0 0,1 1 0,-1-1 1,0 1-1,0 0 0,0 0 0,0 2 0,0-2 0,-1 1 0,1 0 1,0 1-1,12 6 0,-19-8-11,0-1-1,1 0 1,-1 1 0,2-1-1,-2 0 1,0 1 0,1-1 0,-1 1-1,0-1 1,0 0 0,1 1-1,-1-1 1,0 1 0,0-1-1,2 2 1,-2-1-3,0-1 1,0 0-1,0 0 0,0 1 0,0-1 0,0 0 0,-2 1 1,2-1-1,0 0 0,0 0 0,0 1 0,0-1 0,0 0 1,0 0-1,0 0 0,-1 1 0,1-1 0,0 0 1,0 0-1,0 0 0,-1 1 0,-1 1 11,-1-1 0,0 0 0,1-1-1,0 1 1,-1 0 0,0-1 0,-2 1 0,-15 3 21,-19 4 7,0 0-1,-43 13 1,28 0-28,-10-4-11,12 2-15,30-10-7,-38 11-1,-17 0-21,-5 8 1,-132 24-19,115-32 48,-149 38-5,123-26 12,86-20 2,-35 11 0,47-18 0,-46 4 0,56-8 0,-225 13 2,124-10 3,40 7-4,49-6-1,-58 8 0,52-8 0,-59 8 0,45-11-8,-32 4-34,70-4 5,10-2 18,1 0 1,-2 1-1,1-1 0,1 0 1,-2 0-1,1 0 1,-1 0-1,1 1 0,1-1 1,-1 0-1,-1 0 0,1 0 1,1 0-1,-2-1 0,1 1 1,-1 0-1,2 0 0,-1 0 1,0-1-1,-1 1 0,2 0 1,-1-1-1,-2 0 0,3 1 6,0 0-1,0 0 0,0 0 0,0-1 0,0 1 0,0 0 0,0 0 1,0 0-1,0 0 0,1 0 0,-1-2 0,0 2 0,0 0 0,0 0 1,0 0-1,0 0 0,0 0 0,0-1 0,0 1 0,0 0 1,2 0-1,-2 0 0,0 0 0,0 0 0,0 0 0,0 0 0,0 0 1,0 0-1,1-1 0,-1 1 0,0 0 0,9-3 16,-6 4-8,-1-1-1,1 0 1,0 0-1,0 1 1,0-1-1,0 1 1,4 1-1,-3 0 3,33 6-30,0-2 0,53 6-1,-40-8 13,256 12-45,-171-20 54,-5 0 13,-72 0 5,103-1 30,-57 6-1,-6-4-7,-5 4-4,-36-6-11,-33 2-7,-7 2-1,-9 0-2,1 1 1,-1-1-1,0-1 1,10-2-1,-12 2 1,-2-1-1,2 1 1,9-6-1,1-1 5,8 1 6,-8 4-4,-2-4-1,-12 6-4,-1 1-1,0 1 0,2-1 1,-1 0-1,-1 1 0,1-1 1,-1 1-1,0-1 0,2 1 1,-1-1-1,-1 1 0,5 0 1,-5 0 39,-4 1-23,-14 3 9,4-3-19,1-1 0,-1 2 0,-21-5 1,-23 2-4,-2 5-10,-112 17 1,66-5 0,-54 1 9,70-8 2,7-1 2,-79 9 9,3 13-11,-22 2-2,-13-8 2,-86 4 18,270-28-24,-2 1 8,1 0 1,-2-1-1,1 0 0,0-1 0,-1 0 1,2 0-1,-13-3 0,23 4-11,0 0 1,-1 0-1,1 0 0,0-1 0,0 1 1,0 0-1,0 0 0,0 0 0,-1 0 0,1 0 1,0 0-1,0 0 0,0-1 0,0 1 1,0 0-1,0 0 0,0 0 0,-2 0 1,2 0-1,0-1 0,0 1 0,0 0 1,0 0-1,0 0 0,0-1 0,0 1 1,0 0-1,0 0 0,0 0 0,0 0 0,0-1 1,0 1-1,0 0 0,0 0 0,0 0 1,0 0-1,0-1 0,0 1 0,0 0 1,2 0-1,-2 0 0,0 0 0,0-2 1,0 2-1,0 0 0,0 0 0,0 0 1,0 0-1,1 0 0,-1 0 0,0 0 0,0-1 1,0 1-1,0 0 0,1 0 0,2 0-5,0-1-1,0 1 0,0 0 0,0 0 0,0 0 1,2 0-1,12 0-31,30-5-35,-20-1 50,-19 5 17,-3 0 1,1-1 0,11 1-1,-4 0-1,0 1-1,1 1 1,-1 0-1,25 4 1,32 14-16,-22-4 5,4 0 4,-30-8 4,1 0 0,43 6 0,-46-12 5,-1-1 0,1 0 0,23-1 0,134-14-9,107-3 2,-208 16 9,106 2-5,-155 3 7,0 1 0,29 7 0,-2-1 0,9-3 0,-42-5 0,-8 0 0,1 0 0,0-1 0,2-1 0,15 0 0,13-6 0,5-1 0,-35 7 0,2 0 0,26 4 1,-23-2-1,88 0 9,-42 0-3,-42-1-4,-12-1 0,2 0-1,13 0 1,-18-1-2,1-2 1,9 0-1,7-3 3,-14 5 1,2 0-1,-2 1 1,19 1 0,17-1 10,-6-1 2,1-2 0,64-13 0,-86 11-12,-10 3 0,0-1-1,20 0 1,-18 2-3,-7 1 0,1 0 0,1-1 0,-1 0 0,0 0 1,-1-1-1,1 1 0,7-2 0,-9 2 1,-1-2 0,0 2 1,0 0-1,-1 0 1,1 0-1,2 1 1,-3-1-1,1 0 1,1 1-1,-1-2 1,0 2 0,1 0-1,-1 0 1,0 0-1,1 0 1,-1 0-1,0 2 1,6-1-1,-8-1 2,0 1 0,1-1 0,-1 1 0,1-1 0,-1 1 1,1-1-1,-1 1 0,0-1 0,-1 1 0,2 1 0,-1-2 0,1 1 0,-1 0 0,-1 0 0,2 0 0,-2 0 0,2 2 0,-3-2 16,-2-2 2,-3-5 14,8 5 12,-2 0-26,-2-3-6,2 4-14,0-1-1,0 1 1,0-1-1,0 1 1,0-1-1,0 1 1,0-1-1,0 1 0,0-2 1,0 2-1,0-1 1,0 1-1,0 0 1,0-1-1,0 1 1,0-1-1,2 1 1,-2-1-1,0 1 0,0 0 1,0-1-1,1 1 1,-1-1-1,0 1 1,2 0-1,-2-1 1,0 1-1,1 0 1,-1-2-1,0 2 0,2 0 1,-2 0-1,1-1 1,3 0 2,-1 0-1,0 0 1,-2 0 0,2-2 0,0 2-1,0-1 1,0 1 0,-2-1 0,2-1-1,-2 2 1,2-1 0,-1 0 0,2-4-1,-1-1 5,1 0-1,-1 2 0,3-11 0,-5 12-6,16-39 34,-10 27-17,5-20 0,-4 10 3,5-29 13,-12 46-28,8-18 0,-5 19-4,-1-1 0,1-14 1,2-93 19,-6 111-22,0 2 0,0-2 0,2 1 0,-2-1 0,2-5 0,3 1 0,-4 8 0,1-1 0,-1-1 0,0 1-1,-1 0 1,2 1 0,-2-2 0,1-2 0,-4-37-8,3 40 7,0 1 0,0 0 1,0 0-1,2 1 0,-2-1 1,0 0-1,0 0 0,1-1 1,-1 2-1,0-1 0,2 0 0,-2 0 1,1 1-1,-1-1 0,1 0 1,1 0-1,1-2-2,-2 1 1,1 0 0,-1-1-1,-1 1 1,1 0 0,1 0-1,-2-1 1,1 1 0,-1 0 0,2 0-1,-2-3 1,0 4 1,0 0-1,0 1 1,0-1-1,0-1 1,0 1-1,0 1 1,1-1-1,-1 0 1,0 1-1,2-2 1,-2 2 1,0 0-1,0 0 1,0 0 0,1 0-1,-1 0 1,0 0 0,0 0-1,0 0 1,0 0 0,0 0-1,1 0 1,-1 0 0,0 0-1,0 0 1,0 0 0,0 0-1,0 0 1,2 0 0,-2 0-1,0 0 1,0 0 0,0 0-1,0 0 1,0 0 0,0 0-1,1 0 1,-1 1 0,0-1-1,0 0 1,0 0 0,0 0-1,0 0 1,0 0 0,0 0-1,0 1 1,0-1 0,0 0-1,2 0 1,-2 0 0,0 0-1,0 1 1,0-1-3,0 1 0,1-1 0,-1 1 0,0 1 0,2-2 0,-2 1 0,1-1 0,-1 1 0,1-1 0,-1 0 0,2 1 0,-2-1 0,1 1 0,-1-1 0,2 0 0,-1 0 0,-1 1 0,1-1 0,2 0 0,-3 0 2,0 0-1,0 1 1,0-1-1,0 0 0,2 0 1,-2 0-1,0 0 0,0 0 1,0 0-1,0 0 1,0 0-1,0 0 0,1 0 1,-1 0-1,0 2 0,0-2 1,0 0-1,0 0 1,0 0-1,0 0 0,0 0 1,0 0-1,0 1 0,0-1 1,0 0-1,0 0 1,0 0-1,0 0 0,0 0 1,0 1-1,0-1 0,3 50-134,-2-33 117,-1-13 14,0 0 1,0 0 0,0 1 0,-1 0 0,0-1-1,-1 4 1,-1 3-3,2 1 0,-1-1 0,1 19 0,1-17 5,-3 25 0,-11 18 11,13-54-6,1 0-1,-2-1 1,1 2 0,1-1-1,-2-1 1,1 1-1,-3 3 1,4-5 0,-2 1 1,2-1-1,-1 1 1,1-1 0,-2 0-1,2 1 1,-1-1-1,1 1 1,-2-1-1,2 0 1,-1 0 0,1 2-1,-1-2 1,-1 0-1,2 0 1,-1 0 0,-1 1-1,2-1 1,-1 0-1,0 0 1,1 0 0,-3 0-1,3 0 0,0 0-1,0 0 1,0 0 0,0 0-1,0-1 1,-2 1-1,2 0 1,0 0 0,0 0-1,0 0 1,0 0 0,0 0-1,0 0 1,0 0-1,0 0 1,-1 0 0,1 0-1,0 0 1,0-2 0,0 2-1,0 0 1,0 0-1,0 0 1,0 0 0,0 0-1,0 0 1,0 0 0,0-1-1,0 1 1,0 0-1,0 0 1,0 0 0,0 0-1,0 0 1,0 0 0,0-1-1,0 1 1,0 0-1,0 0 1,3-9 31,-2 7-37,39-81 18,-37 77-15,0-1 0,-1 2 0,0-2 1,-1 0-1,1 0 0,1-10 0,-3 4 0,2-17 0,10-67-24,-12 94 21,1-2 1,-1 1-1,2 0 0,-1 0 1,1 0-1,-1 1 0,2-2 1,-2 2-1,2-1 0,0 1 1,3-6-1,2-2-7,-1-2 0,-1 2-1,0-2 1,-2 1 0,0-2-1,3-13 1,-4 7-18,-1 17-2,0 3 6,1 8-14,-3 22-17,-7 50-1,7-68 56,-3 12 0,2-6 0,-2 0 0,-1 0 0,-9 24 0,10-32 4,0 2 0,2-2 0,-1 1 0,2 1 0,0-2 0,0 1 0,2 1 0,-1-2 0,5 14 0,-10-31 36,1 1-26,3 6-13,0-1-1,0 1 1,0 0-1,0 0 1,0 0-1,0 0 1,0 0-1,1 0 1,-1 0-1,0 0 1,0 0-1,0 0 1,0 0-1,0 0 1,0 0-1,0 0 1,0 0-1,0 0 1,0 0-1,0-1 1,0 1-1,0 0 0,0 0 1,0 0-1,0 0 1,0 0-1,0 0 1,0 0-1,0 0 1,0 0-1,2 0 1,-2 0-1,0 0 1,0 0-1,0 0 1,0 0-1,0 0 1,0 0-1,0 0 1,0 0-1,0 0 1,0 0-1,0 0 1,0 0-1,0 0 1,0 0-1,0 0 0,1 0 1,-1 0-1,0 0 1,0 0-1,0 1 1,0-1-1,0 0 1,0 0-1,0 0 1,4 2 21,8 4 19,-12-6-41,0 0 1,1 0 0,-1 0-1,0 1 1,2-1 0,-2 0-1,0 0 1,0 0 0,1 0-1,-1 0 1,0 0 0,0 0 0,1 0-1,-1 0 1,0 0 0,2 0-1,-2 0 1,0 0 0,0-1-1,1 1 1,-1 0 0,0 0-1,0 0 1,2 0 0,-2 0-1,0-1 1,0 1 0,1 0-1,2-5-7,0 1 0,0-1 0,1-6 0,-4 10 2,4-15-30,-2 13 18,-2-1-1,1 0 0,1 0 1,2-5-1,9-8-108,-13 18 124,1-1 1,-1 0-1,0 0 1,0 0-1,0 0 0,0 0 1,1 0-1,-1 0 1,0 1-1,0-1 1,0 0-1,0 0 1,0 0-1,0 0 1,0 0-1,2 1 0,-2-1 1,0 0-1,0 0 1,0 0-1,0 0 1,0 2-1,0-2 1,0 0-1,0 0 1,0 1-1,1 10-77,-4 24 14,2-31 65,0 11 0,-2-2 0,-1 1-1,-1-1 1,-9 20 0,11-26 0,-4 7 0,0 0 0,0-1 0,-12 13 0,-22 21 0,-16 19 7,46-50-6,-53 79 23,61-91-19,1-2 0,-1 1 0,2 1 0,-2-2 0,0 2 0,0-2 0,1 0 0,-1 0 1,0 2-1,0-2 0,-1-1 0,1 1 0,-1 1 0,1-1 0,-1-1 0,-1 0 0,2 2 0,-8-1 0,11-2-3,0 0-1,-1 0 1,1 0-1,0 0 1,-2 1-1,2-1 1,0 0-1,-1 0 1,1 0-1,0 0 1,-2 1-1,2-1 1,0 0-1,0 0 1,-1 0-1,1 1 1,0-1-1,0 0 1,0 1-1,-1-1 1,1 0-1,0 0 1,0 2-1,0-2 0,0 0 1,0 1-1,-2-1 1,2 1 0,0 0 0,0 0-1,2 0 1,-2-1 0,0 1 0,0 0 0,0 1 0,0-2-1,1 1 1,-1 0 0,1 1 0,2 2 1,0-1 0,0 2 0,5 3 0,-6-8-3,-2 0-1,0 0 0,0 0 0,0 0 0,0 0 0,0 0 0,0 1 0,0-1 0,0 0 0,0 0 0,0 0 0,0 0 0,0 0 0,0 0 0,0 0 0,0 0 0,0 0 0,0 0 0,0 0 0,0 0 0,0 0 0,0 0 0,1 0 0,-1 0 0,0 0 0,0 0 0,0 0 0,0 0 0,0 0 0,0 0 0,0 1 0,0-1 0,0 0 0,0 0 0,0 0 0,0 0 0,2 0 0,-2-1 0,0 1 0,0 0 0,0 0 0,0 0 0,0 0 0,0 0 0,0 0 0,0 0 0,0-5-153,-3-4-557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8T04:50:09.121"/>
    </inkml:context>
    <inkml:brush xml:id="br0">
      <inkml:brushProperty name="width" value="0.2" units="cm"/>
      <inkml:brushProperty name="height" value="0.4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15 57 1160,'6'-3'152,"2"0"90,-8 4-138,-3 2-18,3-3-82,0 1 0,0-1 0,0 0 0,0 0 0,0 0 0,0 0 0,-1 0 0,1 1 0,0-1-1,0 0 1,0 0 0,0 0 0,-1 0 0,1 0 0,0 0 0,0 0 0,0 0 0,-1 0 0,1 0 0,0 0 0,0 0-1,0 1 1,-1-1 0,1 0 0,0-1 0,0 1 0,0 0 0,-1 0 0,1 0 0,0 0 0,0 0 0,0 0-1,0 0 1,-1 0 0,1 0 0,0 0 0,0 0 0,0 0 0,0-1 0,-1 1 0,1 0 0,0 0-2,0 0 0,0 0 0,0 0 0,0 0 0,0 0 0,0-1 0,0 1 0,0 0 0,0 0 0,0 0 0,-1 0 0,1 0 0,0 0 0,0 0 0,0 0 0,0 0 0,0 0 0,0 0 0,0 0 0,0 0 0,0 0 0,0 0 0,0 0 0,0 0 0,-1 0 1,1 0-1,0 0 0,0 0 0,0 0 0,0 0 0,0 0 0,0 0 0,0 0 0,0 0 0,0 0 0,0 0 0,0 0 0,0 0 0,0 0 0,-1 0 0,1 0 0,0 0 0,0 0 0,0 0 0,0 1 0,0-1 0,0 0 0,0 0 0,0 0 0,0 0 0,0 0 0,0 0 0,-4 32 530,4-29-335,-4-13 371,2 16 79,-4-21 677,6 21-859,2 9 69,-1-13-445,-1-3-25,1-6 14,-2-15 7,0 20-63,1-1 9,0-7 72,1 7 426,0 5-382,1 5 1,0 0 1,6 14-1,2 5 107,-9-22-204,4 8 100,-5-12-148,0 0-1,0 0 0,0 0 1,0 1-1,0-1 1,0 0-1,0 0 0,0 0 1,0 0-1,0 0 1,0 0-1,0 0 1,0 0-1,0 0 0,0 0 1,0 0-1,0 0 1,0 0-1,0 0 0,1 0 1,-1 0-1,0 0 1,0 0-1,0 0 1,0 0-1,0 1 0,0-1 1,0 0-1,0 0 1,0 0-1,0 0 0,0 0 1,1 0-1,-1 0 1,0-1-1,0 1 0,0 0 1,0 0-1,2-5 122,-1-1-23,-1 0-1,0-10 1,0 9 2,-1 18-53,1-3-20,1 0 0,1 11 1,-2-16-25,1 1 0,0-1 0,0 1 0,0-1 1,1 0-1,1 4 0,0 0 0,4 6 9,-7-13-15,0 0 0,0 0 0,0 0 0,0 0 0,0 0 0,0 0 1,0 0-1,0 0 0,0 0 0,0 0 0,1 0 0,-1 0 0,0 0 0,0 0 1,0 0-1,0 0 0,0 0 0,0 0 0,0 0 0,0 0 0,0 0 0,0 0 1,0 0-1,0 0 0,0 0 0,0 0 0,0 0 0,0 0 0,0 0 0,0 0 1,0 0-1,0 0 0,1-1 0,-1 1 0,0 0 0,0 0 0,0 0 0,0 0 1,0 0-1,0 0 0,0 0 0,0 0 0,0 0 0,1-2 4,4 2 2,-3 0-1,0-5 1,0 3 1,2 4 0,12 9 3,0-5 5,-7-1-7,-7-4-6,0 0-1,-1 0 0,1 0 1,0 0-1,0-1 1,0 1-1,0 0 1,0-1-1,0 1 1,5-1-1,6-3 6,-11 2-7,-2 1 0,1 0 0,-1 0 0,1 0 0,0 0 0,-1 0 0,1 0 1,-1 0-1,1 0 0,-1 0 0,1-1 0,-1 1 0,1 0 0,-1 0 0,1-1 0,0 0 0,-1 0 0,1 0 0,-1 0 0,0 0 0,1 0 0,-1 0 0,0 0 0,0-2 0,1-1-2,-1 0 0,1 0 0,-1 0 0,0 0 0,-1-5 0,1 4-23,2 7 1,1 1 2,5-3-31,-3 1 30,-4-1 19,-1 0-1,1 1 1,0-1 0,-1 0 0,1 0 0,0 0-1,0 1 1,0-1 0,-1 0 0,1 0 0,0 0 0,0 0-1,-1 0 1,1-1 0,0 1 0,0 0 0,-1 0 0,1 0-1,0-1 1,0 1 0,-1 0 0,1-1 0,0 1-1,-1-1 1,1 1 0,0-1 0,0-1-10,1 1 0,-1-1 0,0 0 0,2-2 1,-2 1-9,1 0 0,-1 1 0,1-1 0,0 0 1,4-3-1,-4 4 16,1 0 2,-1-1 1,0 1 0,1-1-1,1-3 1,9-19-4,-10 19 5,0-1-1,1 0 1,7-9 0,-10 15 2,-1 1 0,1-1 0,-1 0 0,1 1 0,-1-1 0,1 1 0,0-1 0,-1 1 0,1-1 0,0 1 0,-1-1 0,1 1 0,0 0 0,0-1 0,0 1 0,-1 0 0,1 0 0,0 0 0,0-1 0,0 1-1,-1 0 1,1 0 0,0 0 0,0 0 0,0 1 0,0-1 0,-1 0 0,1 0 0,0 0 0,0 1 0,0-1 0,-1 0 0,1 1 0,0-1 0,1 1 0,5 2 0,0-1 0,2 0 0,-7-1 0,0 1 0,-1-1 0,1 1 0,2 2 0,-3-3 0,0 0 0,0 1 0,1-1 0,-1 0 0,0 0 0,1 0 0,-1 0 0,1 0 0,-1 0 0,1 0 0,3 1 0,8-4 0,-5 4 0,-7-1 0,0-1 0,-1 0 0,1 0 0,-1 0 0,1 1 0,0-1 0,-1 0 0,1 0 0,0 0 0,-1 0 0,1 0 0,0 0 0,0-1 0,0 1 0,0 0 0,-1-1 0,1 1 0,0-1 0,-1 1 0,1-1 0,0 0 0,-1 1 0,1-1 0,-1 1 0,1-1 0,0-1 0,1-1 0,-1 2 0,-1 0 0,1 0 0,-1 0 0,1 0 0,0 1 0,-1-1 0,1 0 0,0 1 0,0-2 0,0 2 0,0 0 0,-1 0 0,1 0 1,-1 0-1,1 0 0,-1 0 0,1 0 0,-1 0 1,1 0-1,0 0 0,-1 0 0,1 1 1,-1-1-1,1 0 0,-1 0 0,1 0 1,0 1-1,0-1 5,0 1 0,0-1 0,0 0 0,0 1 0,0-1 0,0 1 0,0 0 1,-1-1-1,1 1 0,0 0 0,0-1 0,0 1 0,0 0 0,-1 0 0,1 0 0,-1 0 0,1-1 0,0 1 0,-1 0 0,1 2 1,4 7 56,-1-2 152,8 13-1,-6-10-66,-3-7-58,0-4-51,-3 0-38,0-1 1,0 1 0,0 0-1,0 0 1,0 0-1,0 0 1,1 0 0,-1 0-1,0 0 1,0 0-1,0 0 1,0 0-1,0 0 1,0 0 0,1 0-1,-1 0 1,0 0-1,0 0 1,0 0 0,0 0-1,0 0 1,1 0-1,-1 0 1,0 0 0,0 0-1,0 0 1,0 1-1,0-1 1,0 0-1,0 0 1,1 0 0,-1 0-1,0 0 1,0 0-1,0 0 1,0 0 0,0 0-1,0 1 1,0-1-1,0 0 1,0 0-1,0 0 1,0 0 0,0 0-1,0 0 1,1 1-1,2 7 12,-2-4-5,1-1-1,-1 0 1,1 0-1,3 6 0,0 0 11,-3-7-12,-1 0-1,0 0 1,1 1-1,-1-1 1,1 0-1,2 2 0,-4-3-3,1-1 0,-1 0 1,0 0-1,0 0 0,1 0 0,-1 0 0,0 0 0,0 0 0,1 1 0,-1-1 0,0 0 0,1 0 0,-1 0 0,0 0 0,0 0 0,1 0 0,-1 0 0,0 0 0,1-1 0,-1 1 0,0 0 0,0 0 0,1 0 0,-1 0 0,7-5 21,-4 1-8,0 3-7,-2 0-5,0 1 0,0-1 0,0 1-1,-1-1 1,1 1 0,0-1 0,0 0 0,0 0 0,3-6 6,-4 7-7,0-1 0,0 1 0,0-1 0,1 1 0,-1-1 0,0 1-1,1-1 1,-1 1 0,0 0 0,1-1 0,-1 1 0,1-1 0,0 1 0,0-1-1,-1 1 1,1 0 0,0 0 0,0 0 0,-1 0-1,1 0 1,0 0 0,-1 0 0,1 0 0,0 0-1,0 0 1,-1 0 0,2 1 0,5 0 3,-1 1 0,1 0 1,10 5-1,-12-4-2,-3-2-1,1 0 0,-1 1 0,1-1 0,-1 0 0,1-1 0,-1 1 0,1 0 0,0-1 1,-1 1-1,1-1 0,3 0 0,-5 0-1,3 0 0,0 0 1,6-2-1,-8 1 0,-1 1 0,0 0 0,0-1 0,0 1 0,1-1 0,-1 0 0,0 1 0,0-1 0,0 0 0,0 0 0,0 0 0,0 0 0,0-1 0,9-14 0,-7 11 0,0 0 0,0 0-1,0 1 1,4-6 0,3-1-5,-8 8 4,0 1 0,0-1 0,1 1 0,-1 0 0,0-1 0,1 1 1,-1 0-1,1 1 0,0-1 0,0 0 0,3-1 0,-5 3 0,1-1 1,-1 1-1,0-1 1,0 1 0,0-1-1,0 1 1,0-1-1,0 0 1,0 0 0,0 0-1,0 1 1,1-3-1,-1 1 1,0-1-1,1 1 1,-1-1-1,1-3 1,-1 4 0,-1 1-1,0-1 1,1 1-1,-1 0 1,1 0-1,-1-1 1,1 1-1,0 0 1,-1 0-1,1 0 1,1-2-1,-1 3 1,-1 0-1,1 0 1,0 0-1,-1 0 1,1 0 0,-1 0-1,1 0 1,-1 0 0,1 0-1,-1 0 1,1 0-1,-1 0 1,1 1 0,-1-1-1,1 0 1,-1 0-1,0 1 1,1-1 0,-1 0-1,1 0 1,-1 1 0,1 0-1,8 2-7,-7-1 6,-1 1 0,1-1 1,0 0-1,-1 0 0,3 5 0,2 1-3,-6-8 5,0 0 0,0 1-1,0-1 1,0 0 0,0 0 0,0 0-1,0 0 1,1 0 0,-1 0 0,0 0-1,0 1 1,0-1 0,0 0 0,0 0-1,1 0 1,-1 0 0,0 0 0,0 0-1,0 0 1,0 0 0,1 0 0,-1 0-1,0 0 1,0 0 0,0 0 0,0 0-1,1 0 1,-1 0 0,0 0 0,0 0-1,0 0 1,0 0 0,1-1-1,-1 1 1,0 0 0,0 0 0,0 0-1,0 0 1,1 0 0,-1 0-1,0 0 1,0 0 0,0 0 0,0 0-1,1 0 1,-1 0 0,0 0-1,0 0 1,0 0 0,0 0 0,1 0-1,-1 0 1,0 0 0,0 1-1,1 0 1,0-1 0,0 1 0,0 0 0,0 0 0,0 0-1,0 1 1,1 1 0,4 5 0,-4-6 1,0 0 0,-1 0 0,1 0 0,-1 0 0,3 4 0,3 4 1,0-1 0,-2-3 3,-5-6-5,0 0 0,1 0 0,-1 0 0,0 0 0,0 0 0,0 0 0,0 0 0,1 0 0,-1 0 0,0 0 0,0 0 0,0 0 1,0 0-1,1 0 0,-1 0 0,0 0 0,0-1 0,0 1 0,0 0 0,0 0 0,1 0 0,2-2 0,-2 2 1,1 0 0,-1 1-1,1-1 1,-1 1 0,1-1 0,2 2-1,0-1 3,-1 1-1,0-1 0,1 1 0,-1 0 0,0 0 0,4 3 0,-5-3-2,-1-1 1,1 0 0,-1 1-1,1-1 1,0 0 0,0 0 0,0 0-1,0 0 1,0-1 0,-1 1-1,1 0 1,0-1 0,1 0-1,-1 1 1,0-1 0,0 0-1,3 0 1,-2 0 0,1-1-1,-1 0 1,0 0-1,0 0 1,0 0 0,0-1-1,0 1 1,0-1-1,-1 0 1,1 1-1,0-1 1,-1 0 0,5-5-1,-5 5 0,-1 0 0,1 0 0,0 0 0,-1 0 0,1-1 0,-1 1 0,1-1 0,-1 1 0,0-1 0,0 1 0,0-1 0,0-4 0,2-3 0,5-1 0,-4-6 0,0-1 0,-4 17 0,0 1 0,0-1 0,0 0 0,1 0 0,-1 1 0,0-1 0,1 0 0,-1 1 0,0-1 0,1 0 0,-1 1 0,1-1 0,0 0 0,-1 1 0,0 0 0,1 0 0,-1 0 0,0 0 0,1 0 0,-1 0 0,0 0 0,0 0 0,1 0 0,-1 0 0,0 0 0,0 0 0,1 0 0,-1 0 0,0 1 0,0-1 0,1 0 0,-1 0 0,0 0 0,0 0 0,1 1 0,-1-1 0,4 2 0,-4-2 0,1 0 0,-1-1 0,0 1 0,0 0 0,1 0 0,-1-1 0,0 1 0,0 0 0,1-1 0,-1 1 0,0 0 0,0-1 0,0 1 0,0 0 0,0-1 0,0 1 0,1-1 0,1-4 0,-2 5 0,0 0 0,0 0 0,0-1 0,0 1 0,0 0 0,1 0 0,-1 0 0,0 0 0,0-1 0,0 1 0,0 0 0,1 0 0,-1 0 0,0 0 0,0 0 0,1 0 0,-1-1 0,0 1 0,0 0 0,0 0 0,1 0 0,2-1 0,0-8-1,-3 8 0,0-1 1,0 1 0,0 0-1,0-1 1,0 1-1,1 0 1,-1-1-1,1 1 1,-1 0-1,2-2 1,-2 3 0,0-1 0,0 1 0,0 0 0,0 0 0,0 0 0,1 0-1,-1 0 1,0 0 0,0 0 0,0 0 0,0 0 0,0 0 0,1 0 0,-1 0 0,0 0 0,0 0 0,0 0 0,0 0 0,0 0 0,1 0 0,-1 0 0,0 1 0,0-1 0,0 0 0,0 0 0,0 0 0,0 0 0,0 0 0,1 0-1,-1 0 1,0 0 0,0 0 0,0 1 0,8 10 0,3 6-1,4 9-5,-12-20 5,2 5 1,-5-11 0,0 0 0,0 0 0,0 0 0,0 0 0,0 0 0,0 0 0,0 0 0,0 0 0,0 0 0,0 0 0,0 0 0,1 0 0,-1 0 0,0 0 0,0 0 0,0 0 0,0 0 0,0 0 0,0 1 0,0-1 0,0 0 0,0 0 0,0 0 0,0 0 0,0 0 0,0 0 0,0 0 0,1 0 0,-1 0 0,0 0 0,0 0 0,0-1 0,0 1 0,0 0 0,0 0 0,0 0 0,0 0 0,0 0 0,0 0 0,2-5 0,0-5 0,0 12 0,-2-2 0,0 0 0,0 0 0,0 0 0,0 0 0,0 0 0,0 0 0,0 0 0,0 0 0,0 0 0,0 0 0,0 0 0,0 0 0,0-1 0,0 1 0,0 0 0,0 0 0,0 0 0,0 0 0,0 0 0,0 0 0,0 0 0,0 0 0,0 0 0,0 0 0,0 0 0,0 0 0,0 0 0,0 0 0,0 0 0,0 0 0,0 0 0,0 0 0,0 0 0,0 0 0,0 0 0,0 0 0,0 0 0,0 0 0,0 0 0,0 0 0,1 0 0,-1 0 0,0 0 0,0 0 0,0 0 0,0 0 0,0 0 0,0 0 0,0 0 0,0 0 0,0 0 0,0 0 0,0 0 0,0 0 0,0 0 0,0 0 0,0 0 0,5 26 8,-4-24-4,0-4 0,1-10 8,1 22 21,-3-10-32,0 0 0,0 0-1,0 0 1,0 0-1,0 0 1,0 0-1,0 0 1,0 0 0,0 0-1,0 0 1,0 0-1,0 0 1,0 0-1,1 0 1,-1 0 0,0 0-1,0 0 1,0 0-1,0 0 1,0 0-1,0 0 1,0 0 0,0 1-1,0-1 1,0 0-1,0-1 1,0 1-1,0 0 1,0 0 0,0 0-1,0 0 1,0 0-1,0 0 1,0 0-1,0 0 1,1 0 0,-1 0-1,0 0 1,0 0-1,0 0 1,0 0-1,0 0 1,0 0 0,0 0-1,0 0 1,0 0 0,0 0-1,0 0 1,0 0 0,0 0 0,0 0 0,0 0 0,0 0-1,0 0 1,0 0 0,0 0 0,1 0 0,-1 0-1,0 0 1,0 0 0,0-1 0,0 1 0,0 0 0,0 0-1,0 0 1,0 0 0,0 0 0,0 0 0,0 0 0,0 0-1,0 0 1,0 1 0,1-1 0,-1 0 0,0 0 0,0 0-1,0 0 1,0 0 0,0 0 0,0 0 0,0 0 0,0 0-1,0 0 1,0 0 0,0 0 0,0 0 0,0 0-1,0 0 1,0 0 0,3 5 25,-1 1 0,-1-1-1,2 6 1,3 8 43,-6-19-65,0 0-1,0 1 0,0-1 1,0 0-1,0 0 1,0 1-1,0-1 1,1 0-1,-1 0 0,0 0 1,0 0-1,0 1 1,0-1-1,1 0 0,-1 0 1,0 0-1,1 1 1,1-3 29,2-5-4,-4 6-19,11-12 40,-6 5-35,1 7-7,-5 0 0,-1 0-1,0 0 1,1 0 0,-1 0 0,1 1-1,-1-1 1,0 0 0,0 0 0,0 0-1,1 0 1,-1 0 0,0 0 0,0 0-1,0 0 1,-1-2 0,1 2-130,0 0-1,0 0 1,0 0 0,0-1 0,0 1 0,0 0-1,0 0 1,0-1 0,1 1 0,-1 0-1,0 0 1,1 0 0,-1-1 0,1 1 0,-1 0-1,2-2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8T04:50:19.839"/>
    </inkml:context>
    <inkml:brush xml:id="br0">
      <inkml:brushProperty name="width" value="0.2" units="cm"/>
      <inkml:brushProperty name="height" value="0.4" units="cm"/>
      <inkml:brushProperty name="color" value="#FAC090"/>
      <inkml:brushProperty name="tip" value="rectangle"/>
      <inkml:brushProperty name="rasterOp" value="maskPen"/>
    </inkml:brush>
  </inkml:definitions>
  <inkml:trace contextRef="#ctx0" brushRef="#br0">15 58 1160,'6'-3'152,"2"-1"90,-8 5-138,-2 2-18,1-2-82,1-1 0,0 0 0,0 0 0,0 0 0,0 0 0,0 0 0,-1 1 0,1-1 0,0 0-1,0 0 1,0 0 0,0 0 0,-1 0 0,1 0 0,0 0 0,0 0 0,0 1 0,0-1 0,-1 0 0,1 0 0,0 0-1,0 0 1,0 0 0,-1 0 0,1 0 0,0 0 0,0 0 0,0 0 0,-1 0 0,1-1 0,0 1 0,0 0-1,0 0 1,-1 0 0,1 0 0,0 0 0,0 0 0,0 0 0,0 0 0,-1 0 0,1-1 0,0 1-2,0 0 0,0 0 0,0 0 0,0 0 0,0 0 0,0 0 0,0 0 0,0 0 0,0 0 0,0-1 0,0 1 0,-1 0 0,1 0 0,0 0 0,0 0 0,0 0 0,0 0 0,0 0 0,0 0 0,0 0 0,0 0 0,0 0 0,0 0 0,0 0 0,0 0 1,-1 0-1,1 0 0,0 0 0,0 0 0,0 0 0,0 0 0,0 0 0,0 0 0,0 0 0,0 0 0,0 0 0,0 0 0,0 0 0,0 0 0,0 0 0,-1 0 0,1 1 0,0-1 0,0 0 0,0 0 0,0 0 0,0 0 0,0 0 0,0 0 0,0 0 0,0 0 0,0 0 0,-4 33 530,4-31-335,-4-11 371,2 15 79,-4-22 677,6 22-859,2 9 69,-1-13-445,0-2-25,-1-8 14,-1-14 7,0 20-63,1-1 9,0-7 72,1 7 426,0 5-382,1 5 1,0 0 1,6 14-1,2 5 107,-9-22-204,4 9 100,-5-13-148,0 0-1,0 0 0,0 0 1,0 0-1,0 0 1,0 0-1,0 0 0,0 0 1,0 0-1,0 0 1,0 0-1,0 0 1,0 1-1,0-1 0,0 0 1,0 0-1,0 0 1,1 0-1,-1 0 0,0 0 1,0 0-1,0 0 1,0 0-1,0 0 1,0 0-1,0 0 0,0 0 1,0 0-1,0 0 1,0 0-1,0 0 0,1 0 1,-1 0-1,0 0 1,0 0-1,0 0 0,0 0 1,0 0-1,2-6 122,-1 0-23,0 1-1,-2-12 1,1 10 2,-1 18-53,1-3-20,1 1 0,1 9 1,-1-14-25,-1-1 0,1 1 0,0-1 0,0 1 1,1-1-1,1 4 0,0-1 0,4 7 9,-7-13-15,0 0 0,0 0 0,0 0 0,0 1 0,0-1 0,0 0 1,1 0-1,-1 0 0,0 0 0,0 0 0,0 0 0,0 0 0,0 0 0,0 0 1,0 0-1,0 0 0,0 0 0,0 0 0,0-1 0,0 1 0,0 0 0,0 0 1,0 0-1,0 0 0,0 0 0,0 0 0,1 0 0,-1 0 0,0 0 0,0 0 1,0 0-1,0 0 0,0 0 0,0 0 0,0 0 0,0 0 0,0 0 0,0 0 1,0 0-1,0 0 0,0 0 0,0 0 0,0 0 0,2-2 4,2 2 2,-2 0-1,0-5 1,0 3 1,2 4 0,12 9 3,0-5 5,-7-2-7,-7-3-6,0 1-1,0-1 0,0-1 1,0 1-1,0 0 1,0 0-1,0-1 1,0 1-1,0-1 1,4 1-1,7-5 6,-11 4-7,-1 0 0,-1 0 0,1 0 0,0 0 0,-1 0 0,1 0 0,-1 0 1,1 0-1,-1-1 0,1 1 0,-1 0 0,1 0 0,-1-1 0,1 1 0,0 0 0,-1-1 0,1 0 0,-1 0 0,1 0 0,-1 0 0,0 0 0,0 0 0,1-1 0,-1 0 0,1-2-2,-1 0 0,0 0 0,0 0 0,0 0 0,-1-5 0,2 4-23,1 7 1,1 0 2,4-2-31,-2 1 30,-4 0 19,0-1-1,0 0 1,-1 0 0,1 1 0,0-1 0,0 0-1,-1 0 1,1 0 0,0 0 0,0 0 0,0 0 0,-1 0-1,1 0 1,0 0 0,0 0 0,-1 0 0,1-1 0,0 1-1,0 0 1,-1-1 0,1 1 0,0 0 0,-1-1-1,1 1 1,0-1 0,0 0 0,0 0-10,0-1 0,1 1 0,-1-1 0,1-3 1,0 2-9,-1 1 0,1-1 0,0 0 0,0 1 1,3-4-1,-2 3 16,-1 1 2,1 0 1,-1-1 0,1 0-1,1-3 1,9-18-4,-10 17 5,0 0-1,1 1 1,7-11 0,-11 16 2,1 1 0,0-1 0,-1 0 0,1 1 0,-1-1 0,1 1 0,0-1 0,-1 1 0,1-1 0,0 1 0,-1-1 0,1 1 0,0 0 0,0-1 0,0 1 0,-1 0 0,1 0 0,0 0 0,0 0 0,0-1-1,-1 1 1,1 0 0,0 0 0,0 1 0,0-1 0,0 0 0,-1 0 0,1 0 0,0 0 0,0 1 0,0-1 0,-1 0 0,1 1 0,0-1 0,1 1 0,5 2 0,0-1 0,2 0 0,-7-1 0,0 1 0,-1-1 0,1 1 0,2 2 0,-3-3 0,0 1 0,0-1 0,1 0 0,-1 0 0,0 1 0,1-1 0,-1 0 0,1 0 0,0 0 0,-1-1 0,4 2 0,8-4 0,-4 5 0,-9-3 0,1 0 0,-1 0 0,1 0 0,0 1 0,-1-1 0,1 0 0,0 0 0,-1 0 0,1 0 0,-1 0 0,1 0 0,0 0 0,0 0 0,0-1 0,0 1 0,0-1 0,-1 1 0,1-1 0,0 1 0,-1-1 0,1 1 0,0-1 0,-1 0 0,1 1 0,-1-1 0,1-1 0,2-1 0,-3 2 0,1 0 0,-1 0 0,1 0 0,-1 1 0,1-1 0,0 0 0,-1 1 0,1-1 0,1 0 0,-2 0 0,1 1 0,-1 0 0,1 0 1,0 0-1,-1 0 0,1 0 0,-1 0 0,1 0 1,-1 0-1,1 0 0,-1 1 0,1-1 1,-1 0-1,1 0 0,0 0 0,-1 1 1,1-1-1,0 0 5,0 1 0,0-1 0,0 1 0,0-1 0,0 1 0,0-1 0,0 1 1,0-1-1,0 1 0,0 0 0,-1 0 0,1-1 0,0 1 0,0 0 0,-1 0 0,1 0 0,-1 0 0,1 0 0,0 0 0,0 1 1,4 8 56,-1-1 152,8 11-1,-6-8-66,-3-8-58,-1-5-51,-2 1-38,0 0 1,0 0 0,1 0-1,-1 0 1,0 0-1,0 0 1,0 0 0,0 0-1,0-1 1,0 1-1,1 0 1,-1 0-1,0 0 1,0 0 0,0 0-1,0 0 1,0 0-1,1 0 1,-1 0 0,0 1-1,0-1 1,0 0-1,0 0 1,0 0 0,0 0-1,1 0 1,-1 0-1,0 0 1,0 0-1,0 0 1,0 0 0,0 0-1,0 0 1,0 1-1,0-1 1,1 0 0,-1 0-1,0 0 1,0 0-1,0 0 1,0 0-1,0 0 1,0 1 0,0-1-1,0 0 1,0 0-1,4 9 12,-3-6-5,0 0-1,1 1 1,-1-1-1,5 5 0,-1 1 11,-4-7-12,0 1-1,1-1 1,-1 0-1,1 0 1,0 0-1,2 3 0,-4-5-3,0 0 0,1 0 1,-1 1-1,0-1 0,0 0 0,1 0 0,-1 0 0,0 0 0,0 0 0,1 0 0,-1 0 0,0 0 0,1 0 0,-1 0 0,0 0 0,0 0 0,1 0 0,-1 0 0,0 0 0,0 0 0,1 0 0,-1 0 0,0 0 0,1-1 0,5-4 21,-2 2-8,-1 1-7,-2 2-5,0-1 0,0 1 0,-1-1-1,1 1 1,0-1 0,0 1 0,-1-1 0,2-1 0,1-4 6,-2 5-7,-1 1 0,0-1 0,0 1 0,0-1 0,1 1 0,-1-1-1,0 1 1,1-1 0,-1 1 0,0 0 0,1-1 0,0 0 0,0 1 0,-1 0-1,1 0 1,0 0 0,0-1 0,-1 1 0,1 0-1,0 0 1,0 0 0,-1 0 0,1 0 0,0 0-1,-1 1 1,1-1 0,1 0 0,5 2 3,-1 0 0,1 0 1,10 5-1,-12-5-2,-3 0-1,1-1 0,-1 0 0,1 0 0,-1 0 0,1 0 0,-1 0 0,1-1 0,0 1 1,-1-1-1,1 1 0,3-1 0,-4 0-1,1-1 0,1 1 1,6-2-1,-8 2 0,-1 0 0,0-1 0,0 1 0,1-1 0,-1 0 0,0 1 0,0-1 0,0 0 0,0 1 0,0-1 0,0 0 0,0 0 0,1-1 0,8-15 0,-8 12 0,1 1 0,0-1-1,0 0 1,4-4 0,3-3-5,-8 10 4,0-1 0,1 1 0,-1-1 0,0 1 0,1 0 0,-1 0 1,1 0-1,0 0 0,-1 0 0,1 1 0,4-2 0,-6 2 0,0 1 1,0-1-1,0 1 1,0-1 0,0 0-1,0 1 1,0-1-1,0 0 1,0 1 0,0-1-1,0 0 1,1-2-1,0 1 1,-1-1-1,0 1 1,0-1-1,1-2 1,-1 2 0,-1 2-1,1-1 1,-1 1-1,1 0 1,-1 0-1,1-1 1,-1 1-1,1 0 1,0 0-1,0 0 1,1-2-1,-2 3 1,1 0-1,-1 0 1,1 0-1,0 0 1,-1 0 0,1 0-1,-1 0 1,1 0 0,-1 0-1,1 0 1,-1 0-1,1 1 1,-1-1 0,1 0-1,-1 0 1,1 0-1,-1 1 1,0-1 0,1 0-1,-1 1 1,1-1 0,0 1-1,7 3-7,-6-2 6,0 0 0,0 0 1,-1 0-1,1 0 0,2 5 0,1 1-3,-5-7 5,0-1 0,0 0-1,1 0 1,-1 0 0,0 0 0,0 0-1,0 0 1,0 1 0,0-1 0,0 0-1,1 0 1,-1 0 0,0 0 0,0 0-1,0 0 1,0 0 0,1 0 0,-1 0-1,0 0 1,0 0 0,0 0 0,0 0-1,0 0 1,1 0 0,-1 0 0,0 0-1,0 0 1,0 0 0,0 0 0,1 0-1,-1 0 1,0 0 0,0 0-1,0 0 1,1 0 0,-1 0 0,0-1-1,0 1 1,0 0 0,0 0-1,1 0 1,-1 0 0,0 0 0,0 0-1,0 0 1,0 0 0,1 0-1,-1 0 1,0 0 0,0 1 0,0-1-1,0 0 1,1 0 0,-1 0-1,1 1 1,0 0 0,0 0 0,0 0 0,0 0 0,0 0-1,0 0 1,1 2 0,4 5 0,-4-6 1,-1 0 0,1 0 0,0 0 0,-1 0 0,3 4 0,2 4 1,1-1 0,-1-2 3,-6-7-5,0 0 0,0 0 0,1 0 0,-1 0 0,0 0 0,0 0 0,0 0 0,0 0 0,1-1 0,-1 1 0,0 0 0,0 0 1,0 0-1,0 0 0,1 0 0,-1 0 0,0 0 0,0 0 0,0 0 0,0-1 0,1 1 0,1-1 0,0 1 1,-1 0 0,1 0-1,0 1 1,-1-1 0,1 0 0,2 2-1,0 0 3,-1-1-1,0 1 0,0-1 0,0 1 0,0 0 0,5 4 0,-6-5-2,-1 1 1,1-1 0,-1 0-1,1 0 1,0 0 0,0 0 0,0 0-1,0 0 1,0 0 0,-1 0-1,1-1 1,1 1 0,-1-1-1,0 0 1,0 1 0,0-1-1,3 0 1,-1-1 0,-1 0-1,0 1 1,0-1-1,0-1 1,0 1 0,0 0-1,0-1 1,0 1-1,0-1 1,-1 0-1,1 0 1,-1 0 0,5-4-1,-5 4 0,0 0 0,-1-1 0,1 1 0,0 0 0,-1 0 0,1-1 0,-1 1 0,0-1 0,0 1 0,0-1 0,0 0 0,0-3 0,2-4 0,5-1 0,-4-7 0,0 0 0,-4 17 0,0 1 0,0-1 0,1 0 0,-1 1 0,0-1 0,1 0 0,-1 0 0,0 1 0,1-1 0,-1 1 0,1-1 0,-1 0 0,1 0 0,0 1 0,-1 0 0,0 0 0,0 0 0,1 0 0,-1 0 0,0 0 0,1 0 0,-1 0 0,0 0 0,0 0 0,1 0 0,-1 0 0,0 0 0,0 1 0,1-1 0,-1 0 0,0 0 0,0 0 0,1 0 0,-1 0 0,0 1 0,0-1 0,4 2 0,-3-2 0,-1 0 0,0 0 0,1-1 0,-1 1 0,0 0 0,0 0 0,0-1 0,1 1 0,-1 0 0,0-1 0,0 1 0,0 0 0,1-1 0,-1 1 0,0 0 0,0-1 0,0 0 0,2-4 0,-2 5 0,0 0 0,0 0 0,0 0 0,1-1 0,-1 1 0,0 0 0,0 0 0,0 0 0,0-1 0,1 1 0,-1 0 0,0 0 0,0 0 0,1 0 0,-1 0 0,0 0 0,0 0 0,0-1 0,1 1 0,-1 0 0,1 0 0,2-1 0,-1-7-1,-2 6 0,0 0 1,0 1 0,0 0-1,1-1 1,-1 1-1,0 0 1,1-1-1,-1 1 1,1 0-1,0-2 1,-1 3 0,0-1 0,0 1 0,1 0 0,-1 0 0,0 0 0,0 0-1,0 0 1,0 0 0,0 0 0,1 0 0,-1 0 0,0 0 0,0 0 0,0 0 0,0 0 0,0 0 0,1 0 0,-1 0 0,0 0 0,0 0 0,0 0 0,0 1 0,0-1 0,0 0 0,1 0 0,-1 0 0,0 0 0,0 0 0,0 0-1,0 0 1,0 0 0,0 0 0,0 1 0,8 10 0,3 6-1,5 9-5,-14-19 5,4 3 1,-6-10 0,0 0 0,0 0 0,0 0 0,0 0 0,0 0 0,0 0 0,0 0 0,0 0 0,0 0 0,0 0 0,0 1 0,0-1 0,0 0 0,0 0 0,0 0 0,0 0 0,0 0 0,1 0 0,-1 0 0,0 0 0,0 0 0,0 0 0,0 0 0,0 0 0,0 0 0,0 0 0,0 0 0,0 0 0,0 0 0,0 0 0,0 0 0,0 0 0,0 0 0,1 0 0,-1 0 0,0 0 0,0 0 0,0 0 0,0-1 0,2-4 0,0-5 0,-1 12 0,-1-2 0,0 0 0,0 0 0,0 0 0,0 0 0,0 0 0,0 0 0,0 0 0,0 0 0,0 0 0,0 0 0,0 0 0,0 0 0,0 0 0,0 0 0,0 0 0,0 0 0,0 0 0,0 0 0,0 0 0,1-1 0,-1 1 0,0 0 0,0 0 0,0 0 0,0 0 0,0 0 0,0 0 0,0 0 0,0 0 0,0 0 0,0 0 0,0 0 0,0 0 0,0 0 0,0 0 0,0 0 0,0 0 0,0 0 0,0 0 0,0 0 0,0 0 0,0 0 0,0 0 0,0 0 0,0 0 0,0 0 0,0 0 0,0 0 0,0 0 0,0 0 0,0 0 0,0 0 0,1 0 0,-1 0 0,0 0 0,0 0 0,0 0 0,5 26 8,-4-24-4,0-4 0,0-10 8,3 22 21,-4-10-32,0 0 0,0 0-1,0 0 1,0 0-1,0 0 1,0 0-1,0 0 1,0 1 0,0-1-1,0 0 1,0 0-1,0 0 1,0 0-1,0 0 1,0 0 0,0 0-1,0 0 1,0 0-1,0 0 1,0 0-1,0 0 1,1 0 0,-1 0-1,0 0 1,0 0-1,0 0 1,0 0-1,0 0 1,0 0 0,0 0-1,0 0 1,0 0-1,0 0 1,0 0-1,0 0 1,0 0 0,0 0-1,0 0 1,0 0-1,0 0 1,0-1-1,0 1 1,0 0 0,0 0-1,1 0 1,-1 0 0,0 0-1,0 0 1,0 0 0,0 0 0,0 0 0,0 0 0,0 0-1,0 0 1,0 0 0,0 0 0,0 0 0,0 0-1,0 0 1,0 0 0,0 0 0,0 0 0,1 0 0,-1 0-1,0 0 1,0 0 0,0 0 0,0 0 0,0 0 0,0 0-1,0 0 1,0 0 0,0 0 0,0 0 0,0 0 0,0 0-1,0 0 1,0 0 0,1 0 0,-1 0 0,0 0 0,0 0-1,0 0 1,0 0 0,0 0 0,0 0 0,0 0-1,0 0 1,0 0 0,2 6 25,0-1 0,0 0-1,1 6 1,2 8 43,-5-18-65,0-1-1,1 0 0,-1 0 1,0 1-1,0-1 1,0 0-1,0 0 1,0 0-1,0 1 0,1-1 1,-1 0-1,0 0 1,0 0-1,0 0 0,1 1 1,-1-1-1,0 0 1,3-1 29,1-6-4,-4 6-19,11-13 40,-6 7-35,1 5-7,-6 1 0,1 0-1,-1 1 1,1-1 0,-1 0 0,0 0-1,1 0 1,-1 0 0,0 0 0,0 0-1,0 0 1,0 0 0,0 0 0,0 0-1,0 0 1,0-1 0,0 1-130,0-1-1,0 1 1,0 0 0,0 0 0,0-1 0,0 1-1,0 0 1,0 0 0,0-1 0,1 1-1,-1 0 1,1 0 0,-1 0 0,1 0 0,-1-1-1,2-1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8T05:05:31.790"/>
    </inkml:context>
    <inkml:brush xml:id="br0">
      <inkml:brushProperty name="width" value="0.2" units="cm"/>
      <inkml:brushProperty name="height" value="0.4" units="cm"/>
      <inkml:brushProperty name="color" value="#FAC090"/>
      <inkml:brushProperty name="tip" value="rectangle"/>
      <inkml:brushProperty name="rasterOp" value="maskPen"/>
    </inkml:brush>
  </inkml:definitions>
  <inkml:trace contextRef="#ctx0" brushRef="#br0">16 58 1160,'6'-3'152,"2"-1"90,-7 5-138,-4 2-18,2-2-82,1-1 0,0 0 0,0 0 0,0 0 0,0 0 0,0 0 0,-1 1 0,1-1 0,0 0-1,0 0 1,0 0 0,0 0 0,-1 0 0,1 0 0,0 0 0,0 0 0,0 1 0,-1-1 0,1 0 0,0 0 0,0 0-1,0 0 1,-1 0 0,1 0 0,0 0 0,0 0 0,0 0 0,-1 0 0,1 0 0,0-1 0,0 1 0,0 0-1,-1 0 1,1 0 0,0 0 0,0 0 0,0 0 0,0 0 0,-1 0 0,1 0 0,0-1 0,0 1-2,0 0 0,0 0 0,0 0 0,0 0 0,0 0 0,0 0 0,-1 0 0,1 0 0,0 0 0,0-1 0,0 1 0,0 0 0,0 0 0,0 0 0,0 0 0,0 0 0,0 0 0,0 0 0,0 0 0,0 0 0,0 0 0,-1 0 0,1 0 0,0 0 0,0 0 1,0 0-1,0 0 0,0 0 0,0 0 0,0 0 0,0 0 0,0 0 0,0 0 0,0 0 0,-1 0 0,1 0 0,0 0 0,0 0 0,0 0 0,0 0 0,0 0 0,0 1 0,0-1 0,0 0 0,0 0 0,0 0 0,0 0 0,0 0 0,0 0 0,0 0 0,0 0 0,0 0 0,-4 33 530,4-31-335,-4-11 371,1 15 79,-3-22 677,6 22-859,2 9 69,-1-13-445,0-2-25,-1-8 14,-1-14 7,1 20-63,-1-1 9,1-7 72,2 7 426,-2 5-382,2 5 1,0 0 1,7 14-1,1 5 107,-9-22-204,4 9 100,-5-13-148,0 0-1,0 0 0,0 0 1,0 0-1,0 0 1,0 0-1,0 0 0,0 0 1,0 0-1,0 0 1,0 0-1,0 0 1,0 1-1,1-1 0,-1 0 1,0 0-1,0 0 1,0 0-1,0 0 0,0 0 1,0 0-1,0 0 1,0 0-1,0 0 1,0 0-1,0 0 0,0 0 1,0 0-1,1 0 1,-1 0-1,0 0 0,0 0 1,0 0-1,0 0 1,0 0-1,0 0 0,0 0 1,0 0-1,3-6 122,-2 0-23,-1 1-1,0-12 1,-1 10 2,1 18-53,0-3-20,0 1 0,3 9 1,-3-14-25,1-1 0,0 1 0,0-1 0,0 1 1,0-1-1,3 4 0,-1-1 0,4 7 9,-7-13-15,0 0 0,0 0 0,1 0 0,-1 1 0,0-1 0,0 0 1,0 0-1,0 0 0,0 0 0,0 0 0,0 0 0,0 0 0,0 0 0,0 0 1,0 0-1,0 0 0,0 0 0,0 0 0,0-1 0,0 1 0,0 0 0,1 0 1,-1 0-1,0 0 0,0 0 0,0 0 0,0 0 0,0 0 0,0 0 0,0 0 1,0 0-1,0 0 0,0 0 0,0 0 0,0 0 0,0 0 0,0 0 0,0 0 1,0 0-1,0 0 0,0 0 0,0 0 0,0 0 0,2-2 4,3 2 2,-3 0-1,0-5 1,0 3 1,2 4 0,13 9 3,-1-5 5,-6-2-7,-8-3-6,0 1-1,0-1 0,0-1 1,0 1-1,0 0 1,0 0-1,0-1 1,0 1-1,0-1 1,5 1-1,6-5 6,-11 4-7,-1 0 0,-1 0 0,1 0 0,0 0 0,-1 0 0,1 0 0,-1 0 1,1 0-1,-1-1 0,1 1 0,0 0 0,-1 0 0,1-1 0,-1 1 0,1 0 0,0-1 0,-1 0 0,1 0 0,-1 0 0,0 0 0,1 0 0,-1 0 0,0-1 0,0 0 0,1-2-2,0 0 0,-1 0 0,0 0 0,0 0 0,-1-5 0,1 4-23,3 7 1,-1 0 2,6-2-31,-2 1 30,-6 0 19,1-1-1,0 0 1,0 0 0,-1 1 0,1-1 0,0 0-1,0 0 1,0 0 0,-1 0 0,1 0 0,0 0 0,0 0-1,0 0 1,-1 0 0,1 0 0,0 0 0,0-1 0,0 1-1,-1 0 1,1-1 0,0 1 0,-1 0 0,1-1-1,0 1 1,-1-1 0,2 0 0,-1 0-10,0-1 0,1 1 0,-1-1 0,1-3 1,0 2-9,0 1 0,-1-1 0,1 0 0,0 1 1,4-4-1,-3 3 16,-1 1 2,1 0 1,-1-1 0,1 0-1,1-3 1,10-18-4,-11 17 5,0 0-1,1 1 1,8-11 0,-12 16 2,1 1 0,-1-1 0,1 0 0,-1 1 0,1-1 0,0 1 0,-1-1 0,1 1 0,0-1 0,0 1 0,-1-1 0,1 1 0,0 0 0,0-1 0,0 1 0,-1 0 0,1 0 0,0 0 0,0 0 0,0-1-1,0 1 1,0 0 0,-1 0 0,1 1 0,0-1 0,0 0 0,0 0 0,0 0 0,0 0 0,-1 1 0,1-1 0,0 0 0,0 1 0,-1-1 0,2 1 0,6 2 0,-1-1 0,2 0 0,-7-1 0,0 1 0,0-1 0,0 1 0,2 2 0,-3-3 0,0 1 0,1-1 0,-1 0 0,0 0 0,1 1 0,-1-1 0,1 0 0,-1 0 0,1 0 0,0-1 0,3 2 0,9-4 0,-6 5 0,-7-3 0,-1 0 0,1 0 0,0 0 0,-1 1 0,1-1 0,0 0 0,-1 0 0,1 0 0,0 0 0,-1 0 0,1 0 0,0 0 0,0 0 0,0-1 0,0 1 0,0-1 0,-1 1 0,1-1 0,0 1 0,-1-1 0,1 1 0,0-1 0,-1 0 0,1 1 0,-1-1 0,2-1 0,0-1 0,-1 2 0,-1 0 0,1 0 0,-1 0 0,1 1 0,0-1 0,-1 0 0,1 1 0,0-1 0,0 0 0,0 0 0,0 1 0,-1 0 0,1 0 1,-1 0-1,1 0 0,-1 0 0,1 0 0,0 0 1,-1 0-1,1 0 0,-1 1 0,1-1 1,-1 0-1,1 0 0,0 0 0,-1 1 1,1-1-1,0 0 5,0 1 0,0-1 0,0 1 0,0-1 0,0 1 0,0-1 0,0 1 1,0-1-1,0 1 0,0 0 0,0 0 0,0-1 0,-1 1 0,1 0 0,0 0 0,0 0 0,-1 0 0,1 0 0,-1 0 0,1 1 1,4 8 56,0-1 152,7 11-1,-6-8-66,-2-8-58,-2-5-51,-2 1-38,0 0 1,0 0 0,0 0-1,1 0 1,-1 0-1,0 0 1,0 0 0,0 0-1,0-1 1,0 1-1,1 0 1,-1 0-1,0 0 1,0 0 0,0 0-1,0 0 1,0 0-1,1 0 1,-1 0 0,0 1-1,0-1 1,0 0-1,0 0 1,0 0 0,0 0-1,1 0 1,-1 0-1,0 0 1,0 0-1,0 0 1,0 0 0,0 0-1,0 0 1,0 1-1,1-1 1,-1 0 0,0 0-1,0 0 1,0 0-1,0 0 1,0 0-1,0 0 1,0 1 0,0-1-1,0 0 1,0 0-1,4 9 12,-3-6-5,1 0-1,-1 1 1,1-1-1,4 5 0,-1 1 11,-4-7-12,0 1-1,1-1 1,-1 0-1,1 0 1,0 0-1,2 3 0,-4-5-3,1 0 0,-1 0 1,0 1-1,0-1 0,1 0 0,-1 0 0,0 0 0,1 0 0,-1 0 0,0 0 0,0 0 0,1 0 0,-1 0 0,0 0 0,1 0 0,-1 0 0,0 0 0,1 0 0,-1 0 0,0 0 0,0 0 0,1 0 0,-1 0 0,1-1 0,5-4 21,-2 2-8,-1 1-7,-2 2-5,0-1 0,0 1 0,0-1-1,-1 1 1,1-1 0,0 1 0,0-1 0,0-1 0,3-4 6,-4 5-7,0 1 0,1-1 0,-1 1 0,0-1 0,0 1 0,1-1-1,-1 1 1,0-1 0,1 1 0,-1 0 0,0-1 0,2 0 0,-2 1 0,1 0-1,0 0 1,0 0 0,-1-1 0,1 1 0,0 0-1,0 0 1,0 0 0,-1 0 0,1 0 0,0 0-1,0 1 1,-1-1 0,2 0 0,5 2 3,0 0 0,0 0 1,10 5-1,-11-5-2,-4 0-1,1-1 0,-1 0 0,1 0 0,-1 0 0,1 0 0,0 0 0,0-1 0,-1 1 1,1-1-1,0 1 0,3-1 0,-4 0-1,1-1 0,1 1 1,7-2-1,-9 2 0,-1 0 0,0-1 0,0 1 0,1-1 0,-1 0 0,0 1 0,0-1 0,0 0 0,0 1 0,0-1 0,0 0 0,0 0 0,1-1 0,8-15 0,-7 12 0,0 1 0,0-1-1,0 0 1,5-4 0,2-3-5,-8 10 4,1-1 0,-1 1 0,0-1 0,1 1 0,-1 0 0,1 0 1,-1 0-1,1 0 0,0 0 0,0 1 0,4-2 0,-6 2 0,0 1 1,0-1-1,1 1 1,-1-1 0,0 0-1,0 1 1,0-1-1,0 0 1,0 1 0,0-1-1,0 0 1,1-2-1,-1 1 1,1-1-1,-1 1 1,0-1-1,1-2 1,-1 2 0,-1 2-1,1-1 1,-1 1-1,1 0 1,-1 0-1,1-1 1,0 1-1,-1 0 1,1 0-1,0 0 1,1-2-1,-1 3 1,-1 0-1,1 0 1,-1 0-1,1 0 1,-1 0 0,1 0-1,0 0 1,-1 0 0,1 0-1,-1 0 1,1 0-1,-1 1 1,1-1 0,-1 0-1,1 0 1,-1 0-1,1 1 1,-1-1 0,1 0-1,-1 1 1,0-1 0,1 1-1,8 3-7,-7-2 6,0 0 0,0 0 1,0 0-1,-1 0 0,4 5 0,0 1-3,-5-7 5,0-1 0,0 0-1,0 0 1,0 0 0,1 0 0,-1 0-1,0 0 1,0 1 0,0-1 0,0 0-1,0 0 1,1 0 0,-1 0 0,0 0-1,0 0 1,0 0 0,0 0 0,1 0-1,-1 0 1,0 0 0,0 0 0,0 0-1,0 0 1,1 0 0,-1 0 0,0 0-1,0 0 1,0 0 0,0 0 0,1 0-1,-1 0 1,0 0 0,0 0-1,0 0 1,1 0 0,-1 0 0,0-1-1,0 1 1,0 0 0,0 0-1,1 0 1,-1 0 0,0 0 0,0 0-1,0 0 1,0 0 0,1 0-1,-1 0 1,0 0 0,0 1 0,0-1-1,0 0 1,1 0 0,-1 0-1,1 1 1,0 0 0,0 0 0,0 0 0,0 0 0,0 0-1,0 0 1,1 2 0,5 5 0,-6-6 1,1 0 0,0 0 0,0 0 0,-1 0 0,3 4 0,3 4 1,0-1 0,-1-2 3,-6-7-5,0 0 0,0 0 0,0 0 0,1 0 0,-1 0 0,0 0 0,0 0 0,0 0 0,1-1 0,-1 1 0,0 0 0,0 0 1,0 0-1,0 0 0,1 0 0,-1 0 0,0 0 0,0 0 0,0 0 0,0-1 0,1 1 0,1-1 0,0 1 1,0 0 0,-1 0-1,1 1 1,0-1 0,-1 0 0,4 2-1,-1 0 3,-1-1-1,0 1 0,1-1 0,-1 1 0,0 0 0,5 4 0,-7-5-2,1 1 1,0-1 0,-1 0-1,1 0 1,0 0 0,0 0 0,0 0-1,0 0 1,0 0 0,0 0-1,0-1 1,0 1 0,0-1-1,0 0 1,0 1 0,1-1-1,2 0 1,-1-1 0,-1 0-1,0 1 1,1-1-1,-1-1 1,0 1 0,0 0-1,0-1 1,0 1-1,0-1 1,0 0-1,-1 0 1,1 0 0,3-4-1,-3 4 0,-2 0 0,1-1 0,0 1 0,0 0 0,-1 0 0,1-1 0,-1 1 0,0-1 0,0 1 0,0-1 0,0 0 0,1-3 0,1-4 0,5-1 0,-4-7 0,0 0 0,-4 17 0,0 1 0,1-1 0,-1 0 0,0 1 0,0-1 0,1 0 0,-1 0 0,0 1 0,1-1 0,-1 1 0,1-1 0,-1 0 0,2 0 0,-2 1 0,0 0 0,0 0 0,1 0 0,-1 0 0,0 0 0,1 0 0,-1 0 0,0 0 0,1 0 0,-1 0 0,0 0 0,0 0 0,1 0 0,-1 1 0,0-1 0,0 0 0,1 0 0,-1 0 0,0 0 0,0 0 0,1 1 0,-1-1 0,4 2 0,-4-2 0,1 0 0,-1 0 0,0-1 0,1 1 0,-1 0 0,0 0 0,0-1 0,1 1 0,-1 0 0,0-1 0,0 1 0,0 0 0,0-1 0,0 1 0,1 0 0,-1-1 0,0 0 0,2-4 0,-2 5 0,0 0 0,0 0 0,0 0 0,1-1 0,-1 1 0,0 0 0,0 0 0,0 0 0,0-1 0,1 1 0,-1 0 0,0 0 0,0 0 0,1 0 0,-1 0 0,0 0 0,0 0 0,0-1 0,1 1 0,-1 0 0,1 0 0,2-1 0,-1-7-1,-1 6 0,-1 0 1,0 1 0,0 0-1,0-1 1,0 1-1,1 0 1,-1-1-1,0 1 1,1 0-1,1-2 1,-2 3 0,0-1 0,0 1 0,0 0 0,0 0 0,0 0 0,1 0-1,-1 0 1,0 0 0,0 0 0,0 0 0,0 0 0,0 0 0,1 0 0,-1 0 0,0 0 0,0 0 0,0 0 0,0 0 0,0 0 0,1 0 0,-1 0 0,0 1 0,0-1 0,0 0 0,0 0 0,0 0 0,0 0 0,1 0 0,-1 0-1,0 0 1,0 0 0,0 0 0,0 1 0,8 10 0,4 6-1,4 9-5,-13-19 5,2 3 1,-5-10 0,0 0 0,0 0 0,0 0 0,0 0 0,0 0 0,0 0 0,0 0 0,0 0 0,0 0 0,0 0 0,0 1 0,0-1 0,0 0 0,1 0 0,-1 0 0,0 0 0,0 0 0,0 0 0,0 0 0,0 0 0,0 0 0,0 0 0,0 0 0,0 0 0,0 0 0,0 0 0,0 0 0,0 0 0,1 0 0,-1 0 0,0 0 0,0 0 0,0 0 0,0 0 0,0 0 0,0 0 0,0 0 0,0 0 0,0-1 0,2-4 0,0-5 0,0 12 0,-2-2 0,0 0 0,0 0 0,0 0 0,0 0 0,0 0 0,0 0 0,0 0 0,0 0 0,0 0 0,0 0 0,0 0 0,0 0 0,0 0 0,0 0 0,0 0 0,0 0 0,0 0 0,0 0 0,0 0 0,0-1 0,0 1 0,0 0 0,0 0 0,0 0 0,0 0 0,0 0 0,0 0 0,0 0 0,0 0 0,0 0 0,0 0 0,0 0 0,0 0 0,0 0 0,0 0 0,1 0 0,-1 0 0,0 0 0,0 0 0,0 0 0,0 0 0,0 0 0,0 0 0,0 0 0,0 0 0,0 0 0,0 0 0,0 0 0,0 0 0,0 0 0,0 0 0,0 0 0,0 0 0,0 0 0,0 0 0,0 0 0,0 0 0,6 26 8,-5-24-4,0-4 0,0-10 8,3 22 21,-4-10-32,0 0 0,0 0-1,0 0 1,0 0-1,0 0 1,0 0-1,0 0 1,0 1 0,0-1-1,0 0 1,0 0-1,0 0 1,0 0-1,0 0 1,0 0 0,0 0-1,0 0 1,0 0-1,0 0 1,1 0-1,-1 0 1,0 0 0,0 0-1,0 0 1,0 0-1,0 0 1,0 0-1,0 0 1,0 0 0,0 0-1,0 0 1,0 0-1,0 0 1,0 0-1,0 0 1,0 0 0,0 0-1,0 0 1,0 0-1,0 0 1,0-1-1,1 1 1,-1 0 0,0 0-1,0 0 1,0 0 0,0 0-1,0 0 1,0 0 0,0 0 0,0 0 0,0 0 0,0 0-1,0 0 1,0 0 0,0 0 0,0 0 0,0 0-1,0 0 1,1 0 0,-1 0 0,0 0 0,0 0 0,0 0-1,0 0 1,0 0 0,0 0 0,0 0 0,0 0 0,0 0-1,0 0 1,0 0 0,0 0 0,0 0 0,0 0 0,1 0-1,-1 0 1,0 0 0,0 0 0,0 0 0,0 0 0,0 0-1,0 0 1,0 0 0,0 0 0,0 0 0,0 0-1,0 0 1,0 0 0,3 6 25,-1-1 0,-1 0-1,2 6 1,3 8 43,-6-18-65,0-1-1,0 0 0,0 0 1,1 1-1,-1-1 1,0 0-1,0 0 1,0 0-1,0 1 0,0-1 1,1 0-1,-1 0 1,0 0-1,0 0 0,0 1 1,1-1-1,-1 0 1,3-1 29,1-6-4,-4 6-19,12-13 40,-7 7-35,1 5-7,-6 1 0,1 0-1,-1 1 1,1-1 0,-1 0 0,0 0-1,1 0 1,-1 0 0,0 0 0,0 0-1,0 0 1,0 0 0,1 0 0,-2 0-1,1 0 1,0-1 0,0 1-130,0-1-1,0 1 1,0 0 0,0 0 0,0-1 0,0 1-1,0 0 1,0 0 0,0-1 0,1 1-1,-1 0 1,1 0 0,-1 0 0,1 0 0,-1-1-1,3-1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8T05:06:23.333"/>
    </inkml:context>
    <inkml:brush xml:id="br0">
      <inkml:brushProperty name="width" value="0.2" units="cm"/>
      <inkml:brushProperty name="height" value="0.4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16 58 1160,'6'-3'152,"2"-1"90,-7 5-138,-4 2-18,2-2-82,1-1 0,0 0 0,0 0 0,0 0 0,0 0 0,0 0 0,-1 1 0,1-1 0,0 0-1,0 0 1,0 0 0,0 0 0,-1 0 0,1 0 0,0 0 0,0 0 0,0 1 0,-1-1 0,1 0 0,0 0 0,0 0-1,0 0 1,-1 0 0,1 0 0,0 0 0,0 0 0,0 0 0,-1 0 0,1 0 0,0-1 0,0 1 0,0 0-1,-1 0 1,1 0 0,0 0 0,0 0 0,0 0 0,0 0 0,-1 0 0,1 0 0,0-1 0,0 1-2,0 0 0,0 0 0,0 0 0,0 0 0,0 0 0,0 0 0,-1 0 0,1 0 0,0 0 0,0-1 0,0 1 0,0 0 0,0 0 0,0 0 0,0 0 0,0 0 0,0 0 0,0 0 0,0 0 0,0 0 0,0 0 0,-1 0 0,1 0 0,0 0 0,0 0 1,0 0-1,0 0 0,0 0 0,0 0 0,0 0 0,0 0 0,0 0 0,0 0 0,0 0 0,-1 0 0,1 0 0,0 0 0,0 0 0,0 0 0,0 0 0,0 0 0,0 1 0,0-1 0,0 0 0,0 0 0,0 0 0,0 0 0,0 0 0,0 0 0,0 0 0,0 0 0,0 0 0,-4 33 530,4-31-335,-4-11 371,1 15 79,-3-22 677,6 22-859,2 9 69,-1-13-445,0-2-25,-1-8 14,-1-14 7,1 20-63,-1-1 9,1-7 72,2 7 426,-2 5-382,2 5 1,0 0 1,7 14-1,1 5 107,-9-22-204,4 9 100,-5-13-148,0 0-1,0 0 0,0 0 1,0 0-1,0 0 1,0 0-1,0 0 0,0 0 1,0 0-1,0 0 1,0 0-1,0 0 1,0 1-1,1-1 0,-1 0 1,0 0-1,0 0 1,0 0-1,0 0 0,0 0 1,0 0-1,0 0 1,0 0-1,0 0 1,0 0-1,0 0 0,0 0 1,0 0-1,1 0 1,-1 0-1,0 0 0,0 0 1,0 0-1,0 0 1,0 0-1,0 0 0,0 0 1,0 0-1,3-6 122,-2 0-23,-1 1-1,0-12 1,-1 10 2,1 18-53,0-3-20,0 1 0,3 9 1,-3-14-25,1-1 0,0 1 0,0-1 0,0 1 1,0-1-1,3 4 0,-1-1 0,4 7 9,-7-13-15,0 0 0,0 0 0,1 0 0,-1 1 0,0-1 0,0 0 1,0 0-1,0 0 0,0 0 0,0 0 0,0 0 0,0 0 0,0 0 0,0 0 1,0 0-1,0 0 0,0 0 0,0 0 0,0-1 0,0 1 0,0 0 0,1 0 1,-1 0-1,0 0 0,0 0 0,0 0 0,0 0 0,0 0 0,0 0 0,0 0 1,0 0-1,0 0 0,0 0 0,0 0 0,0 0 0,0 0 0,0 0 0,0 0 1,0 0-1,0 0 0,0 0 0,0 0 0,0 0 0,2-2 4,3 2 2,-3 0-1,0-5 1,0 3 1,2 4 0,13 9 3,-1-5 5,-6-2-7,-8-3-6,0 1-1,0-1 0,0-1 1,0 1-1,0 0 1,0 0-1,0-1 1,0 1-1,0-1 1,5 1-1,6-5 6,-11 4-7,-1 0 0,-1 0 0,1 0 0,0 0 0,-1 0 0,1 0 0,-1 0 1,1 0-1,-1-1 0,1 1 0,0 0 0,-1 0 0,1-1 0,-1 1 0,1 0 0,0-1 0,-1 0 0,1 0 0,-1 0 0,0 0 0,1 0 0,-1 0 0,0-1 0,0 0 0,1-2-2,0 0 0,-1 0 0,0 0 0,0 0 0,-1-5 0,1 4-23,3 7 1,-1 0 2,6-2-31,-2 1 30,-6 0 19,1-1-1,0 0 1,0 0 0,-1 1 0,1-1 0,0 0-1,0 0 1,0 0 0,-1 0 0,1 0 0,0 0 0,0 0-1,0 0 1,-1 0 0,1 0 0,0 0 0,0-1 0,0 1-1,-1 0 1,1-1 0,0 1 0,-1 0 0,1-1-1,0 1 1,-1-1 0,2 0 0,-1 0-10,0-1 0,1 1 0,-1-1 0,1-3 1,0 2-9,0 1 0,-1-1 0,1 0 0,0 1 1,4-4-1,-3 3 16,-1 1 2,1 0 1,-1-1 0,1 0-1,1-3 1,10-18-4,-11 17 5,0 0-1,1 1 1,8-11 0,-12 16 2,1 1 0,-1-1 0,1 0 0,-1 1 0,1-1 0,0 1 0,-1-1 0,1 1 0,0-1 0,0 1 0,-1-1 0,1 1 0,0 0 0,0-1 0,0 1 0,-1 0 0,1 0 0,0 0 0,0 0 0,0-1-1,0 1 1,0 0 0,-1 0 0,1 1 0,0-1 0,0 0 0,0 0 0,0 0 0,0 0 0,-1 1 0,1-1 0,0 0 0,0 1 0,-1-1 0,2 1 0,6 2 0,-1-1 0,2 0 0,-7-1 0,0 1 0,0-1 0,0 1 0,2 2 0,-3-3 0,0 1 0,1-1 0,-1 0 0,0 0 0,1 1 0,-1-1 0,1 0 0,-1 0 0,1 0 0,0-1 0,3 2 0,9-4 0,-6 5 0,-7-3 0,-1 0 0,1 0 0,0 0 0,-1 1 0,1-1 0,0 0 0,-1 0 0,1 0 0,0 0 0,-1 0 0,1 0 0,0 0 0,0 0 0,0-1 0,0 1 0,0-1 0,-1 1 0,1-1 0,0 1 0,-1-1 0,1 1 0,0-1 0,-1 0 0,1 1 0,-1-1 0,2-1 0,0-1 0,-1 2 0,-1 0 0,1 0 0,-1 0 0,1 1 0,0-1 0,-1 0 0,1 1 0,0-1 0,0 0 0,0 0 0,0 1 0,-1 0 0,1 0 1,-1 0-1,1 0 0,-1 0 0,1 0 0,0 0 1,-1 0-1,1 0 0,-1 1 0,1-1 1,-1 0-1,1 0 0,0 0 0,-1 1 1,1-1-1,0 0 5,0 1 0,0-1 0,0 1 0,0-1 0,0 1 0,0-1 0,0 1 1,0-1-1,0 1 0,0 0 0,0 0 0,0-1 0,-1 1 0,1 0 0,0 0 0,0 0 0,-1 0 0,1 0 0,-1 0 0,1 1 1,4 8 56,0-1 152,7 11-1,-6-8-66,-2-8-58,-2-5-51,-2 1-38,0 0 1,0 0 0,0 0-1,1 0 1,-1 0-1,0 0 1,0 0 0,0 0-1,0-1 1,0 1-1,1 0 1,-1 0-1,0 0 1,0 0 0,0 0-1,0 0 1,0 0-1,1 0 1,-1 0 0,0 1-1,0-1 1,0 0-1,0 0 1,0 0 0,0 0-1,1 0 1,-1 0-1,0 0 1,0 0-1,0 0 1,0 0 0,0 0-1,0 0 1,0 1-1,1-1 1,-1 0 0,0 0-1,0 0 1,0 0-1,0 0 1,0 0-1,0 0 1,0 1 0,0-1-1,0 0 1,0 0-1,4 9 12,-3-6-5,1 0-1,-1 1 1,1-1-1,4 5 0,-1 1 11,-4-7-12,0 1-1,1-1 1,-1 0-1,1 0 1,0 0-1,2 3 0,-4-5-3,1 0 0,-1 0 1,0 1-1,0-1 0,1 0 0,-1 0 0,0 0 0,1 0 0,-1 0 0,0 0 0,0 0 0,1 0 0,-1 0 0,0 0 0,1 0 0,-1 0 0,0 0 0,1 0 0,-1 0 0,0 0 0,0 0 0,1 0 0,-1 0 0,1-1 0,5-4 21,-2 2-8,-1 1-7,-2 2-5,0-1 0,0 1 0,0-1-1,-1 1 1,1-1 0,0 1 0,0-1 0,0-1 0,3-4 6,-4 5-7,0 1 0,1-1 0,-1 1 0,0-1 0,0 1 0,1-1-1,-1 1 1,0-1 0,1 1 0,-1 0 0,0-1 0,2 0 0,-2 1 0,1 0-1,0 0 1,0 0 0,-1-1 0,1 1 0,0 0-1,0 0 1,0 0 0,-1 0 0,1 0 0,0 0-1,0 1 1,-1-1 0,2 0 0,5 2 3,0 0 0,0 0 1,10 5-1,-11-5-2,-4 0-1,1-1 0,-1 0 0,1 0 0,-1 0 0,1 0 0,0 0 0,0-1 0,-1 1 1,1-1-1,0 1 0,3-1 0,-4 0-1,1-1 0,1 1 1,7-2-1,-9 2 0,-1 0 0,0-1 0,0 1 0,1-1 0,-1 0 0,0 1 0,0-1 0,0 0 0,0 1 0,0-1 0,0 0 0,0 0 0,1-1 0,8-15 0,-7 12 0,0 1 0,0-1-1,0 0 1,5-4 0,2-3-5,-8 10 4,1-1 0,-1 1 0,0-1 0,1 1 0,-1 0 0,1 0 1,-1 0-1,1 0 0,0 0 0,0 1 0,4-2 0,-6 2 0,0 1 1,0-1-1,1 1 1,-1-1 0,0 0-1,0 1 1,0-1-1,0 0 1,0 1 0,0-1-1,0 0 1,1-2-1,-1 1 1,1-1-1,-1 1 1,0-1-1,1-2 1,-1 2 0,-1 2-1,1-1 1,-1 1-1,1 0 1,-1 0-1,1-1 1,0 1-1,-1 0 1,1 0-1,0 0 1,1-2-1,-1 3 1,-1 0-1,1 0 1,-1 0-1,1 0 1,-1 0 0,1 0-1,0 0 1,-1 0 0,1 0-1,-1 0 1,1 0-1,-1 1 1,1-1 0,-1 0-1,1 0 1,-1 0-1,1 1 1,-1-1 0,1 0-1,-1 1 1,0-1 0,1 1-1,8 3-7,-7-2 6,0 0 0,0 0 1,0 0-1,-1 0 0,4 5 0,0 1-3,-5-7 5,0-1 0,0 0-1,0 0 1,0 0 0,1 0 0,-1 0-1,0 0 1,0 1 0,0-1 0,0 0-1,0 0 1,1 0 0,-1 0 0,0 0-1,0 0 1,0 0 0,0 0 0,1 0-1,-1 0 1,0 0 0,0 0 0,0 0-1,0 0 1,1 0 0,-1 0 0,0 0-1,0 0 1,0 0 0,0 0 0,1 0-1,-1 0 1,0 0 0,0 0-1,0 0 1,1 0 0,-1 0 0,0-1-1,0 1 1,0 0 0,0 0-1,1 0 1,-1 0 0,0 0 0,0 0-1,0 0 1,0 0 0,1 0-1,-1 0 1,0 0 0,0 1 0,0-1-1,0 0 1,1 0 0,-1 0-1,1 1 1,0 0 0,0 0 0,0 0 0,0 0 0,0 0-1,0 0 1,1 2 0,5 5 0,-6-6 1,1 0 0,0 0 0,0 0 0,-1 0 0,3 4 0,3 4 1,0-1 0,-1-2 3,-6-7-5,0 0 0,0 0 0,0 0 0,1 0 0,-1 0 0,0 0 0,0 0 0,0 0 0,1-1 0,-1 1 0,0 0 0,0 0 1,0 0-1,0 0 0,1 0 0,-1 0 0,0 0 0,0 0 0,0 0 0,0-1 0,1 1 0,1-1 0,0 1 1,0 0 0,-1 0-1,1 1 1,0-1 0,-1 0 0,4 2-1,-1 0 3,-1-1-1,0 1 0,1-1 0,-1 1 0,0 0 0,5 4 0,-7-5-2,1 1 1,0-1 0,-1 0-1,1 0 1,0 0 0,0 0 0,0 0-1,0 0 1,0 0 0,0 0-1,0-1 1,0 1 0,0-1-1,0 0 1,0 1 0,1-1-1,2 0 1,-1-1 0,-1 0-1,0 1 1,1-1-1,-1-1 1,0 1 0,0 0-1,0-1 1,0 1-1,0-1 1,0 0-1,-1 0 1,1 0 0,3-4-1,-3 4 0,-2 0 0,1-1 0,0 1 0,0 0 0,-1 0 0,1-1 0,-1 1 0,0-1 0,0 1 0,0-1 0,0 0 0,1-3 0,1-4 0,5-1 0,-4-7 0,0 0 0,-4 17 0,0 1 0,1-1 0,-1 0 0,0 1 0,0-1 0,1 0 0,-1 0 0,0 1 0,1-1 0,-1 1 0,1-1 0,-1 0 0,2 0 0,-2 1 0,0 0 0,0 0 0,1 0 0,-1 0 0,0 0 0,1 0 0,-1 0 0,0 0 0,1 0 0,-1 0 0,0 0 0,0 0 0,1 0 0,-1 1 0,0-1 0,0 0 0,1 0 0,-1 0 0,0 0 0,0 0 0,1 1 0,-1-1 0,4 2 0,-4-2 0,1 0 0,-1 0 0,0-1 0,1 1 0,-1 0 0,0 0 0,0-1 0,1 1 0,-1 0 0,0-1 0,0 1 0,0 0 0,0-1 0,0 1 0,1 0 0,-1-1 0,0 0 0,2-4 0,-2 5 0,0 0 0,0 0 0,0 0 0,1-1 0,-1 1 0,0 0 0,0 0 0,0 0 0,0-1 0,1 1 0,-1 0 0,0 0 0,0 0 0,1 0 0,-1 0 0,0 0 0,0 0 0,0-1 0,1 1 0,-1 0 0,1 0 0,2-1 0,-1-7-1,-1 6 0,-1 0 1,0 1 0,0 0-1,0-1 1,0 1-1,1 0 1,-1-1-1,0 1 1,1 0-1,1-2 1,-2 3 0,0-1 0,0 1 0,0 0 0,0 0 0,0 0 0,1 0-1,-1 0 1,0 0 0,0 0 0,0 0 0,0 0 0,0 0 0,1 0 0,-1 0 0,0 0 0,0 0 0,0 0 0,0 0 0,0 0 0,1 0 0,-1 0 0,0 1 0,0-1 0,0 0 0,0 0 0,0 0 0,0 0 0,1 0 0,-1 0-1,0 0 1,0 0 0,0 0 0,0 1 0,8 10 0,4 6-1,4 9-5,-13-19 5,2 3 1,-5-10 0,0 0 0,0 0 0,0 0 0,0 0 0,0 0 0,0 0 0,0 0 0,0 0 0,0 0 0,0 0 0,0 1 0,0-1 0,0 0 0,1 0 0,-1 0 0,0 0 0,0 0 0,0 0 0,0 0 0,0 0 0,0 0 0,0 0 0,0 0 0,0 0 0,0 0 0,0 0 0,0 0 0,0 0 0,1 0 0,-1 0 0,0 0 0,0 0 0,0 0 0,0 0 0,0 0 0,0 0 0,0 0 0,0 0 0,0-1 0,2-4 0,0-5 0,0 12 0,-2-2 0,0 0 0,0 0 0,0 0 0,0 0 0,0 0 0,0 0 0,0 0 0,0 0 0,0 0 0,0 0 0,0 0 0,0 0 0,0 0 0,0 0 0,0 0 0,0 0 0,0 0 0,0 0 0,0 0 0,0-1 0,0 1 0,0 0 0,0 0 0,0 0 0,0 0 0,0 0 0,0 0 0,0 0 0,0 0 0,0 0 0,0 0 0,0 0 0,0 0 0,0 0 0,0 0 0,1 0 0,-1 0 0,0 0 0,0 0 0,0 0 0,0 0 0,0 0 0,0 0 0,0 0 0,0 0 0,0 0 0,0 0 0,0 0 0,0 0 0,0 0 0,0 0 0,0 0 0,0 0 0,0 0 0,0 0 0,0 0 0,0 0 0,6 26 8,-5-24-4,0-4 0,0-10 8,3 22 21,-4-10-32,0 0 0,0 0-1,0 0 1,0 0-1,0 0 1,0 0-1,0 0 1,0 1 0,0-1-1,0 0 1,0 0-1,0 0 1,0 0-1,0 0 1,0 0 0,0 0-1,0 0 1,0 0-1,0 0 1,1 0-1,-1 0 1,0 0 0,0 0-1,0 0 1,0 0-1,0 0 1,0 0-1,0 0 1,0 0 0,0 0-1,0 0 1,0 0-1,0 0 1,0 0-1,0 0 1,0 0 0,0 0-1,0 0 1,0 0-1,0 0 1,0-1-1,1 1 1,-1 0 0,0 0-1,0 0 1,0 0 0,0 0-1,0 0 1,0 0 0,0 0 0,0 0 0,0 0 0,0 0-1,0 0 1,0 0 0,0 0 0,0 0 0,0 0-1,0 0 1,1 0 0,-1 0 0,0 0 0,0 0 0,0 0-1,0 0 1,0 0 0,0 0 0,0 0 0,0 0 0,0 0-1,0 0 1,0 0 0,0 0 0,0 0 0,0 0 0,1 0-1,-1 0 1,0 0 0,0 0 0,0 0 0,0 0 0,0 0-1,0 0 1,0 0 0,0 0 0,0 0 0,0 0-1,0 0 1,0 0 0,3 6 25,-1-1 0,-1 0-1,2 6 1,3 8 43,-6-18-65,0-1-1,0 0 0,0 0 1,1 1-1,-1-1 1,0 0-1,0 0 1,0 0-1,0 1 0,0-1 1,1 0-1,-1 0 1,0 0-1,0 0 0,0 1 1,1-1-1,-1 0 1,3-1 29,1-6-4,-4 6-19,12-13 40,-7 7-35,1 5-7,-6 1 0,1 0-1,-1 1 1,1-1 0,-1 0 0,0 0-1,1 0 1,-1 0 0,0 0 0,0 0-1,0 0 1,0 0 0,1 0 0,-2 0-1,1 0 1,0-1 0,0 1-130,0-1-1,0 1 1,0 0 0,0 0 0,0-1 0,0 1-1,0 0 1,0 0 0,0-1 0,1 1-1,-1 0 1,1 0 0,-1 0 0,1 0 0,-1-1-1,3-1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8T05:24:53.883"/>
    </inkml:context>
    <inkml:brush xml:id="br0">
      <inkml:brushProperty name="width" value="0.2" units="cm"/>
      <inkml:brushProperty name="height" value="0.4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15 57 1160,'6'-3'152,"2"0"90,-8 4-138,-3 2-18,3-3-82,0 1 0,0-1 0,0 0 0,0 0 0,0 0 0,0 0 0,-1 0 0,1 1 0,0-1-1,0 0 1,0 0 0,0 0 0,-1 0 0,1 0 0,0 0 0,0 0 0,0 0 0,-1 0 0,1 0 0,0 0 0,0 0-1,0 1 1,-1-1 0,1 0 0,0-1 0,0 1 0,0 0 0,-1 0 0,1 0 0,0 0 0,0 0 0,0 0-1,0 0 1,-1 0 0,1 0 0,0 0 0,0 0 0,0 0 0,0-1 0,-1 1 0,1 0 0,0 0-2,0 0 0,0 0 0,0 0 0,0 0 0,0 0 0,0-1 0,0 1 0,0 0 0,0 0 0,0 0 0,-1 0 0,1 0 0,0 0 0,0 0 0,0 0 0,0 0 0,0 0 0,0 0 0,0 0 0,0 0 0,0 0 0,0 0 0,0 0 0,0 0 0,-1 0 1,1 0-1,0 0 0,0 0 0,0 0 0,0 0 0,0 0 0,0 0 0,0 0 0,0 0 0,0 0 0,0 0 0,0 0 0,0 0 0,0 0 0,-1 0 0,1 0 0,0 0 0,0 0 0,0 0 0,0 1 0,0-1 0,0 0 0,0 0 0,0 0 0,0 0 0,0 0 0,0 0 0,-4 32 530,4-29-335,-4-13 371,2 16 79,-4-21 677,6 21-859,2 9 69,-1-13-445,-1-3-25,1-6 14,-2-15 7,0 20-63,1-1 9,0-7 72,1 7 426,0 5-382,1 5 1,0 0 1,6 14-1,2 5 107,-9-22-204,4 8 100,-5-12-148,0 0-1,0 0 0,0 0 1,0 1-1,0-1 1,0 0-1,0 0 0,0 0 1,0 0-1,0 0 1,0 0-1,0 0 1,0 0-1,0 0 0,0 0 1,0 0-1,0 0 1,0 0-1,0 0 0,1 0 1,-1 0-1,0 0 1,0 0-1,0 0 1,0 0-1,0 1 0,0-1 1,0 0-1,0 0 1,0 0-1,0 0 0,0 0 1,1 0-1,-1 0 1,0-1-1,0 1 0,0 0 1,0 0-1,2-5 122,-1-1-23,-1 0-1,0-10 1,0 9 2,-1 18-53,1-3-20,1 0 0,1 11 1,-2-16-25,1 1 0,0-1 0,0 1 0,0-1 1,1 0-1,1 4 0,0 0 0,4 6 9,-7-13-15,0 0 0,0 0 0,0 0 0,0 0 0,0 0 0,0 0 1,0 0-1,0 0 0,0 0 0,0 0 0,1 0 0,-1 0 0,0 0 0,0 0 1,0 0-1,0 0 0,0 0 0,0 0 0,0 0 0,0 0 0,0 0 0,0 0 1,0 0-1,0 0 0,0 0 0,0 0 0,0 0 0,0 0 0,0 0 0,0 0 1,0 0-1,0 0 0,1-1 0,-1 1 0,0 0 0,0 0 0,0 0 0,0 0 1,0 0-1,0 0 0,0 0 0,0 0 0,0 0 0,1-2 4,4 2 2,-3 0-1,0-5 1,0 3 1,2 4 0,12 9 3,0-5 5,-7-1-7,-7-4-6,0 0-1,-1 0 0,1 0 1,0 0-1,0-1 1,0 1-1,0 0 1,0-1-1,0 1 1,5-1-1,6-3 6,-11 2-7,-2 1 0,1 0 0,-1 0 0,1 0 0,0 0 0,-1 0 0,1 0 1,-1 0-1,1 0 0,-1 0 0,1-1 0,-1 1 0,1 0 0,-1 0 0,1-1 0,0 0 0,-1 0 0,1 0 0,-1 0 0,0 0 0,1 0 0,-1 0 0,0 0 0,0-2 0,1-1-2,-1 0 0,1 0 0,-1 0 0,0 0 0,-1-5 0,1 4-23,2 7 1,1 1 2,5-3-31,-3 1 30,-4-1 19,-1 0-1,1 1 1,0-1 0,-1 0 0,1 0 0,0 0-1,0 1 1,0-1 0,-1 0 0,1 0 0,0 0 0,0 0-1,-1 0 1,1-1 0,0 1 0,0 0 0,-1 0 0,1 0-1,0-1 1,0 1 0,-1 0 0,1-1 0,0 1-1,-1-1 1,1 1 0,0-1 0,0-1-10,1 1 0,-1-1 0,0 0 0,2-2 1,-2 1-9,1 0 0,-1 1 0,1-1 0,0 0 1,4-3-1,-4 4 16,1 0 2,-1-1 1,0 1 0,1-1-1,1-3 1,9-19-4,-10 19 5,0-1-1,1 0 1,7-9 0,-10 15 2,-1 1 0,1-1 0,-1 0 0,1 1 0,-1-1 0,1 1 0,0-1 0,-1 1 0,1-1 0,0 1 0,-1-1 0,1 1 0,0 0 0,0-1 0,0 1 0,-1 0 0,1 0 0,0 0 0,0-1 0,0 1-1,-1 0 1,1 0 0,0 0 0,0 0 0,0 1 0,0-1 0,-1 0 0,1 0 0,0 0 0,0 1 0,0-1 0,-1 0 0,1 1 0,0-1 0,1 1 0,5 2 0,0-1 0,2 0 0,-7-1 0,0 1 0,-1-1 0,1 1 0,2 2 0,-3-3 0,0 0 0,0 1 0,1-1 0,-1 0 0,0 0 0,1 0 0,-1 0 0,1 0 0,-1 0 0,1 0 0,3 1 0,8-4 0,-5 4 0,-7-1 0,0-1 0,-1 0 0,1 0 0,-1 0 0,1 1 0,0-1 0,-1 0 0,1 0 0,0 0 0,-1 0 0,1 0 0,0 0 0,0-1 0,0 1 0,0 0 0,-1-1 0,1 1 0,0-1 0,-1 1 0,1-1 0,0 0 0,-1 1 0,1-1 0,-1 1 0,1-1 0,0-1 0,1-1 0,-1 2 0,-1 0 0,1 0 0,-1 0 0,1 0 0,0 1 0,-1-1 0,1 0 0,0 1 0,0-2 0,0 2 0,0 0 0,-1 0 0,1 0 1,-1 0-1,1 0 0,-1 0 0,1 0 0,-1 0 1,1 0-1,0 0 0,-1 0 0,1 1 1,-1-1-1,1 0 0,-1 0 0,1 0 1,0 1-1,0-1 5,0 1 0,0-1 0,0 0 0,0 1 0,0-1 0,0 1 0,0 0 1,-1-1-1,1 1 0,0 0 0,0-1 0,0 1 0,0 0 0,-1 0 0,1 0 0,-1 0 0,1-1 0,0 1 0,-1 0 0,1 2 1,4 7 56,-1-2 152,8 13-1,-6-10-66,-3-7-58,0-4-51,-3 0-38,0-1 1,0 1 0,0 0-1,0 0 1,0 0-1,0 0 1,1 0 0,-1 0-1,0 0 1,0 0-1,0 0 1,0 0-1,0 0 1,0 0 0,1 0-1,-1 0 1,0 0-1,0 0 1,0 0 0,0 0-1,0 0 1,1 0-1,-1 0 1,0 0 0,0 0-1,0 0 1,0 1-1,0-1 1,0 0-1,0 0 1,1 0 0,-1 0-1,0 0 1,0 0-1,0 0 1,0 0 0,0 0-1,0 1 1,0-1-1,0 0 1,0 0-1,0 0 1,0 0 0,0 0-1,0 0 1,1 1-1,2 7 12,-2-4-5,1-1-1,-1 0 1,1 0-1,3 6 0,0 0 11,-3-7-12,-1 0-1,0 0 1,1 1-1,-1-1 1,1 0-1,2 2 0,-4-3-3,1-1 0,-1 0 1,0 0-1,0 0 0,1 0 0,-1 0 0,0 0 0,0 0 0,1 1 0,-1-1 0,0 0 0,1 0 0,-1 0 0,0 0 0,0 0 0,1 0 0,-1 0 0,0 0 0,1-1 0,-1 1 0,0 0 0,0 0 0,1 0 0,-1 0 0,7-5 21,-4 1-8,0 3-7,-2 0-5,0 1 0,0-1 0,0 1-1,-1-1 1,1 1 0,0-1 0,0 0 0,0 0 0,3-6 6,-4 7-7,0-1 0,0 1 0,0-1 0,1 1 0,-1-1 0,0 1-1,1-1 1,-1 1 0,0 0 0,1-1 0,-1 1 0,1-1 0,0 1 0,0-1-1,-1 1 1,1 0 0,0 0 0,0 0 0,-1 0-1,1 0 1,0 0 0,-1 0 0,1 0 0,0 0-1,0 0 1,-1 0 0,2 1 0,5 0 3,-1 1 0,1 0 1,10 5-1,-12-4-2,-3-2-1,1 0 0,-1 1 0,1-1 0,-1 0 0,1-1 0,-1 1 0,1 0 0,0-1 1,-1 1-1,1-1 0,3 0 0,-5 0-1,3 0 0,0 0 1,6-2-1,-8 1 0,-1 1 0,0 0 0,0-1 0,0 1 0,1-1 0,-1 0 0,0 1 0,0-1 0,0 0 0,0 0 0,0 0 0,0 0 0,0-1 0,9-14 0,-7 11 0,0 0 0,0 0-1,0 1 1,4-6 0,3-1-5,-8 8 4,0 1 0,0-1 0,1 1 0,-1 0 0,0-1 0,1 1 1,-1 0-1,1 1 0,0-1 0,0 0 0,3-1 0,-5 3 0,1-1 1,-1 1-1,0-1 1,0 1 0,0-1-1,0 1 1,0-1-1,0 0 1,0 0 0,0 0-1,0 1 1,1-3-1,-1 1 1,0-1-1,1 1 1,-1-1-1,1-3 1,-1 4 0,-1 1-1,0-1 1,1 1-1,-1 0 1,1 0-1,-1-1 1,1 1-1,0 0 1,-1 0-1,1 0 1,1-2-1,-1 3 1,-1 0-1,1 0 1,0 0-1,-1 0 1,1 0 0,-1 0-1,1 0 1,-1 0 0,1 0-1,-1 0 1,1 0-1,-1 0 1,1 1 0,-1-1-1,1 0 1,-1 0-1,0 1 1,1-1 0,-1 0-1,1 0 1,-1 1 0,1 0-1,8 2-7,-7-1 6,-1 1 0,1-1 1,0 0-1,-1 0 0,3 5 0,2 1-3,-6-8 5,0 0 0,0 1-1,0-1 1,0 0 0,0 0 0,0 0-1,0 0 1,1 0 0,-1 0 0,0 0-1,0 1 1,0-1 0,0 0 0,0 0-1,1 0 1,-1 0 0,0 0 0,0 0-1,0 0 1,0 0 0,1 0 0,-1 0-1,0 0 1,0 0 0,0 0 0,0 0-1,1 0 1,-1 0 0,0 0 0,0 0-1,0 0 1,0 0 0,1-1-1,-1 1 1,0 0 0,0 0 0,0 0-1,0 0 1,1 0 0,-1 0-1,0 0 1,0 0 0,0 0 0,0 0-1,1 0 1,-1 0 0,0 0-1,0 0 1,0 0 0,0 0 0,1 0-1,-1 0 1,0 0 0,0 1-1,1 0 1,0-1 0,0 1 0,0 0 0,0 0 0,0 0-1,0 1 1,1 1 0,4 5 0,-4-6 1,0 0 0,-1 0 0,1 0 0,-1 0 0,3 4 0,3 4 1,0-1 0,-2-3 3,-5-6-5,0 0 0,1 0 0,-1 0 0,0 0 0,0 0 0,0 0 0,0 0 0,1 0 0,-1 0 0,0 0 0,0 0 0,0 0 1,0 0-1,1 0 0,-1 0 0,0 0 0,0-1 0,0 1 0,0 0 0,0 0 0,1 0 0,2-2 0,-2 2 1,1 0 0,-1 1-1,1-1 1,-1 1 0,1-1 0,2 2-1,0-1 3,-1 1-1,0-1 0,1 1 0,-1 0 0,0 0 0,4 3 0,-5-3-2,-1-1 1,1 0 0,-1 1-1,1-1 1,0 0 0,0 0 0,0 0-1,0 0 1,0-1 0,-1 1-1,1 0 1,0-1 0,1 0-1,-1 1 1,0-1 0,0 0-1,3 0 1,-2 0 0,1-1-1,-1 0 1,0 0-1,0 0 1,0 0 0,0-1-1,0 1 1,0-1-1,-1 0 1,1 1-1,0-1 1,-1 0 0,5-5-1,-5 5 0,-1 0 0,1 0 0,0 0 0,-1 0 0,1-1 0,-1 1 0,1-1 0,-1 1 0,0-1 0,0 1 0,0-1 0,0-4 0,2-3 0,5-1 0,-4-6 0,0-1 0,-4 17 0,0 1 0,0-1 0,0 0 0,1 0 0,-1 1 0,0-1 0,1 0 0,-1 1 0,0-1 0,1 0 0,-1 1 0,1-1 0,0 0 0,-1 1 0,0 0 0,1 0 0,-1 0 0,0 0 0,1 0 0,-1 0 0,0 0 0,0 0 0,1 0 0,-1 0 0,0 0 0,0 0 0,1 0 0,-1 0 0,0 1 0,0-1 0,1 0 0,-1 0 0,0 0 0,0 0 0,1 1 0,-1-1 0,4 2 0,-4-2 0,1 0 0,-1-1 0,0 1 0,0 0 0,1 0 0,-1-1 0,0 1 0,0 0 0,1-1 0,-1 1 0,0 0 0,0-1 0,0 1 0,0 0 0,0-1 0,0 1 0,1-1 0,1-4 0,-2 5 0,0 0 0,0 0 0,0-1 0,0 1 0,0 0 0,1 0 0,-1 0 0,0 0 0,0-1 0,0 1 0,0 0 0,1 0 0,-1 0 0,0 0 0,0 0 0,1 0 0,-1-1 0,0 1 0,0 0 0,0 0 0,1 0 0,2-1 0,0-8-1,-3 8 0,0-1 1,0 1 0,0 0-1,0-1 1,0 1-1,1 0 1,-1-1-1,1 1 1,-1 0-1,2-2 1,-2 3 0,0-1 0,0 1 0,0 0 0,0 0 0,0 0 0,1 0-1,-1 0 1,0 0 0,0 0 0,0 0 0,0 0 0,0 0 0,1 0 0,-1 0 0,0 0 0,0 0 0,0 0 0,0 0 0,0 0 0,1 0 0,-1 0 0,0 1 0,0-1 0,0 0 0,0 0 0,0 0 0,0 0 0,0 0 0,1 0-1,-1 0 1,0 0 0,0 0 0,0 1 0,8 10 0,3 6-1,4 9-5,-12-20 5,2 5 1,-5-11 0,0 0 0,0 0 0,0 0 0,0 0 0,0 0 0,0 0 0,0 0 0,0 0 0,0 0 0,0 0 0,0 0 0,1 0 0,-1 0 0,0 0 0,0 0 0,0 0 0,0 0 0,0 0 0,0 1 0,0-1 0,0 0 0,0 0 0,0 0 0,0 0 0,0 0 0,0 0 0,0 0 0,1 0 0,-1 0 0,0 0 0,0 0 0,0-1 0,0 1 0,0 0 0,0 0 0,0 0 0,0 0 0,0 0 0,0 0 0,2-5 0,0-5 0,0 12 0,-2-2 0,0 0 0,0 0 0,0 0 0,0 0 0,0 0 0,0 0 0,0 0 0,0 0 0,0 0 0,0 0 0,0 0 0,0 0 0,0-1 0,0 1 0,0 0 0,0 0 0,0 0 0,0 0 0,0 0 0,0 0 0,0 0 0,0 0 0,0 0 0,0 0 0,0 0 0,0 0 0,0 0 0,0 0 0,0 0 0,0 0 0,0 0 0,0 0 0,0 0 0,0 0 0,0 0 0,0 0 0,0 0 0,0 0 0,0 0 0,0 0 0,1 0 0,-1 0 0,0 0 0,0 0 0,0 0 0,0 0 0,0 0 0,0 0 0,0 0 0,0 0 0,0 0 0,0 0 0,0 0 0,0 0 0,0 0 0,0 0 0,0 0 0,5 26 8,-4-24-4,0-4 0,1-10 8,1 22 21,-3-10-32,0 0 0,0 0-1,0 0 1,0 0-1,0 0 1,0 0-1,0 0 1,0 0 0,0 0-1,0 0 1,0 0-1,0 0 1,0 0-1,1 0 1,-1 0 0,0 0-1,0 0 1,0 0-1,0 0 1,0 0-1,0 0 1,0 0 0,0 1-1,0-1 1,0 0-1,0-1 1,0 1-1,0 0 1,0 0 0,0 0-1,0 0 1,0 0-1,0 0 1,0 0-1,0 0 1,1 0 0,-1 0-1,0 0 1,0 0-1,0 0 1,0 0-1,0 0 1,0 0 0,0 0-1,0 0 1,0 0 0,0 0-1,0 0 1,0 0 0,0 0 0,0 0 0,0 0 0,0 0-1,0 0 1,0 0 0,0 0 0,1 0 0,-1 0-1,0 0 1,0 0 0,0-1 0,0 1 0,0 0 0,0 0-1,0 0 1,0 0 0,0 0 0,0 0 0,0 0 0,0 0-1,0 0 1,0 1 0,1-1 0,-1 0 0,0 0 0,0 0-1,0 0 1,0 0 0,0 0 0,0 0 0,0 0 0,0 0-1,0 0 1,0 0 0,0 0 0,0 0 0,0 0-1,0 0 1,0 0 0,3 5 25,-1 1 0,-1-1-1,2 6 1,3 8 43,-6-19-65,0 0-1,0 1 0,0-1 1,0 0-1,0 0 1,0 1-1,0-1 1,1 0-1,-1 0 0,0 0 1,0 0-1,0 1 1,0-1-1,1 0 0,-1 0 1,0 0-1,1 1 1,1-3 29,2-5-4,-4 6-19,11-12 40,-6 5-35,1 7-7,-5 0 0,-1 0-1,0 0 1,1 0 0,-1 0 0,1 1-1,-1-1 1,0 0 0,0 0 0,0 0-1,1 0 1,-1 0 0,0 0 0,0 0-1,0 0 1,-1-2 0,1 2-130,0 0-1,0 0 1,0 0 0,0-1 0,0 1 0,0 0-1,0 0 1,0-1 0,1 1 0,-1 0-1,0 0 1,1 0 0,-1-1 0,1 1 0,-1 0-1,2-2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1:59:10.749"/>
    </inkml:context>
    <inkml:brush xml:id="br0">
      <inkml:brushProperty name="width" value="0.2" units="cm"/>
      <inkml:brushProperty name="height" value="0.4" units="cm"/>
      <inkml:brushProperty name="color" value="#FAC090"/>
      <inkml:brushProperty name="tip" value="rectangle"/>
      <inkml:brushProperty name="rasterOp" value="maskPen"/>
    </inkml:brush>
  </inkml:definitions>
  <inkml:trace contextRef="#ctx0" brushRef="#br0">15 58 1160,'6'-3'152,"2"-1"90,-8 5-138,-2 2-18,1-2-82,1-1 0,0 0 0,0 0 0,0 0 0,0 0 0,0 0 0,-1 1 0,1-1 0,0 0-1,0 0 1,0 0 0,0 0 0,-1 0 0,1 0 0,0 0 0,0 0 0,0 1 0,0-1 0,-1 0 0,1 0 0,0 0-1,0 0 1,0 0 0,-1 0 0,1 0 0,0 0 0,0 0 0,0 0 0,-1 0 0,1-1 0,0 1 0,0 0-1,0 0 1,-1 0 0,1 0 0,0 0 0,0 0 0,0 0 0,0 0 0,-1 0 0,1-1 0,0 1-2,0 0 0,0 0 0,0 0 0,0 0 0,0 0 0,0 0 0,0 0 0,0 0 0,0 0 0,0-1 0,0 1 0,-1 0 0,1 0 0,0 0 0,0 0 0,0 0 0,0 0 0,0 0 0,0 0 0,0 0 0,0 0 0,0 0 0,0 0 0,0 0 0,0 0 1,-1 0-1,1 0 0,0 0 0,0 0 0,0 0 0,0 0 0,0 0 0,0 0 0,0 0 0,0 0 0,0 0 0,0 0 0,0 0 0,0 0 0,0 0 0,-1 0 0,1 1 0,0-1 0,0 0 0,0 0 0,0 0 0,0 0 0,0 0 0,0 0 0,0 0 0,0 0 0,0 0 0,-4 33 530,4-31-335,-4-11 371,2 15 79,-4-22 677,6 22-859,2 9 69,-1-13-445,0-2-25,-1-8 14,-1-14 7,0 20-63,1-1 9,0-7 72,1 7 426,0 5-382,1 5 1,0 0 1,6 14-1,2 5 107,-9-22-204,4 9 100,-5-13-148,0 0-1,0 0 0,0 0 1,0 0-1,0 0 1,0 0-1,0 0 0,0 0 1,0 0-1,0 0 1,0 0-1,0 0 1,0 1-1,0-1 0,0 0 1,0 0-1,0 0 1,1 0-1,-1 0 0,0 0 1,0 0-1,0 0 1,0 0-1,0 0 1,0 0-1,0 0 0,0 0 1,0 0-1,0 0 1,0 0-1,0 0 0,1 0 1,-1 0-1,0 0 1,0 0-1,0 0 0,0 0 1,0 0-1,2-6 122,-1 0-23,0 1-1,-2-12 1,1 10 2,-1 18-53,1-3-20,1 1 0,1 9 1,-1-14-25,-1-1 0,1 1 0,0-1 0,0 1 1,1-1-1,1 4 0,0-1 0,4 7 9,-7-13-15,0 0 0,0 0 0,0 0 0,0 1 0,0-1 0,0 0 1,1 0-1,-1 0 0,0 0 0,0 0 0,0 0 0,0 0 0,0 0 0,0 0 1,0 0-1,0 0 0,0 0 0,0 0 0,0-1 0,0 1 0,0 0 0,0 0 1,0 0-1,0 0 0,0 0 0,0 0 0,1 0 0,-1 0 0,0 0 0,0 0 1,0 0-1,0 0 0,0 0 0,0 0 0,0 0 0,0 0 0,0 0 0,0 0 1,0 0-1,0 0 0,0 0 0,0 0 0,0 0 0,2-2 4,2 2 2,-2 0-1,0-5 1,0 3 1,2 4 0,12 9 3,0-5 5,-7-2-7,-7-3-6,0 1-1,0-1 0,0-1 1,0 1-1,0 0 1,0 0-1,0-1 1,0 1-1,0-1 1,4 1-1,7-5 6,-11 4-7,-1 0 0,-1 0 0,1 0 0,0 0 0,-1 0 0,1 0 0,-1 0 1,1 0-1,-1-1 0,1 1 0,-1 0 0,1 0 0,-1-1 0,1 1 0,0 0 0,-1-1 0,1 0 0,-1 0 0,1 0 0,-1 0 0,0 0 0,0 0 0,1-1 0,-1 0 0,1-2-2,-1 0 0,0 0 0,0 0 0,0 0 0,-1-5 0,2 4-23,1 7 1,1 0 2,4-2-31,-2 1 30,-4 0 19,0-1-1,0 0 1,-1 0 0,1 1 0,0-1 0,0 0-1,-1 0 1,1 0 0,0 0 0,0 0 0,0 0 0,-1 0-1,1 0 1,0 0 0,0 0 0,-1 0 0,1-1 0,0 1-1,0 0 1,-1-1 0,1 1 0,0 0 0,-1-1-1,1 1 1,0-1 0,0 0 0,0 0-10,0-1 0,1 1 0,-1-1 0,1-3 1,0 2-9,-1 1 0,1-1 0,0 0 0,0 1 1,3-4-1,-2 3 16,-1 1 2,1 0 1,-1-1 0,1 0-1,1-3 1,9-18-4,-10 17 5,0 0-1,1 1 1,7-11 0,-11 16 2,1 1 0,0-1 0,-1 0 0,1 1 0,-1-1 0,1 1 0,0-1 0,-1 1 0,1-1 0,0 1 0,-1-1 0,1 1 0,0 0 0,0-1 0,0 1 0,-1 0 0,1 0 0,0 0 0,0 0 0,0-1-1,-1 1 1,1 0 0,0 0 0,0 1 0,0-1 0,0 0 0,-1 0 0,1 0 0,0 0 0,0 1 0,0-1 0,-1 0 0,1 1 0,0-1 0,1 1 0,5 2 0,0-1 0,2 0 0,-7-1 0,0 1 0,-1-1 0,1 1 0,2 2 0,-3-3 0,0 1 0,0-1 0,1 0 0,-1 0 0,0 1 0,1-1 0,-1 0 0,1 0 0,0 0 0,-1-1 0,4 2 0,8-4 0,-4 5 0,-9-3 0,1 0 0,-1 0 0,1 0 0,0 1 0,-1-1 0,1 0 0,0 0 0,-1 0 0,1 0 0,-1 0 0,1 0 0,0 0 0,0 0 0,0-1 0,0 1 0,0-1 0,-1 1 0,1-1 0,0 1 0,-1-1 0,1 1 0,0-1 0,-1 0 0,1 1 0,-1-1 0,1-1 0,2-1 0,-3 2 0,1 0 0,-1 0 0,1 0 0,-1 1 0,1-1 0,0 0 0,-1 1 0,1-1 0,1 0 0,-2 0 0,1 1 0,-1 0 0,1 0 1,0 0-1,-1 0 0,1 0 0,-1 0 0,1 0 1,-1 0-1,1 0 0,-1 1 0,1-1 1,-1 0-1,1 0 0,0 0 0,-1 1 1,1-1-1,0 0 5,0 1 0,0-1 0,0 1 0,0-1 0,0 1 0,0-1 0,0 1 1,0-1-1,0 1 0,0 0 0,-1 0 0,1-1 0,0 1 0,0 0 0,-1 0 0,1 0 0,-1 0 0,1 0 0,0 0 0,0 1 1,4 8 56,-1-1 152,8 11-1,-6-8-66,-3-8-58,-1-5-51,-2 1-38,0 0 1,0 0 0,1 0-1,-1 0 1,0 0-1,0 0 1,0 0 0,0 0-1,0-1 1,0 1-1,1 0 1,-1 0-1,0 0 1,0 0 0,0 0-1,0 0 1,0 0-1,1 0 1,-1 0 0,0 1-1,0-1 1,0 0-1,0 0 1,0 0 0,0 0-1,1 0 1,-1 0-1,0 0 1,0 0-1,0 0 1,0 0 0,0 0-1,0 0 1,0 1-1,0-1 1,1 0 0,-1 0-1,0 0 1,0 0-1,0 0 1,0 0-1,0 0 1,0 1 0,0-1-1,0 0 1,0 0-1,4 9 12,-3-6-5,0 0-1,1 1 1,-1-1-1,5 5 0,-1 1 11,-4-7-12,0 1-1,1-1 1,-1 0-1,1 0 1,0 0-1,2 3 0,-4-5-3,0 0 0,1 0 1,-1 1-1,0-1 0,0 0 0,1 0 0,-1 0 0,0 0 0,0 0 0,1 0 0,-1 0 0,0 0 0,1 0 0,-1 0 0,0 0 0,0 0 0,1 0 0,-1 0 0,0 0 0,0 0 0,1 0 0,-1 0 0,0 0 0,1-1 0,5-4 21,-2 2-8,-1 1-7,-2 2-5,0-1 0,0 1 0,-1-1-1,1 1 1,0-1 0,0 1 0,-1-1 0,2-1 0,1-4 6,-2 5-7,-1 1 0,0-1 0,0 1 0,0-1 0,1 1 0,-1-1-1,0 1 1,1-1 0,-1 1 0,0 0 0,1-1 0,0 0 0,0 1 0,-1 0-1,1 0 1,0 0 0,0-1 0,-1 1 0,1 0-1,0 0 1,0 0 0,-1 0 0,1 0 0,0 0-1,-1 1 1,1-1 0,1 0 0,5 2 3,-1 0 0,1 0 1,10 5-1,-12-5-2,-3 0-1,1-1 0,-1 0 0,1 0 0,-1 0 0,1 0 0,-1 0 0,1-1 0,0 1 1,-1-1-1,1 1 0,3-1 0,-4 0-1,1-1 0,1 1 1,6-2-1,-8 2 0,-1 0 0,0-1 0,0 1 0,1-1 0,-1 0 0,0 1 0,0-1 0,0 0 0,0 1 0,0-1 0,0 0 0,0 0 0,1-1 0,8-15 0,-8 12 0,1 1 0,0-1-1,0 0 1,4-4 0,3-3-5,-8 10 4,0-1 0,1 1 0,-1-1 0,0 1 0,1 0 0,-1 0 1,1 0-1,0 0 0,-1 0 0,1 1 0,4-2 0,-6 2 0,0 1 1,0-1-1,0 1 1,0-1 0,0 0-1,0 1 1,0-1-1,0 0 1,0 1 0,0-1-1,0 0 1,1-2-1,0 1 1,-1-1-1,0 1 1,0-1-1,1-2 1,-1 2 0,-1 2-1,1-1 1,-1 1-1,1 0 1,-1 0-1,1-1 1,-1 1-1,1 0 1,0 0-1,0 0 1,1-2-1,-2 3 1,1 0-1,-1 0 1,1 0-1,0 0 1,-1 0 0,1 0-1,-1 0 1,1 0 0,-1 0-1,1 0 1,-1 0-1,1 1 1,-1-1 0,1 0-1,-1 0 1,1 0-1,-1 1 1,0-1 0,1 0-1,-1 1 1,1-1 0,0 1-1,7 3-7,-6-2 6,0 0 0,0 0 1,-1 0-1,1 0 0,2 5 0,1 1-3,-5-7 5,0-1 0,0 0-1,1 0 1,-1 0 0,0 0 0,0 0-1,0 0 1,0 1 0,0-1 0,0 0-1,1 0 1,-1 0 0,0 0 0,0 0-1,0 0 1,0 0 0,1 0 0,-1 0-1,0 0 1,0 0 0,0 0 0,0 0-1,0 0 1,1 0 0,-1 0 0,0 0-1,0 0 1,0 0 0,0 0 0,1 0-1,-1 0 1,0 0 0,0 0-1,0 0 1,1 0 0,-1 0 0,0-1-1,0 1 1,0 0 0,0 0-1,1 0 1,-1 0 0,0 0 0,0 0-1,0 0 1,0 0 0,1 0-1,-1 0 1,0 0 0,0 1 0,0-1-1,0 0 1,1 0 0,-1 0-1,1 1 1,0 0 0,0 0 0,0 0 0,0 0 0,0 0-1,0 0 1,1 2 0,4 5 0,-4-6 1,-1 0 0,1 0 0,0 0 0,-1 0 0,3 4 0,2 4 1,1-1 0,-1-2 3,-6-7-5,0 0 0,0 0 0,1 0 0,-1 0 0,0 0 0,0 0 0,0 0 0,0 0 0,1-1 0,-1 1 0,0 0 0,0 0 1,0 0-1,0 0 0,1 0 0,-1 0 0,0 0 0,0 0 0,0 0 0,0-1 0,1 1 0,1-1 0,0 1 1,-1 0 0,1 0-1,0 1 1,-1-1 0,1 0 0,2 2-1,0 0 3,-1-1-1,0 1 0,0-1 0,0 1 0,0 0 0,5 4 0,-6-5-2,-1 1 1,1-1 0,-1 0-1,1 0 1,0 0 0,0 0 0,0 0-1,0 0 1,0 0 0,-1 0-1,1-1 1,1 1 0,-1-1-1,0 0 1,0 1 0,0-1-1,3 0 1,-1-1 0,-1 0-1,0 1 1,0-1-1,0-1 1,0 1 0,0 0-1,0-1 1,0 1-1,0-1 1,-1 0-1,1 0 1,-1 0 0,5-4-1,-5 4 0,0 0 0,-1-1 0,1 1 0,0 0 0,-1 0 0,1-1 0,-1 1 0,0-1 0,0 1 0,0-1 0,0 0 0,0-3 0,2-4 0,5-1 0,-4-7 0,0 0 0,-4 17 0,0 1 0,0-1 0,1 0 0,-1 1 0,0-1 0,1 0 0,-1 0 0,0 1 0,1-1 0,-1 1 0,1-1 0,-1 0 0,1 0 0,0 1 0,-1 0 0,0 0 0,0 0 0,1 0 0,-1 0 0,0 0 0,1 0 0,-1 0 0,0 0 0,0 0 0,1 0 0,-1 0 0,0 0 0,0 1 0,1-1 0,-1 0 0,0 0 0,0 0 0,1 0 0,-1 0 0,0 1 0,0-1 0,4 2 0,-3-2 0,-1 0 0,0 0 0,1-1 0,-1 1 0,0 0 0,0 0 0,0-1 0,1 1 0,-1 0 0,0-1 0,0 1 0,0 0 0,1-1 0,-1 1 0,0 0 0,0-1 0,0 0 0,2-4 0,-2 5 0,0 0 0,0 0 0,0 0 0,1-1 0,-1 1 0,0 0 0,0 0 0,0 0 0,0-1 0,1 1 0,-1 0 0,0 0 0,0 0 0,1 0 0,-1 0 0,0 0 0,0 0 0,0-1 0,1 1 0,-1 0 0,1 0 0,2-1 0,-1-7-1,-2 6 0,0 0 1,0 1 0,0 0-1,1-1 1,-1 1-1,0 0 1,1-1-1,-1 1 1,1 0-1,0-2 1,-1 3 0,0-1 0,0 1 0,1 0 0,-1 0 0,0 0 0,0 0-1,0 0 1,0 0 0,0 0 0,1 0 0,-1 0 0,0 0 0,0 0 0,0 0 0,0 0 0,0 0 0,1 0 0,-1 0 0,0 0 0,0 0 0,0 0 0,0 1 0,0-1 0,0 0 0,1 0 0,-1 0 0,0 0 0,0 0 0,0 0-1,0 0 1,0 0 0,0 0 0,0 1 0,8 10 0,3 6-1,5 9-5,-14-19 5,4 3 1,-6-10 0,0 0 0,0 0 0,0 0 0,0 0 0,0 0 0,0 0 0,0 0 0,0 0 0,0 0 0,0 0 0,0 1 0,0-1 0,0 0 0,0 0 0,0 0 0,0 0 0,0 0 0,1 0 0,-1 0 0,0 0 0,0 0 0,0 0 0,0 0 0,0 0 0,0 0 0,0 0 0,0 0 0,0 0 0,0 0 0,0 0 0,0 0 0,0 0 0,0 0 0,1 0 0,-1 0 0,0 0 0,0 0 0,0 0 0,0-1 0,2-4 0,0-5 0,-1 12 0,-1-2 0,0 0 0,0 0 0,0 0 0,0 0 0,0 0 0,0 0 0,0 0 0,0 0 0,0 0 0,0 0 0,0 0 0,0 0 0,0 0 0,0 0 0,0 0 0,0 0 0,0 0 0,0 0 0,0 0 0,1-1 0,-1 1 0,0 0 0,0 0 0,0 0 0,0 0 0,0 0 0,0 0 0,0 0 0,0 0 0,0 0 0,0 0 0,0 0 0,0 0 0,0 0 0,0 0 0,0 0 0,0 0 0,0 0 0,0 0 0,0 0 0,0 0 0,0 0 0,0 0 0,0 0 0,0 0 0,0 0 0,0 0 0,0 0 0,0 0 0,0 0 0,0 0 0,0 0 0,1 0 0,-1 0 0,0 0 0,0 0 0,0 0 0,5 26 8,-4-24-4,0-4 0,0-10 8,3 22 21,-4-10-32,0 0 0,0 0-1,0 0 1,0 0-1,0 0 1,0 0-1,0 0 1,0 1 0,0-1-1,0 0 1,0 0-1,0 0 1,0 0-1,0 0 1,0 0 0,0 0-1,0 0 1,0 0-1,0 0 1,0 0-1,0 0 1,1 0 0,-1 0-1,0 0 1,0 0-1,0 0 1,0 0-1,0 0 1,0 0 0,0 0-1,0 0 1,0 0-1,0 0 1,0 0-1,0 0 1,0 0 0,0 0-1,0 0 1,0 0-1,0 0 1,0-1-1,0 1 1,0 0 0,0 0-1,1 0 1,-1 0 0,0 0-1,0 0 1,0 0 0,0 0 0,0 0 0,0 0 0,0 0-1,0 0 1,0 0 0,0 0 0,0 0 0,0 0-1,0 0 1,0 0 0,0 0 0,0 0 0,1 0 0,-1 0-1,0 0 1,0 0 0,0 0 0,0 0 0,0 0 0,0 0-1,0 0 1,0 0 0,0 0 0,0 0 0,0 0 0,0 0-1,0 0 1,0 0 0,1 0 0,-1 0 0,0 0 0,0 0-1,0 0 1,0 0 0,0 0 0,0 0 0,0 0-1,0 0 1,0 0 0,2 6 25,0-1 0,0 0-1,1 6 1,2 8 43,-5-18-65,0-1-1,1 0 0,-1 0 1,0 1-1,0-1 1,0 0-1,0 0 1,0 0-1,0 1 0,1-1 1,-1 0-1,0 0 1,0 0-1,0 0 0,1 1 1,-1-1-1,0 0 1,3-1 29,1-6-4,-4 6-19,11-13 40,-6 7-35,1 5-7,-6 1 0,1 0-1,-1 1 1,1-1 0,-1 0 0,0 0-1,1 0 1,-1 0 0,0 0 0,0 0-1,0 0 1,0 0 0,0 0 0,0 0-1,0 0 1,0-1 0,0 1-130,0-1-1,0 1 1,0 0 0,0 0 0,0-1 0,0 1-1,0 0 1,0 0 0,0-1 0,1 1-1,-1 0 1,1 0 0,-1 0 0,1 0 0,-1-1-1,2-1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8T08:21:56.171"/>
    </inkml:context>
    <inkml:brush xml:id="br0">
      <inkml:brushProperty name="width" value="0.1" units="cm"/>
      <inkml:brushProperty name="height" value="0.2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1109 74,'-3'-5,"0"0,0 1,-1-1,0 1,0 0,0 0,0 0,-1 1,1-1,-1 1,0 0,0 1,0-1,0 1,-1 0,1 0,-1 1,-6-2,-9-1,0 1,-1 1,-29 0,-45 2,-304 4,380-3,-1 0,1 1,-39 10,50-9,-1 1,1 0,0 0,0 1,1 0,-1 0,1 1,1 0,-1 0,-8 10,3 0,0 0,1 1,-17 31,-24 61,43-89,1 3,0 0,1 1,1 0,-5 38,7-20,2 79,2-61,3 55,0-104,-1 0,1 0,1 0,0 0,0 0,1 0,8 16,-8-21,1 0,-1 0,1 0,0-1,0 1,0-1,1 0,0-1,0 1,0-1,9 4,6 1,1 0,27 7,-7-2,6 3,196 63,-200-68,1-3,1-1,73 2,-88-9,3 0,1-1,61-8,-91 7,-1 0,0-1,0 1,0-1,0 0,0 0,0 0,-1-1,1 1,-1-1,1 0,-1 0,0 0,0 0,0-1,-1 1,1-1,-1 0,0 1,0-1,0 0,0 0,-1-1,0 1,1 0,-1-6,3-12,-2 0,0 0,-2 0,-1-22,0 19,0 9,0 0,-1-1,0 1,-1 0,-7-20,6 27,0-1,0 1,-1 0,0 0,-1 1,0-1,0 1,-1 0,-12-11,11 12,-1 1,0 0,-1 0,1 1,-1 0,0 1,0 0,0 1,-1 0,-13-2,4 1,0 2,0 1,0 0,-31 3,132 0,-18 0,464-2,-486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8T08:21:58.501"/>
    </inkml:context>
    <inkml:brush xml:id="br0">
      <inkml:brushProperty name="width" value="0.1" units="cm"/>
      <inkml:brushProperty name="height" value="0.2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23 0,'-2'3,"0"0,0 0,0 0,0 1,1-1,-1 1,1-1,0 1,0-1,0 1,0 5,-3 45,4-39,-1 52,3 0,4 0,18 94,-17-114,-1 0,-3 89,-3-119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8T08:22:09.033"/>
    </inkml:context>
    <inkml:brush xml:id="br0">
      <inkml:brushProperty name="width" value="0.1" units="cm"/>
      <inkml:brushProperty name="height" value="0.2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1109 74,'-3'-5,"0"0,0 1,-1-1,0 1,0 0,0 0,0 0,-1 1,1-1,-1 1,0 0,0 1,0-1,0 1,-1 0,1 0,-1 1,-6-2,-9-1,0 1,-1 1,-29 0,-45 2,-304 4,380-3,-1 0,1 1,-39 10,50-9,-1 1,1 0,0 0,0 1,1 0,-1 0,1 1,1 0,-1 0,-8 10,3 0,0 0,1 1,-17 31,-24 61,43-89,1 3,0 0,1 1,1 0,-5 38,7-20,2 79,2-61,3 55,0-104,-1 0,1 0,1 0,0 0,0 0,1 0,8 16,-8-21,1 0,-1 0,1 0,0-1,0 1,0-1,1 0,0-1,0 1,0-1,9 4,6 1,1 0,27 7,-7-2,6 3,196 63,-200-68,1-3,1-1,73 2,-88-9,3 0,1-1,61-8,-91 7,-1 0,0-1,0 1,0-1,0 0,0 0,0 0,-1-1,1 1,-1-1,1 0,-1 0,0 0,0 0,0-1,-1 1,1-1,-1 0,0 1,0-1,0 0,0 0,-1-1,0 1,1 0,-1-6,3-12,-2 0,0 0,-2 0,-1-22,0 19,0 9,0 0,-1-1,0 1,-1 0,-7-20,6 27,0-1,0 1,-1 0,0 0,-1 1,0-1,0 1,-1 0,-12-11,11 12,-1 1,0 0,-1 0,1 1,-1 0,0 1,0 0,0 1,-1 0,-13-2,4 1,0 2,0 1,0 0,-31 3,132 0,-18 0,464-2,-486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8T08:22:09.034"/>
    </inkml:context>
    <inkml:brush xml:id="br0">
      <inkml:brushProperty name="width" value="0.1" units="cm"/>
      <inkml:brushProperty name="height" value="0.2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23 0,'-2'3,"0"0,0 0,0 0,0 1,1-1,-1 1,1-1,0 1,0-1,0 1,0 5,-3 45,4-39,-1 52,3 0,4 0,18 94,-17-114,-1 0,-3 89,-3-119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8:58.19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95 60 1592,'-78'12'903,"62"-7"342,16-5-1237,6 6 310,12 19-72,-11-16-186,1 0 26,-1 1 0,0 0 0,-1 1 0,0-1 0,-1 1 0,7 18 0,33 86 540,-41-106-609,7 15 45,1-1 0,18 29 0,-27-48-47,-1-1-1,1 1 1,0-1 0,6 6 0,14 2 81,-11-3-41,-7-5-27,-1 0 1,1 0-1,-1-1 1,1 0-1,0 0 0,9 3 1,-7-4-8,0 0 1,0 0-1,0-1 1,0 0 0,0 0-1,0-1 1,0 0-1,-1 0 1,1 0-1,0-1 1,0 0 0,-1-1-1,1 1 1,-1-1-1,0-1 1,7-3 0,6-7 1,-1 0 0,0-1 0,24-25 1,43-58 16,-12 14-22,16-5-3,-78 79-14,5-5 2,1 1 0,28-19-1,-36 27-2,1 0 0,0 1 0,1 0 0,0 1 0,-1 0-1,21-4 1,-19 7-3,0-1-1,0 2 1,-1 0 0,1 0 0,0 1-1,0 0 1,23 6 0,-15-1-3,-1 1 1,1 0-1,31 18 1,-45-21 4,0 0 0,0 0 0,-1 1-1,1-1 1,-1 1 0,7 9 0,24 36-6,-31-42 7,11 17 2,10 0 6,-16-12-3,-8-10-3,0 0-1,0 0 1,1-1-1,-1 1 0,1 0 1,0-1-1,-1 0 1,1 1-1,0-1 1,1 0-1,3 2 0,-6-4 0,26 10 8,-24-9-7,0 0 0,0-1 0,1 1 0,-1-1-1,0 0 1,6 0 0,-5 0 0,0-1 0,0 0-1,4-2 1,4-1 3,19-2 16,-20 3-9,-1-1-1,19-10 1,-6 3 4,67-27 68,-40 17-36,59-17 0,-87 32-46,-1 1 0,1 1 0,0 1 0,36-1 0,-44 3-3,3 1-2,30 2-1,-41-1 3,0 0 1,0 1-1,-1-1 0,1 1 0,-1 0 1,0 1-1,1-1 0,-1 1 1,5 4-1,-2-2 0,-1 1 1,0 1 0,10 11-1,15 26 3,-10-15 5,0 0 0,-14-17-4,0-1 1,2 0-1,-1 0 0,20 15 1,-21-19-2,0-1 1,0 0 0,1 0 0,0-1 0,0 0 0,0-1-1,12 5 1,-7-6 2,1-1-1,-1 0 1,0-1 0,1-1-1,-1 0 1,0-1-1,1 0 1,18-5 0,-29 5-4,8-1 4,1-1 0,13-5 0,12-10 5,-19 8-4,23-9 4,45-26 4,-19 3-10,35-22 4,-75 49-6,53-22 0,-30 21-2,98-19 0,-130 31 2,0 1 0,0 1 1,0 1-1,1 1 1,20 2-1,-33-2-1,0 2-1,0-1 1,0 1-1,-1 0 1,1 0 0,-1 0-1,1 1 1,9 6-1,-9-4 2,0 0 0,0 1 0,-1 0-1,1 0 1,-1 0 0,8 13 0,-4-6 1,3 5 7,0-1-1,24 23 1,-36-38-9,0-1 1,1 0-1,-1 0 1,1 0 0,-1 0-1,1 0 1,-1-1-1,1 1 1,2 0 0,103 24 52,-97-23-50,-1 0 1,1 0 0,12 0 0,-18-2-3,0-1 1,1 1-1,-1 0 0,0-1 0,0 0 0,0 0 0,0 0 0,0-1 0,4-1 0,45-29 19,-13 7-10,89-37 10,5 10-16,-103 42-5,1 0 0,66-9 0,-86 18 0,1 0 0,-1 2 0,16 1 0,6 1-2,5-3-4,-20-1 2,0 2 0,21 2-1,-35-2 4,0 0 1,0 0-1,0 0 0,0 1 0,0-1 0,-1 1 1,1 0-1,-1 1 0,1-1 0,-1 1 1,0 0-1,7 6 0,0 4 1,-2-1 1,17 28-1,-11-17 6,20 26 10,-30-43-12,0 0-1,0-1 1,1 0-1,-1-1 1,1 1-1,8 4 1,-6-5 0,-1-1 1,1 0-1,0 0 1,0 0-1,0-1 1,0-1-1,0 1 1,1-1-1,-1-1 1,0 1-1,1-2 1,-1 1-1,13-3 1,2-2 11,35-15 0,-29 9-7,68-27 17,5-2-13,-91 36-12,150-59 46,-149 58-41,24-11 13,10 3 12,-14 4-9,-11 3-2,23-5 0,-1 6 1,11-3-7,-37 4-10,0 2 0,0 0 0,20 0 0,-12 2 0,30 1-2,-45 0 0,-1 0 1,0 1-1,16 4 1,-24-6 6,0 0 1,0 1-1,0-1 1,0 0-1,0 1 1,0-1-1,0 1 1,-1-1-1,1 1 1,0-1-1,0 1 1,0 0-1,-1-1 0,1 1 1,0 0-1,-1 0 1,1 0-1,0-1 1,-1 1-1,1 0 1,-1 0-1,0 0 1,1 0-1,-1 0 0,0 0 1,1 0-1,-1 0 1,0 0-1,0 0 1,0 0-1,0 0 1,0 0-1,0 0 1,0 0-1,0 0 1,-1 0-1,1 0 0,-1 2 1,0-1 16,0 0 1,0 0-1,0 0 0,0 1 1,-1-1-1,1 0 1,-1-1-1,1 1 0,-1 0 1,0 0-1,0-1 0,1 1 1,-1-1-1,-1 1 0,-3 1 1,-3 0-16,6-2 7,0 0 0,-1 0 0,-5 4 0,8-5-32,0 1 1,0 0 0,1-1-1,-1 1 1,0 0 0,0 0-1,1-1 1,-1 1 0,0 0-1,1 0 1,-1 0-1,1 0 1,-1 0 0,1 0-1,-1 0 1,1 0 0,-1 2-1,1-3-11,0 1-1,0-1 1,0 0-1,0 1 0,0-1 1,0 0-1,0 0 1,0 1-1,0-1 0,0 0 1,1 1-1,-1-1 0,0 0 1,0 1-1,0-1 1,0 0-1,0 0 0,1 1 1,-1-1-1,0 0 1,0 0-1,1 1 0,-1-1 1,0 0-1,0 0 0,1 0 1,-1 1-1,0-1 1,21 13-379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28T08:22:34.735"/>
    </inkml:context>
    <inkml:brush xml:id="br0">
      <inkml:brushProperty name="width" value="0.1" units="cm"/>
      <inkml:brushProperty name="height" value="0.2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184 0,'0'4,"0"6,0 4,-4 5,-2 2,1 3,1 0,-3 1,-4-1,-4-4,-4 3,-3 1,0 1,-2 0,-1-1,5-3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8:05:41.483"/>
    </inkml:context>
    <inkml:brush xml:id="br0">
      <inkml:brushProperty name="width" value="0.3" units="cm"/>
      <inkml:brushProperty name="height" value="0.6" units="cm"/>
      <inkml:brushProperty name="color" value="#993300"/>
      <inkml:brushProperty name="tip" value="rectangle"/>
      <inkml:brushProperty name="rasterOp" value="maskPen"/>
    </inkml:brush>
  </inkml:definitions>
  <inkml:trace contextRef="#ctx0" brushRef="#br0">1 21 640,'0'0'1427,"2"1"-1283,55 27 6,-55-28-142,-1 1 0,1-1 0,0 1 0,-1-1 0,1 1 0,0-1 0,-1 0 0,1 0 0,0 0 0,3 0 0,-4-1 5,0 1-1,1-1 1,-1 1-1,0-1 1,1 1 0,-1-1-1,0 0 1,2-1-1,3-2 83,-5 3-86,1 0 1,-1 1 0,0-1-1,1 1 1,-1-1 0,1 1-1,-1 0 1,1 0-1,-1-1 1,1 1 0,-1 0-1,1 0 1,-1 0 0,1 1-1,-1-1 1,1 0 0,-1 0-1,1 1 1,-1-1 0,3 2-1,-1-1 30,-1 0 0,1-1 0,0 1 0,0-1 0,5 1 0,-8-1-39,0 0 1,0 0 0,0 0-1,0 0 1,0 0 0,0 0-1,0 0 1,0 0 0,0 0 0,0 0-1,0 0 1,0 0 0,0 0-1,0 0 1,0-1 0,0 1-1,0 0 1,0 0 0,0 0-1,0 0 1,0 0 0,0 0-1,0 0 1,0 0 0,0 0 0,0 0-1,0 0 1,0 0 0,0 0-1,0 0 1,0 0 0,0 0-1,0 0 1,0 0 0,0-1-1,0 1 1,0 0 0,0 0 0,0 0-1,0 0 1,0 0 0,0 0-1,0 0 1,0 0 0,0 0-1,0 0 1,0 0 0,0 0-1,0 0 1,0 0 0,0 0-1,0 0 1,0 0 0,-1 0 0,1 0-1,0 0 1,0 0 3,0 0 1,0 0-1,0 0 1,0 0-1,0 0 0,0-1 1,0 1-1,0 0 1,0 0-1,-1 0 1,1 0-1,0 0 0,0 0 1,0 0-1,0 0 1,0 0-1,0 0 1,0 0-1,0-1 0,0 1 1,0 0-1,0 0 1,0 0-1,0 0 1,0 0-1,0 0 0,0 0 1,0 0-1,0 0 1,0-1-1,0 1 0,0 0 1,0 0-1,0 0 1,0 0-1,0 0 1,0 0-1,0 0 0,0 0 1,0 0-1,1-1 1,-1 1-1,0 0 1,0 0-1,0 0 0,0 0 1,0 0-1,0 0 1,2 0 101,0 0 1,-1 0 0,1 0 0,0 0-1,0 1 1,2 0 0,2 0 138,1 0-73,-1 0 0,11 3 0,-3 0-51,-12-3-97,0-1-1,0 0 0,0 0 0,0 0 0,0 0 0,0 0 1,-1 0-1,1-1 0,2 0 0,1 0 28,-4 1-45,0 0-1,0 0 1,0-1 0,0 1-1,-1 0 1,1-1-1,0 1 1,0-1 0,0 1-1,0-2 1,-1 2-5,1 0 0,-1-1 0,0 1 1,0 0-1,1 0 0,-1-1 1,0 1-1,1 0 0,-1 0 0,0 0 1,1-1-1,-1 1 0,1 0 0,-1 0 1,0 0-1,1 0 0,-1 0 0,1 0 1,-1 0-1,0 0 0,1 0 0,-1 0 1,0 0-1,1 0 0,-1 0 0,1 0 1,-1 0-1,0 0 0,1 1 0,-1-1 1,0 0-1,1 0 0,-1 0 0,0 1 1,1-1-1,-1 0 0,1 1 0,10 11 47,-3-1 7,1 0 19,-7-9-59,0 0 1,0 0-1,-1 0 0,1 0 0,0 0 0,4 1 0,-4-1-9,0-1-1,-1 1 1,1-1 0,0 1-1,-1 0 1,1 0-1,1 2 1,-2-3-5,-1 0 0,1 0 0,0 0 0,-1-1 1,1 1-1,0 0 0,-1 0 0,1-1 0,0 1 0,0 0 0,0-1 0,0 1 0,0-1 1,0 1-1,0-1 0,0 1 0,0-1 0,0 0 0,0 1 0,0-1 0,0 0 0,0 0 0,0 0 1,0 0-1,0 0 0,1 0 0,2 0 1,0-1 0,-1 0 0,1 0 0,0 0 0,-1 0 0,1 0 0,-1-1 0,5-2 0,-3 2 3,1-1 0,8-2 0,-2 2 5,0 1-1,14 0 1,15-4 19,-31 4-8,16-7 0,6-2 51,-13 5 16,1 2 0,0 1-1,29-1 1,-3 0 37,7 1-23,29 0-36,-74 2-59,1 1 0,10-3 0,11-1 12,-14 2-5,-13 2-10,0-1 0,1 1 1,-1 0-1,1 0 0,-1 0 0,0 1 1,1-1-1,-1 1 0,4 1 0,11 6 23,-15-6-23,0-1-1,1 1 1,-1-1-1,0 0 1,7 2-1,25 3 5,-30-5-8,-1 0 0,0 0 0,0 1 0,0-1 0,0 1 0,7 3 0,-6-2 0,0-1 0,0 1 0,1-1 0,7 2 0,-7-3 1,0-1-1,0 1 0,1-1 0,-1 0 0,0 0 1,0-1-1,9-2 0,4-1 3,19-9 0,-20 6-1,-10 5 0,0 0-1,13-1 1,-15 2-1,0 0-1,0 0 1,0 0-1,1-1 0,7-3 1,-6 1 0,1 0 0,-1 1-1,1 0 1,13-2 0,-18 4-1,1 1 1,-1-1-1,1 1 0,-1 0 0,0 1 0,1-1 0,-1 1 1,0 0-1,1 0 0,-1 0 0,7 4 0,-1 0 1,-8-4 0,-1 0-1,1 0 0,0 0 1,0 0-1,-1 0 0,1-1 1,0 1-1,0-1 0,0 1 1,0-1-1,0 0 1,0 1-1,0-1 0,0 0 1,3-1-1,-5 1 0,6-1 2,0 1-1,-1-2 1,1 1-1,-1-1 1,8-3-1,-10 4 0,0-1 0,0 1-1,0 0 1,0 0-1,0 0 1,0 0-1,0 0 1,1 1-1,-1 0 1,0-1-1,1 1 1,-1 0-1,0 1 1,5 0-1,0-1 0,-1 0 0,0 0 0,0-1 0,1 0 0,10-3 0,-14 3 0,1 0 0,-1 0 0,1 1 0,0-1 0,-1 1 0,1 0 0,0 0 0,0 1 0,-1-1 0,1 1 0,8 3 0,-9-3 0,0 0 0,0-1 0,0 1 0,0-1 0,1 0 0,6 0 0,13 0 0,68 10 0,-83-10 0,0-1 0,-1 1 0,1-1 0,0-1 0,-1 0 0,10-3 0,12-3 0,-27 8 0,0-1 0,0 0 0,0 1 0,1 0 0,-1-1 0,0 1 0,0 0 0,1 1 0,-1-1 0,6 2 0,7 3 0,-3 0 0,16 3 0,-25-7 0,0 0 0,0-1 0,0 0 0,0 1 0,0-1 0,0-1 0,0 1 0,7-2 0,32-16 0,-32 15 2,-1 1 0,1 0-1,-1 0 1,18 0-1,7 4-1,-33-2 1,0 0-1,0 0 1,1 1-1,-1-1 0,0 1 1,0-1-1,1 1 1,-1 0-1,0 0 1,0 0-1,0 0 0,0 0 1,0 1-1,3 2 1,8 5 2,11 5 5,-20-13-6,0 1-1,0-1 1,-1 0 0,1 0 0,0-1 0,0 1 0,6-1-1,-3-1-1,-6 0 0,0 1 0,-1 0 0,1 0 0,0-1 0,-1 1 0,1 0 0,0 0 0,-1 0 0,1 0 0,0 0 0,0 0 0,-1 0 0,2 0 0,3 2 0,-4-2 0,0 1 0,0-1 0,0 1 0,1-1 0,-1 0 0,0 0 0,0 0 0,0 0 0,1 0 0,-1 0 0,2 0 0,28-4 0,-31 4 1,1-1-1,0 2 0,0-1 0,-1 0 1,1 0-1,0 0 0,0 0 0,-1 0 1,1 1-1,0-1 0,-1 0 0,1 0 1,0 1-1,-1-1 0,1 1 0,0-1 1,-1 0-1,1 1 0,-1 0 0,1-1 0,-1 1 1,1-1-1,-1 1 0,1-1 0,-1 2 1,2 1 2,0 0 0,0 1 0,1 5 0,-1-3 1,-3-10 64,-1 2-177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8:05:43.833"/>
    </inkml:context>
    <inkml:brush xml:id="br0">
      <inkml:brushProperty name="width" value="0.3" units="cm"/>
      <inkml:brushProperty name="height" value="0.6" units="cm"/>
      <inkml:brushProperty name="color" value="#993300"/>
      <inkml:brushProperty name="tip" value="rectangle"/>
      <inkml:brushProperty name="rasterOp" value="maskPen"/>
    </inkml:brush>
  </inkml:definitions>
  <inkml:trace contextRef="#ctx0" brushRef="#br0">63 138 176,'-57'-40'72,"57"39"-70,-1 1-1,1 0 0,-1-1 1,1 1-1,-1-1 1,1 1-1,-1-1 1,1 1-1,0-1 1,-1 1-1,1-1 1,0 1-1,-1-2 1,1 2-2,0-1 1,0 1 0,0 0-1,0 0 1,0-1 0,1 1-1,-1 0 1,0 0 0,0 0-1,0-1 1,0 1 0,0 0-1,0 0 1,0 0 0,1 0-1,-1-1 1,0 1 0,0 0-1,0 0 1,1 0 0,0-1 1,2-4 7,-3 5-8,0 0-1,0-1 1,1 1 0,-1-1-1,0 1 1,0 0-1,1-1 1,-1 1-1,0-1 1,1 1 0,-1 0-1,0 0 1,1-1-1,-1 1 1,0 0-1,1 0 1,-1-1 0,1 1-1,-1 0 1,1 0-1,-1 0 1,0 0-1,1-1 1,-1 1 0,1 0-1,-1 0 1,1 0-1,-1 0 1,1 0-1,0 0 1,3 1 8,19-12 3264,-23 10-3161,1-1-50,0 1 0,0 0 0,0 0-1,1 0 1,-1 0 0,0 0 0,1 0 0,-1 1-1,1-1 1,-1 0 0,1 1 0,-1-1 0,3 0-1,2-1 29,5-2 49,14-3 1,-24 7-131,0 0 0,-1-1 0,1 1 0,0 0 0,0 0 0,0 0 0,0 0 0,-1 0 0,1 0 0,0 0 0,0 1 0,0-1 0,0 0 0,-1 0 0,1 1 0,0-1 0,0 0 0,-1 1 0,1-1 0,0 1 0,-1-1 0,1 1 0,0-1 0,-1 1 0,1-1 0,0 1 0,-1 0 0,1-1 0,-1 1 0,0 0 0,1-1 0,-1 1 0,1 0 0,-1 0 0,1 1 0,-1 0 26,1-6 8,-1 4-41,0 0-1,0 0 0,0 0 0,0 0 0,1-1 1,-1 1-1,0 0 0,0 0 0,0 0 0,0 0 1,0-1-1,0 1 0,1 0 0,-1 0 1,0 0-1,0 0 0,0 0 0,0 0 0,1 0 1,-1 0-1,0 0 0,0-1 0,0 1 0,1 0 1,-1 0-1,1 0 0,-1 0 0,0 0 0,1 0 1,-1 0-1,0-1 0,1 1 0,-1 0 1,0 0-1,1 0 0,-1-1 0,0 1 0,0 0 1,1 0-1,-1-1 0,0 1 0,0 0 1,1-1-1,0-3 9,-1 4-8,0 0 0,0-1 0,0 1 0,0-1 0,1 1 0,-1 0 0,0-1 0,0 1 0,0 0 0,1-1 0,-1 1 0,0-1-1,0 1 1,1 0 0,-1 0 0,0-1 0,0 1 0,1 0 0,-1-1 0,13 7 104,-12-7-99,0 1 0,-1 0 0,1-1 0,0 1 0,-1-1 1,1 1-1,-1-1 0,1 1 0,-1-1 0,1 1 0,-1-1 1,1 0-1,-1 1 0,1-1 0,-1 0 0,6-7 87,-6 8-89,0 0-1,1 0 1,-1-1 0,0 1-1,0 0 1,0 0 0,1 0 0,-1 0-1,0-1 1,0 1 0,1 0 0,-1 0-1,0 0 1,0 0 0,1 0 0,-1 0-1,0 0 1,0 0 0,1 0 0,-1 0-1,0 0 1,0 0 0,1 0 0,-1 0-1,13 10 196,-12-10-195,-1 0 0,0 0 1,1 0-1,-1 0 0,0 0 0,0 0 0,1 0 0,-1 0 0,0 0 0,0 0 0,1 0 0,-1-1 0,0 1 0,0 0 0,1 0 1,-1 0-1,0 0 0,0-1 0,1 1-1,-1 0 0,0 0 0,0 0 0,0 0 0,0 0 0,1 0 0,-1 0 0,0 0 0,0 0 0,0-1 0,1 1 0,-1 0 0,0 0 0,0 0 0,0 0 0,1 0 0,-1 0 1,0 0-1,0 0 0,0 0 0,1 1 0,0 0 22,1 1-1,-1 0 1,0 1 0,1-1 0,0 4 0,-1-5-6,0 1 0,-1 0 0,1 0 0,0-1-1,0 1 1,2 2 0,3-11 78,-6 7-97,0 0 0,0 0 0,1 0 1,-1 0-1,0 0 0,0 0 0,0 0 1,0-1-1,1 1 0,-1 0 0,0 0 0,0 0 1,0 1-1,0-1 0,1 0 0,-1 0 0,0 0 1,0 0-1,0 0 0,0 0 0,0 0 1,1 0-1,-1 0 0,0 0 0,0 0 0,0 0 1,0 0-1,1 1 0,2 0 17,-2-1-17,-1 0 0,1 0-1,-1-1 1,0 1 0,1 0 0,-1 0 0,1-1-1,-1 1 1,0 0 0,1-1 0,-1 1 0,1 0-1,-1-1 1,0 0 0,1 1 0,-1-1-1,1 1 1,-1 0 0,1-1-1,0 1 1,-1-1 0,1 1-1,-1 0 1,1-1-1,0 1 1,-1 0 0,1 0-1,0-1 1,-1 1 0,1 0-1,0 0 1,-1 0-1,1 0 1,0 0 0,-1 0-1,1 0 1,1 0 0,2 1 3,-1 0 0,0 0 0,6 3 0,-7-4-3,5 5 0,-7-5 0,0 1-1,1-1 0,-1 0 0,0 1 0,1-1 0,-1 0 0,1 0 0,-1 1 0,0-1 0,1 0 0,-1 0 0,1 0 1,-1 0-1,1 0 0,0 1 0,6-7 5,2 4-4,-6 2 0,-2-1-1,1 1 0,-1 0 0,0-1 0,1 1 0,-1 0 0,1 0 0,-1 0 0,0 0 0,1 0 0,-1 0 0,1 1 1,-1-1-1,0 0 0,2 1 0,-2 0 0,0-1 1,1 0-1,-1 1 0,0-1 1,0 0-1,1 0 1,-1 0-1,0 0 1,0 0-1,1 0 0,-1 0 1,2-1-1,5 0 1,2 3 1,-3-5 1,-7 3-3,1-1 0,-1 1 0,1 0 0,-1-1 0,1 1 1,-1 0-1,1 0 0,-1-1 0,1 1 0,-1 0 0,1 0 0,-1 0 0,1 0 0,0 0 0,-1 0 1,1 0-1,-1 0 0,1 0 0,-1 0 0,1 0 0,0 0 0,-1 0 0,1 1 0,-1-1 0,1 0 1,-1 0-1,1 1 0,-1-1 0,1 0 0,-1 1 0,1-1 0,-1 0 0,0 1 0,1 0 0,5 4 0,5 5 0,-10-9 0,1-1 0,-1 1 0,1-1 0,-1 1 0,1-1 0,1 1 0,4 0 0,1 2 0,-7-2 0,0-1 0,0 1 0,0-1 0,0 1 0,0-1 0,0 0 0,0 0 0,1 1 0,-1-1 0,0 0 0,0 0 0,0 0 0,0 0 0,0 0 0,1 0 0,-1-1 0,0 1 0,0 0 0,0-1 0,0 1 0,0 0 0,0-1 0,2 0 0,11-11 0,3 3 0,-9 4 1,-3 1 0,0 1 1,8-3-1,-11 5 0,0 0-1,0 1 0,0-1 0,0 0 1,0 1-1,0 0 0,0 0 0,0-1 1,0 1-1,0 0 0,2 1 0,1 0 0,0 0 0,0 1 0,0 0 0,0 0 0,9 5 0,-8-3 0,1-1 0,7 3 0,-6-3 0,0-1 0,0 0 0,1-1 0,-1 0 0,0 0 0,0-1 0,15-1 0,-20 1 0,-1 0 0,1 0 0,0 0 0,-1 1 0,1-1 0,3 1 0,2 2 0,-6-2 0,0 0 0,-1 0 0,1-1 0,0 1 0,-1-1 0,4 1 0,-4-2 0,1 1 0,-1 0 0,0 0 0,1-1 0,-1 1 0,0-1 0,1 1 0,-1-1 0,1 0 0,5-3 0,-3 3 0,0 0 0,0-1 0,6 0 0,-5 2 1,0-1-1,8-3 1,-5-1 1,-8 5-2,1-1 0,0 1 1,-1-1-1,1 1 0,0-1 0,0 1 0,0 0 0,-1-1 1,1 1-1,0 0 0,0-1 0,0 1 0,0 0 0,0 0 1,0 0-1,-1 0 0,1 0 0,0 0 0,0 0 0,0 0 0,0 0 1,0 0-1,0 1 0,-1-1 0,1 0 0,2 1 0,2 4 0,-5-4 0,1-1 0,-1 1 0,1-1 0,0 1 0,-1 0 0,1-1 0,-1 1 0,1-1 0,0 1 0,0-1 0,-1 0 0,1 1 0,0-1 0,0 0 0,-1 1 0,1-1 0,0 0 0,0 0 0,0 0 0,0 0 0,-1 0 0,1 0 0,0 0 0,0 0 0,0 0 0,1 0 0,0-1 0,-1 0 1,-1 1-1,1 0 0,0-1 0,-1 1 0,1 0 0,0 0 0,-1 0 0,1 0 0,0 0 1,-1 0-1,2 0 0,9 5 5,1-6-2,-11 2-3,1-1 1,-1 1-1,1 0 1,-1 0 0,1 0-1,1 2 1,-1-2-1,0 0 0,-1 1 1,1-1-1,0 0 0,0 0 1,0 0-1,3 1 0,-3-2 1,0 0-1,0 0 1,0 0-1,0 0 1,1-1-1,-1 1 1,0-1-1,0 1 1,0-1-1,0 0 1,0 0-1,0 0 1,3-1-1,-4 1 0,0 0 0,0 1 0,0-1 0,1 1 0,-1-1 1,0 1-1,0 0 0,1-1 0,-1 1 0,0 0 0,1 0 0,-1 0 0,0 0 0,1 0 0,-1 0 0,0 0 0,1 1 0,-1-1 0,0 0 0,0 1 0,2 0 1,3 1-2,-3-1 1,-1 0 0,0 0 0,1 0 0,-1 1 0,0-1 0,2 3 0,10 5 0,-8-6 0,11 5 0,-16-7 0,0-1 0,0 0 1,0 1-1,0-1 0,0 0 0,0 0 0,0 0 0,0 0 0,0 0 0,0 0 0,0 0 1,0 0-1,2 0 0,13-10 5,2 7-4,-6-2-1,-10 4 0,0 0 0,0 1 0,1-1 0,-1 0 0,0 1 0,0-1 0,0 1 0,0 0 0,1 0 0,-1 0 0,3 0 0,13 7 3,-15-6-2,1 1 0,0-1 0,5 2 0,-6-2-1,1-1 0,-1 1 0,1-1 1,-1 0-1,1 0 0,-1 0 0,1-1 0,-1 1 0,1-1 0,5-2 0,-1 2 1,0-1 0,0 1-1,11 0 1,-11 1 0,0-1-1,-1 0 1,1 0 0,7-3 0,-5 1 0,0-1 1,0 0-1,-1-1 0,1 0 1,-1 0-1,10-9 0,-9 5-1,-6 6 0,-1 0 0,0 1 0,0-1 0,1 1 0,0 0 0,-1 0 0,5-2 0,28-4-1,-33 7 0,0 1 0,0-1 0,1 1 0,-1 0 0,0 0 0,7 0 0,3 1 1,-11-1 0,1 0 0,-1 0 0,0 1 0,1-1 0,-1 1 0,0 0 0,1-1 1,-1 1-1,0 0 0,0 0 0,0 0 0,0 1 0,0-1 0,0 0 0,0 1 0,3 3 0,1 1 1,-1 0 1,-1 1 0,7 11 0,2 2 6,-12-19-7,0-1 0,0 1 0,-1 0-1,1 0 1,0 0 0,0-1 0,0 1-1,0 0 1,0-1 0,1 1 0,-1-1-1,0 1 1,0-1 0,0 0 0,0 1-1,0-1 1,2 0 0,2 1 3,0-1 0,10-1 1,-3 0-1,23 3 2,5 1 1,-35-4-6,0 1 0,-1-1 0,1 1-1,0-1 1,-1-1 0,8-2 0,4-2 3,16-8 6,-25 10-7,-5 3-3,1 0 1,-1-1 0,0 1-1,0 0 1,1 0 0,3 0-1,-3 0 0,0 1 1,0 1-1,0-1 0,-1 0 0,1 1 0,4 0 0,-4 0 0,0 0 0,1-1 0,-1 1 0,1-1 0,-1 0 0,5 0 0,-7 0 0,1 0 0,-1 0 0,1 0 0,-1 0 0,1 0 0,0 0 0,-1 1 0,1-1 0,-1 0 0,1 1 0,-1-1 0,1 1 0,-1 0 0,0-1 0,1 1 0,-1 0 0,0 0 0,1 0 0,-1 0 0,0 0 0,0 0 0,0 0 0,1 2 0,5 4 0,-5-6 0,-1 0 0,0 0 0,1-1 0,-1 1 0,1 0 0,-1-1 0,1 1 0,1 0 0,0 0 0,16 6 0,-15-5 0,-1-1 0,1 1 0,0-1 0,0 0 0,-1 0 0,1 0 0,0 0 0,0-1 0,0 0 0,0 1 0,0-1 0,4-1 0,-2-1 0,0 1 0,9-5 0,-9 4 0,0 0 0,1 0 0,7-2 0,-14 4 0,2 0 1,-1 0-1,1 0 0,0-1 0,0 1 0,-1-1 0,1 1 1,0-1-1,2-1 0,11-12 5,-12 13-5,0 0 1,0 0-1,-1 0 0,1 1 0,0 0 0,4-1 1,4 0-2,-9 1 1,-1 0 0,1 0 0,-1 0 0,1 0 0,-1 0 0,1 0 0,-1 1 0,1-1 0,-1 1 0,0-1 0,1 1 0,-1-1 0,2 2 0,6 1 0,6-3 0,-1 1 0,-11-1 0,0 0 0,0 1 0,0-2 0,4 1 0,0-1 0,0 0 0,0 1 0,7 0 0,11 0 0,-13-2 0,-8 1 0,0 0 0,0 1 0,6-1 0,-8 2 0,-1-1 0,1 0 0,-1 0 0,1 0 0,-1 0 0,1-1 0,0 1 0,-1 0 0,0-1 0,1 1 0,-1-1 0,1 1 0,-1-1 0,1 1 0,-1-1 0,2-2 0,5-1 2,-8 4-2,1 0 1,0-1-1,0 1 1,0-1-1,-1 1 1,1-1 0,0 1-1,0-1 1,-1 1-1,1-1 1,1-1-1,0-10 8,-2 12-7,0 0-1,0 0 0,0 0 0,0 0 0,0 0 0,0 0 0,0 0 0,0 0 0,0 0 0,0 0 0,0 0 0,0 1 0,0-1 1,0 0-1,0 0 0,1 0 0,-1 0 0,0 0 0,0 0 0,0 0 0,0 0 0,0 0 0,0 0 0,0 0 0,0 0 0,0 0 1,0 0-1,0 0 0,0 0 0,0 0 0,0 0 0,0 0 0,0 0 0,0 0 0,0 0 0,0 0 0,0 0 0,0 0 0,0 0 0,1 0 1,-1 0-1,0 0 0,0 0 0,0 0 0,0-1 0,0 1 0,0 0 0,0 0 0,0 0 0,0 0 0,0 0 0,0 0 0,0 0 1,0 0-1,0 0 0,0 0 0,0 0 0,2 7 3,1-1-3,0-2 0,0-1 0,1 1 0,0-1 0,0 0 0,0 0 0,0 0 0,0-1 0,6 4 0,1-6 0,-11 0 0,1 0 0,-1 0 0,0 0 0,1 0 0,-1-1 0,1 1 0,-1 0 0,1 0 0,-1 0 0,0 0 0,1-1 0,-1 1 0,0 0 0,1 0 0,-1-1 0,0 1 0,1 0 0,-1 0 0,1-1 0,-1-2 1,0 2-1,0 1 0,0 0 0,0 0 1,0-1-1,0 1 0,0 0 0,0 0 0,0-1 0,0 1 0,0 0 0,0 0 1,0-1-1,0 1 0,0 0 0,0 0 0,0-1 0,0 1 0,0 0 1,1 0-1,-1-1 0,0 1 0,0 0 0,0 0 0,0 0 0,0-1 0,1 1 1,-1 0-1,0 0 0,0 0 0,0 0 0,1 0 0,-1-1 0,0 1 0,0 0 1,1 0-1,-1 0 0,0 0 0,0 0 0,1 0 0,-1 0 0,0 0 1,0 0-1,1 0 0,-1 0 0,0 0 0,1 0 0,1 1 0,0 0 1,0 1-1,0-1 0,1 1 0,-1-1 0,-1 1 1,3 2-1,12 9-1,6 0 1,-12-1 0,-8-10 0,0 0 0,-2-3 0,0 1 0,0 0 0,0-1 0,0 1 0,0 0 0,0 0 0,1-1 0,-1 1 0,0 0 0,0-1 0,0 1 0,0 0 0,0 0 0,1-1 0,-1 1 0,0 0 0,0 0 0,0 0 0,1-1 0,-1 1 0,0 0 0,0 0 0,1 0 0,-1 0 0,0 0 0,1-1 0,-1 1 0,0 0 0,0 0 0,1 0 0,-1 0 0,0 0 0,1 0 0,-1 0 0,0 0 0,1 0 0,-1 0 0,8 0 0,44-5 0,-51 5 0,0 0 0,1 0 0,-1-1 0,0 1 0,0 0 0,0-1 0,0 1 0,0-1 0,0 1 0,0-1 0,0 0 0,0 1 0,-1-1 0,1 0 0,0 0 0,0 0 0,-1 1 0,1-1 0,0 0 0,-1 0 0,1 0 0,-1 0 0,2-2 0,-2 0 0,1 0 0,0 0 1,-1 1-1,0-1 0,0 0 0,0-4 0,0 4 1,1-8 13,0 9 3,4 12 19,3 6-3,-8-15-32,0 0-1,1-1 1,-1 1 0,1-1 0,-1 1-1,1-1 1,-1 1 0,1-1-1,-1 1 1,1-1 0,-1 1 0,1-1-1,0 0 1,0 1 0,9 6-27,-8-6 15,-1 1-3,1-1 0,-1 0 0,1 0 0,-1 0 0,1 0 0,0 0 1,-1 0-1,1-1 0,0 1 0,0 0 0,-1-1 0,4 1 0,3 4-1024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8:05:45.229"/>
    </inkml:context>
    <inkml:brush xml:id="br0">
      <inkml:brushProperty name="width" value="0.3" units="cm"/>
      <inkml:brushProperty name="height" value="0.6" units="cm"/>
      <inkml:brushProperty name="color" value="#993300"/>
      <inkml:brushProperty name="tip" value="rectangle"/>
      <inkml:brushProperty name="rasterOp" value="maskPen"/>
    </inkml:brush>
  </inkml:definitions>
  <inkml:trace contextRef="#ctx0" brushRef="#br0">1 122 472,'2'-1'144,"1"-1"-133,-1 1 0,1-1 0,-1 0 0,4-5 0,6-5 77,-4 5 532,11-14 1,-18 19-543,-1 2-32,1-1 0,-1 1 0,1-1 1,0 1-1,-1-1 0,1 1 0,0-1 1,-1 1-1,1-1 0,0 1 0,0 0 1,-1-1-1,1 1 0,0 0 0,0 0 0,0 0 1,-1 0-1,1-1 0,0 1 0,1 1 1,-1-2 21,-1 1-67,1-1 0,-1 1-1,0 0 1,1-1 0,-1 1 0,0 0-1,1 0 1,-1-1 0,0 1 0,1 0-1,-1 0 1,1 0 0,-1 0 0,1-1-1,-1 1 1,1 0 0,23 0 22,26 3 43,-46-3-53,6 1 90,1-1-1,0 0 1,-1 0-1,12-2 1,-3-1 50,-11 1-114,-1 1 1,1 0-1,11 0 1,-10 1-14,-2 0 35,-1 1 1,1-1-1,0 1 0,-1 0 1,10 3-1,-3-1 93,0 0 0,14 0 0,-23-3-147,0 1 1,0-1-1,0 0 1,1-1-1,-1 1 0,0-1 1,0 1-1,0-1 1,0-1-1,-1 1 1,7-3-1,-6 2-3,1 1 0,-1-1 0,0 1 0,1 0 0,8-1 0,-9 2-1,1-1 0,0 0 1,-1 0-1,1 0 0,-1-1 0,5-1 1,1-2 11,-1 2 20,-1-1 0,0 0 0,0 0 0,7-12 1625,-15 16-1642,-5 5 8,4-2-19,0 0 0,0 0 0,0 0 0,1 0 0,-1 0 0,0 7 0,1-6-3,-4 28 12,0-24-9,4-8-7,0 1 0,0-1 0,0 0 0,-1 0 0,1 0 0,0 0 1,0 0-1,0 1 0,0-1 0,-1 0 0,1 0 0,0 0 0,0 0 0,-1 0 0,1 0 0,0 0 0,0 0 0,0 0 0,-1 0 0,1 0 0,-1 0 0,1 0-1,-1-1 1,1 1-1,-1 0 0,0 0 1,1-1-1,-1 1 1,1 0-1,-1-1 1,1 1-1,-1-1 1,0 1-2,1 0-10,0 0 12,0-1 0,0 1-1,0 0 1,0 0 0,0 0-1,-1 0 1,1 0 0,0 0-1,0 0 1,0 0 0,0 0-1,0 0 1,0 0 0,0-1 0,0 1-1,0 0 1,0 0 0,0 0-1,0 0 1,0 0 0,-1 0-1,1-1 1,0 1 0,0 0-1,0 0 1,0 0 0,0 0-1,0 0 1,0 0 0,0-1-1,0 1 1,0 0 0,0 0-1,1 0 1,-1 0 0,0 0-1,0 0 1,0-1 0,0 1 0,0 0 0,0 0 0,0 0-1,0 0 1,0 0 0,0 0 0,0 0 0,0-1 0,0 1-1,0 0 1,0 0 0,0 0 0,0 0 0,-1 0 0,1 0 0,0 0-1,0-1 1,0 1 0,0 0 0,0 0 0,0 0 0,0 0-1,0 0 1,0 0 0,0 0 0,0 0 0,-1 0 0,1 0-1,0 0 1,0 0 0,0 0 0,0 0 0,0-1 0,0 1 0,0 0-1,0 0 1,-1 0 0,1 0 0,0 0 0,0 0 0,0 0-1,0 0 1,-1 0 8,2 6-6,0 0 0,0 0-1,-1 0 1,0 0 0,0 1-1,0 5 1,-1-3 0,1 0-1,0 9 0,0-16-1,1-1 0,-1 1 0,1 0 0,-1-1 0,1 1 0,-1-1 0,1 1 0,0-1 0,-1 1 0,1-1 0,1 2 0,3 3 0,-3 2 2,-2-4 0,1-2 0,-1 1-1,0 0 1,0-1-1,0 1 1,0 0-1,0 0 1,-1 3-1,-2 11 7,1 79 12,3-90-13,-2 4 10,1-9-15,-1-1 1,1 1-1,0-1 1,0 0-1,-1 1 0,1-1 1,0 0-1,-1 1 1,1-1-1,0 0 0,-1 1 1,1-1-1,0 0 1,-1 0-1,1 0 0,-1 1 1,1-1-1,0 0 1,-1 0-1,1 0 0,-1 0 1,0 0-1,0 1 3,0-1-1,1 0 1,-1 1 0,0-1-1,0 1 1,0-1-1,1 1 1,-1-1 0,0 1-1,0 0 1,1-1-1,-1 1 1,1 0 0,-1 0-1,1-1 1,-1 1-1,1 0 1,-1 0 0,1 0-1,-1-1 1,1 1-1,0 0 1,0 0 0,-1 0-1,1 1 1,0 1 3,-1 0 1,1 0-1,0 0 1,0 1-1,0-1 0,1 5 1,1-2-8,-1-5 0,0-8-6,0 7 3,-1-1 0,0 0 0,0 1 1,0-1-1,0 0 0,0 1 1,0-1-1,1 0 0,-1 1 0,0-1 1,1 0-1,1 2-18,-1-1-3,-1-4-2,-1-9-10,-3-14-1,2 21 34,-1 7 2,-5 4 0,7-5 0,1 0 0,0 0 0,-1 0 0,1 0 0,0 0 0,-1 0 0,1 0 0,-1 0 0,1 0 0,0 0 0,-1 0 0,1-1 0,-1 1 0,1 0 0,0 0 0,-1 0 0,1 0 0,0-1 0,-1 1 0,1 0 0,0 0 0,0-1 0,-1 1 0,-1-2 0,-3-1-2,-19-11-28,8 2 28,-1 0-18,-24-14-1,37 25-24,0-1 1,0 1 0,0 0-1,0 0 1,0 0-1,0 0 1,0 1 0,0 0-1,-1-1 1,-4 2-1,-8-1-277,-26-3-521,-14 0 323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8:05:47.684"/>
    </inkml:context>
    <inkml:brush xml:id="br0">
      <inkml:brushProperty name="width" value="0.3" units="cm"/>
      <inkml:brushProperty name="height" value="0.6" units="cm"/>
      <inkml:brushProperty name="color" value="#993300"/>
      <inkml:brushProperty name="tip" value="rectangle"/>
      <inkml:brushProperty name="rasterOp" value="maskPen"/>
    </inkml:brush>
  </inkml:definitions>
  <inkml:trace contextRef="#ctx0" brushRef="#br0">16 60 800,'-6'-4'803,"5"3"-761,0 1 0,0-1 0,0 1 0,1-1 0,-1 1 0,0-1 0,0 0 0,1 0 0,-1 1 0,1-1 0,-1-1 0,0 1 101,6-1 96,66-20 1192,-68 21-1333,0 0 0,0 1 0,0-1 0,0 1 0,0-1 0,0 1 0,0 0 0,0 0 0,0 0 0,0 1 0,0-1 0,4 2 0,-1-1 12,-4-1-77,0 0 1,0 0 0,-1 0-1,1 1 1,0-1-1,-1 1 1,1-1-1,0 1 1,-1 0-1,1 0 1,0-1-1,2 3 1,-1-1 13,0 0-1,0 0 1,0 0-1,0-1 1,0 1 0,6 0-1,5 4 55,-10-5-92,-1 0-1,1 0 1,-1 0 0,1-1 0,-1 1 0,1-1 0,0 1-1,5-2 1,0 0 8,20-4 0,-15 3-8,-11 1-8,0 1 1,1-1-1,-1 1 1,0-1-1,4-2 0,8-4 0,-11 5 0,1 0-1,-1 0 1,1 0 0,0 0-1,0 1 1,0 0 0,0 0-1,8-1 1,-5 2-1,1-1 1,0 0-1,-1-1 0,11-3 0,-16 4 1,1 0 0,0 0 0,-1 1-1,1-1 1,0 1 0,0-1-1,0 1 1,-1 0 0,1 0 0,6 2-1,28 1 10,-28-1-6,18 0 1,-7 0 12,-17-2-13,0 1-1,-1-1 1,1 0-1,0 0 1,4-1 0,-6 1-2,0 0 0,0 0 0,0 0 0,0 1 0,0-1 0,0 0 0,0 1 0,3 1 0,4 0 2,4 0 4,3 1 0,-10-2-4,0 1 0,0-1 0,1-1 0,9 1 0,-7-1-1,-7 0-2,1 0-1,-1 0 1,0 0 0,0 0 0,1 0-1,-1-1 1,0 1 0,0-1 0,1 1-1,2-3 1,-4 3-1,-1 0 0,0 0 0,0 0 0,0 0 0,0-1 0,1 1 0,-1 0 0,0 0 0,0 0 0,0 0 0,0-1 0,0 1 0,0 0 0,1 0 1,-1 0-1,0-1 0,0 1 0,0 0 0,0 0 0,0 0 0,0-1 0,0 1 0,0 0 0,0 0 0,0-1 0,0 1 0,0 0 0,0 0 0,0 0 0,0-1 0,0 1 0,0-3 0,6 3 7,12 3-6,24 2-1,-40-5 0,0 0 0,-1 0 0,1 0 0,0 0 0,-1 0 0,1-1 0,0 1 0,-1 0 0,1-1 0,0 0 0,-1 1 0,2-2 0,-2 1 0,1 1 0,-1-1 0,0 1 0,0-1 0,1 1-1,-1 0 1,2-1 0,0 1-1,1 0-1,-1 0 1,6 1-1,6 0 0,-6-1 0,-1-1 0,1-1 0,12-3 0,-14 3 1,0 1 0,1-1-1,-1 1 1,0 0-1,15 1 1,13 2-4,-24-2 2,0 1 1,0 0 0,17 4-1,-18-2 3,-1 0 0,1-1 0,0 0 0,0 0 0,13-1 0,24-3 0,19 1 0,-37 2 0,16 2 0,50 8 0,-84-9 0,1 0 0,-1-1 0,1-1 0,0 0 0,0 0 0,18-4 0,62-8 0,-18 4 0,-58 6 0,63-1-11,38-4-19,-80 3-22,1 2 1,39 4-1,27 10 18,-82-8 31,-12-2 0,15 4 0,-17-3 1,0-1 0,0 0 0,10 1 1,8-2 0,50-5 0,-25 1 1,9 3-40,-10 1-118,-39-1 30,68-5-1051,-22 3-264,-33 1 999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76F77-340E-4A07-B622-C1E62B9538DC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63A8-614C-4AA2-B468-F808D0D6C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74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BNF</a:t>
            </a:r>
            <a:r>
              <a:rPr lang="zh-CN" altLang="en-US" dirty="0"/>
              <a:t>的优点之一：将相同优先级的运算符归为一组，冠以一个统一的名字，如上例中的</a:t>
            </a:r>
            <a:r>
              <a:rPr lang="en-US" altLang="zh-CN" dirty="0"/>
              <a:t>E</a:t>
            </a:r>
            <a:r>
              <a:rPr lang="zh-CN" altLang="en-US" dirty="0"/>
              <a:t>对应</a:t>
            </a:r>
            <a:r>
              <a:rPr lang="en-US" altLang="zh-CN" dirty="0"/>
              <a:t>+</a:t>
            </a:r>
            <a:r>
              <a:rPr lang="zh-CN" altLang="en-US" dirty="0"/>
              <a:t>和</a:t>
            </a:r>
            <a:r>
              <a:rPr lang="en-US" altLang="zh-CN" dirty="0"/>
              <a:t>-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对应*和</a:t>
            </a:r>
            <a:r>
              <a:rPr lang="en-US" altLang="zh-CN"/>
              <a:t>/</a:t>
            </a:r>
            <a:r>
              <a:rPr lang="zh-CN" altLang="en-US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580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832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728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419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26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《</a:t>
            </a:r>
            <a:r>
              <a:rPr lang="en-US" altLang="zh-CN" dirty="0" err="1"/>
              <a:t>ebook</a:t>
            </a:r>
            <a:r>
              <a:rPr lang="en-US" altLang="zh-CN" dirty="0"/>
              <a:t>-Compiler Construction by K.V.N. Sunitha (2013)》p. 129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958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096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取自“</a:t>
            </a:r>
            <a:r>
              <a:rPr lang="en-US" altLang="zh-CN" dirty="0"/>
              <a:t>https://web.stanford.edu/class/archive/cs/cs143/cs143.1128/lectures/03/Slides03.pdf</a:t>
            </a:r>
            <a:r>
              <a:rPr lang="zh-CN" altLang="en-US" dirty="0"/>
              <a:t>”</a:t>
            </a:r>
            <a:r>
              <a:rPr lang="en-US" altLang="zh-CN" dirty="0"/>
              <a:t>pp.130-160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77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First</a:t>
            </a:r>
            <a:r>
              <a:rPr lang="zh-CN" altLang="en-US" dirty="0"/>
              <a:t>时，盯着产生式的左端看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146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First</a:t>
            </a:r>
            <a:r>
              <a:rPr lang="zh-CN" altLang="en-US" dirty="0"/>
              <a:t>时，盯着产生式的左端看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11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First</a:t>
            </a:r>
            <a:r>
              <a:rPr lang="zh-CN" altLang="en-US" dirty="0"/>
              <a:t>时，盯着产生式的左端看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03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BNF</a:t>
            </a:r>
            <a:r>
              <a:rPr lang="zh-CN" altLang="en-US" dirty="0"/>
              <a:t>的优点之一：将相同优先级的运算符归为一组，冠以一个统一的名字，如上例中的</a:t>
            </a:r>
            <a:r>
              <a:rPr lang="en-US" altLang="zh-CN" dirty="0"/>
              <a:t>E</a:t>
            </a:r>
            <a:r>
              <a:rPr lang="zh-CN" altLang="en-US" dirty="0"/>
              <a:t>对应</a:t>
            </a:r>
            <a:r>
              <a:rPr lang="en-US" altLang="zh-CN" dirty="0"/>
              <a:t>+</a:t>
            </a:r>
            <a:r>
              <a:rPr lang="zh-CN" altLang="en-US" dirty="0"/>
              <a:t>和</a:t>
            </a:r>
            <a:r>
              <a:rPr lang="en-US" altLang="zh-CN" dirty="0"/>
              <a:t>-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对应*和</a:t>
            </a:r>
            <a:r>
              <a:rPr lang="en-US" altLang="zh-CN"/>
              <a:t>/</a:t>
            </a:r>
            <a:r>
              <a:rPr lang="zh-CN" altLang="en-US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843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First</a:t>
            </a:r>
            <a:r>
              <a:rPr lang="zh-CN" altLang="en-US" dirty="0"/>
              <a:t>时，盯着产生式的左端看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342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计算</a:t>
            </a:r>
            <a:r>
              <a:rPr lang="en-US" altLang="zh-CN" dirty="0"/>
              <a:t>Follow</a:t>
            </a:r>
            <a:r>
              <a:rPr lang="zh-CN" altLang="en-US" dirty="0"/>
              <a:t>时，盯着产生式的右端看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13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计算</a:t>
            </a:r>
            <a:r>
              <a:rPr lang="en-US" altLang="zh-CN" dirty="0"/>
              <a:t>Follow</a:t>
            </a:r>
            <a:r>
              <a:rPr lang="zh-CN" altLang="en-US" dirty="0"/>
              <a:t>时，盯着产生式的右端看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189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612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此处的英文内容摘自</a:t>
            </a:r>
            <a:r>
              <a:rPr lang="en-US" altLang="zh-CN" dirty="0"/>
              <a:t>《</a:t>
            </a:r>
            <a:r>
              <a:rPr lang="en-US" dirty="0"/>
              <a:t>Programming Language Pragmatics</a:t>
            </a:r>
            <a:r>
              <a:rPr lang="en-US" altLang="zh-CN" dirty="0"/>
              <a:t>》</a:t>
            </a:r>
            <a:r>
              <a:rPr lang="en-US" dirty="0"/>
              <a:t>4th ed. (2015)  </a:t>
            </a:r>
            <a:r>
              <a:rPr lang="en-US" altLang="zh-CN" dirty="0"/>
              <a:t>by</a:t>
            </a:r>
            <a:r>
              <a:rPr lang="en-US" dirty="0"/>
              <a:t> Michael Scott</a:t>
            </a:r>
            <a:r>
              <a:rPr lang="zh-CN" altLang="en-US" dirty="0"/>
              <a:t>之第</a:t>
            </a:r>
            <a:r>
              <a:rPr lang="en-US" altLang="zh-CN" dirty="0"/>
              <a:t>86</a:t>
            </a:r>
            <a:r>
              <a:rPr lang="zh-CN" altLang="en-US" dirty="0"/>
              <a:t>页</a:t>
            </a:r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791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证明参考自“</a:t>
            </a:r>
            <a:r>
              <a:rPr lang="en-US" altLang="zh-CN" dirty="0"/>
              <a:t>https://people.montefiore.uliege.be/geurts/Cours/compil/2017/compilers-slides-2017-2018.pdf</a:t>
            </a:r>
            <a:r>
              <a:rPr lang="zh-CN" altLang="en-US" dirty="0"/>
              <a:t>”</a:t>
            </a:r>
            <a:r>
              <a:rPr lang="en-US" altLang="zh-CN" dirty="0"/>
              <a:t>p.165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675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</a:t>
            </a:r>
            <a:r>
              <a:rPr lang="en-US" altLang="zh-CN" dirty="0"/>
              <a:t>reduce/reduce conflict</a:t>
            </a:r>
            <a:r>
              <a:rPr lang="zh-CN" altLang="en-US" dirty="0"/>
              <a:t>的例子取自“</a:t>
            </a:r>
            <a:r>
              <a:rPr lang="en-US" altLang="zh-CN" dirty="0"/>
              <a:t>https://stackoverflow.com/questions/34730772/resolving-reduce-reduce-conflicts</a:t>
            </a:r>
            <a:r>
              <a:rPr lang="zh-CN" altLang="en-US" dirty="0"/>
              <a:t>”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8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关于不同</a:t>
            </a:r>
            <a:r>
              <a:rPr lang="en-US" altLang="zh-CN" dirty="0"/>
              <a:t>LR</a:t>
            </a:r>
            <a:r>
              <a:rPr lang="zh-CN" altLang="en-US" dirty="0"/>
              <a:t>分析器的比较，可以参考</a:t>
            </a:r>
            <a:r>
              <a:rPr lang="en-US" altLang="zh-CN" dirty="0"/>
              <a:t>https://stackoverflow.com/questions/7378337/what-is-the-difference-between-lr0-and-slr-parsing</a:t>
            </a:r>
            <a:r>
              <a:rPr lang="zh-CN" altLang="en-US" dirty="0"/>
              <a:t>，这个回答是</a:t>
            </a:r>
            <a:r>
              <a:rPr lang="en-US" altLang="zh-CN" dirty="0" err="1"/>
              <a:t>stanford</a:t>
            </a:r>
            <a:r>
              <a:rPr lang="zh-CN" altLang="en-US" dirty="0"/>
              <a:t>大学一位讲授编译原理的老师给的。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483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Item</a:t>
            </a:r>
            <a:r>
              <a:rPr lang="zh-CN" altLang="en-US" dirty="0"/>
              <a:t>记录不同的处理路径，</a:t>
            </a:r>
            <a:r>
              <a:rPr lang="en-US" altLang="zh-CN" dirty="0"/>
              <a:t>item set</a:t>
            </a:r>
            <a:r>
              <a:rPr lang="zh-CN" altLang="en-US" dirty="0"/>
              <a:t>代表</a:t>
            </a:r>
            <a:r>
              <a:rPr lang="en-US" altLang="zh-CN" dirty="0"/>
              <a:t>parser</a:t>
            </a:r>
            <a:r>
              <a:rPr lang="zh-CN" altLang="en-US" dirty="0"/>
              <a:t>每一个当下的局部</a:t>
            </a:r>
            <a:r>
              <a:rPr lang="en-US" altLang="zh-CN" dirty="0"/>
              <a:t>parsing</a:t>
            </a:r>
            <a:r>
              <a:rPr lang="zh-CN" altLang="en-US" dirty="0"/>
              <a:t>状况，</a:t>
            </a:r>
            <a:r>
              <a:rPr lang="en-US" altLang="zh-CN" dirty="0"/>
              <a:t>configuration</a:t>
            </a:r>
            <a:r>
              <a:rPr lang="zh-CN" altLang="en-US" dirty="0"/>
              <a:t>代表的是</a:t>
            </a:r>
            <a:r>
              <a:rPr lang="en-US" altLang="zh-CN" dirty="0"/>
              <a:t>parser</a:t>
            </a:r>
            <a:r>
              <a:rPr lang="zh-CN" altLang="en-US" dirty="0"/>
              <a:t>的整体状况，故称之为格局。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682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龙书上没给这个算法，而是直接跳到“</a:t>
            </a:r>
            <a:r>
              <a:rPr lang="en-US" altLang="zh-CN" dirty="0"/>
              <a:t>SLR</a:t>
            </a:r>
            <a:r>
              <a:rPr lang="zh-CN" altLang="en-US" dirty="0"/>
              <a:t>解析表的构造算法”了，但是，其它很多地方都明确给出了该算法，比如</a:t>
            </a:r>
            <a:r>
              <a:rPr lang="en-US" altLang="zh-CN" dirty="0" err="1"/>
              <a:t>stanford</a:t>
            </a:r>
            <a:r>
              <a:rPr lang="zh-CN" altLang="en-US" dirty="0"/>
              <a:t>的“</a:t>
            </a:r>
            <a:r>
              <a:rPr lang="en-US" altLang="zh-CN" dirty="0"/>
              <a:t>https://web.stanford.edu/class/archive/cs/cs143/cs143.1128/handouts/100%20Bottom-Up%20Parsing.pdf</a:t>
            </a:r>
            <a:r>
              <a:rPr lang="zh-CN" altLang="en-US" dirty="0"/>
              <a:t>”之</a:t>
            </a:r>
            <a:r>
              <a:rPr lang="en-US" altLang="zh-CN" dirty="0"/>
              <a:t>13</a:t>
            </a:r>
            <a:r>
              <a:rPr lang="zh-CN" altLang="en-US" dirty="0"/>
              <a:t>页。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6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课本</a:t>
            </a:r>
            <a:r>
              <a:rPr lang="en-US" altLang="zh-CN" dirty="0"/>
              <a:t>4.2.7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823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只是在表述顺序上与课本有些不同，但无实质区别。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50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826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0643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27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993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664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11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6654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9197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67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</a:t>
            </a:r>
            <a:r>
              <a:rPr lang="zh-CN" altLang="en-US" dirty="0"/>
              <a:t>：课本</a:t>
            </a:r>
            <a:r>
              <a:rPr lang="en-US" altLang="zh-CN" dirty="0"/>
              <a:t>4.2.7</a:t>
            </a:r>
          </a:p>
          <a:p>
            <a:r>
              <a:rPr lang="zh-CN" altLang="en-US" dirty="0"/>
              <a:t>参考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《</a:t>
            </a:r>
            <a:r>
              <a:rPr lang="en-US" altLang="zh-CN" dirty="0" err="1"/>
              <a:t>ebook</a:t>
            </a:r>
            <a:r>
              <a:rPr lang="en-US" altLang="zh-CN" dirty="0"/>
              <a:t>-Introduction to Compiler Design-by Torben Mogensen-2017》1.9.2</a:t>
            </a:r>
            <a:r>
              <a:rPr lang="zh-CN" altLang="en-US" dirty="0"/>
              <a:t>小节及</a:t>
            </a:r>
            <a:r>
              <a:rPr lang="en-US" altLang="zh-CN" dirty="0"/>
              <a:t>2.1</a:t>
            </a:r>
            <a:r>
              <a:rPr lang="zh-CN" altLang="en-US" dirty="0"/>
              <a:t>小节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只看前两个吧。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为什么正则文法（正则表达式）不足以描述它俩，因为正则文法</a:t>
            </a:r>
            <a:r>
              <a:rPr lang="en-US" altLang="zh-CN" dirty="0"/>
              <a:t>/</a:t>
            </a:r>
            <a:r>
              <a:rPr lang="zh-CN" altLang="en-US" dirty="0"/>
              <a:t>表达式与</a:t>
            </a:r>
            <a:r>
              <a:rPr lang="en-US" altLang="zh-CN" dirty="0"/>
              <a:t>NFA/DFA</a:t>
            </a:r>
            <a:r>
              <a:rPr lang="zh-CN" altLang="en-US" dirty="0"/>
              <a:t>等价，顾名思义，它们的状态都是有限的，而这俩</a:t>
            </a:r>
            <a:r>
              <a:rPr lang="en-US" altLang="zh-CN" dirty="0"/>
              <a:t>L</a:t>
            </a:r>
            <a:r>
              <a:rPr lang="zh-CN" altLang="en-US" dirty="0"/>
              <a:t>都需要无限（</a:t>
            </a:r>
            <a:r>
              <a:rPr lang="en-US" altLang="zh-CN" dirty="0"/>
              <a:t>countable</a:t>
            </a:r>
            <a:r>
              <a:rPr lang="zh-CN" altLang="en-US" dirty="0"/>
              <a:t>）个状态。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为什么</a:t>
            </a:r>
            <a:r>
              <a:rPr lang="en-US" altLang="zh-CN" dirty="0"/>
              <a:t>CFG</a:t>
            </a:r>
            <a:r>
              <a:rPr lang="zh-CN" altLang="en-US" dirty="0"/>
              <a:t>可以？给出文法就可以回答这个问题。对于第一个</a:t>
            </a:r>
            <a:r>
              <a:rPr lang="en-US" altLang="zh-CN" dirty="0"/>
              <a:t>L</a:t>
            </a:r>
            <a:r>
              <a:rPr lang="zh-CN" altLang="en-US" dirty="0"/>
              <a:t>，文法为</a:t>
            </a:r>
            <a:r>
              <a:rPr lang="en-US" altLang="zh-CN" dirty="0"/>
              <a:t>A-&gt;</a:t>
            </a:r>
            <a:r>
              <a:rPr lang="en-US" altLang="zh-CN" dirty="0" err="1"/>
              <a:t>aAb</a:t>
            </a:r>
            <a:r>
              <a:rPr lang="en-US" altLang="zh-CN" dirty="0"/>
              <a:t> | \epsilon</a:t>
            </a:r>
            <a:r>
              <a:rPr lang="zh-CN" altLang="en-US" dirty="0"/>
              <a:t>。对于第二个</a:t>
            </a:r>
            <a:r>
              <a:rPr lang="en-US" altLang="zh-CN" dirty="0"/>
              <a:t>L</a:t>
            </a:r>
            <a:r>
              <a:rPr lang="zh-CN" altLang="en-US" dirty="0"/>
              <a:t>，文法为</a:t>
            </a:r>
            <a:r>
              <a:rPr lang="en-US" altLang="zh-CN" dirty="0"/>
              <a:t>A-&gt;AS | S     S-&gt; [S] | \epsilon</a:t>
            </a:r>
            <a:r>
              <a:rPr lang="zh-CN" altLang="en-US" dirty="0"/>
              <a:t>；或者</a:t>
            </a:r>
            <a:r>
              <a:rPr lang="en-US" altLang="zh-CN" dirty="0"/>
              <a:t>A-&gt;(S)*    S-&gt;[S] | \epsilon</a:t>
            </a:r>
            <a:r>
              <a:rPr lang="zh-CN" altLang="en-US" dirty="0"/>
              <a:t>。 （注，用“</a:t>
            </a:r>
            <a:r>
              <a:rPr lang="en-US" altLang="zh-CN" dirty="0"/>
              <a:t>[]</a:t>
            </a:r>
            <a:r>
              <a:rPr lang="zh-CN" altLang="en-US" dirty="0"/>
              <a:t>”代替了原</a:t>
            </a:r>
            <a:r>
              <a:rPr lang="en-US" altLang="zh-CN" dirty="0"/>
              <a:t>L</a:t>
            </a:r>
            <a:r>
              <a:rPr lang="zh-CN" altLang="en-US" dirty="0"/>
              <a:t>中的</a:t>
            </a:r>
            <a:r>
              <a:rPr lang="en-US" altLang="zh-CN" dirty="0"/>
              <a:t>”()”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能给个</a:t>
            </a:r>
            <a:r>
              <a:rPr lang="en-US" altLang="zh-CN" dirty="0"/>
              <a:t>CFG</a:t>
            </a:r>
            <a:r>
              <a:rPr lang="zh-CN" altLang="en-US" dirty="0"/>
              <a:t>无法描述的语言吗？能！</a:t>
            </a:r>
            <a:r>
              <a:rPr lang="en-US" altLang="zh-CN" dirty="0"/>
              <a:t>L=</a:t>
            </a:r>
            <a:r>
              <a:rPr lang="zh-CN" altLang="en-US" dirty="0"/>
              <a:t>｛</a:t>
            </a:r>
            <a:r>
              <a:rPr lang="en-US" altLang="zh-CN" dirty="0" err="1"/>
              <a:t>a^nb^nc^n</a:t>
            </a:r>
            <a:r>
              <a:rPr lang="en-US" altLang="zh-CN" dirty="0"/>
              <a:t> | n&gt;=0</a:t>
            </a:r>
            <a:r>
              <a:rPr lang="zh-CN" altLang="en-US" dirty="0"/>
              <a:t>｝这个语言就无法用</a:t>
            </a:r>
            <a:r>
              <a:rPr lang="en-US" altLang="zh-CN" dirty="0"/>
              <a:t>CFG</a:t>
            </a:r>
            <a:r>
              <a:rPr lang="zh-CN" altLang="en-US" dirty="0"/>
              <a:t>描述。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9990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23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3168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099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40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776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2508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953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7927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0833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9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016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57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75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8716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684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620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742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若“给定一个</a:t>
            </a:r>
            <a:r>
              <a:rPr lang="en-US" altLang="zh-CN" dirty="0"/>
              <a:t>context-free grammar</a:t>
            </a:r>
            <a:r>
              <a:rPr lang="zh-CN" altLang="en-US" dirty="0"/>
              <a:t>，其不具二义性“确实为真，则可以证明其为真，但比较难（参考</a:t>
            </a:r>
            <a:r>
              <a:rPr lang="en-US" altLang="zh-CN" dirty="0"/>
              <a:t>https://cs.stackexchange.com/questions/2320/how-to-prove-that-a-grammar-is-unambiguous</a:t>
            </a:r>
            <a:r>
              <a:rPr lang="zh-CN" altLang="en-US" dirty="0"/>
              <a:t>）。然而，若该命题确实为假，即“给定一个</a:t>
            </a:r>
            <a:r>
              <a:rPr lang="en-US" altLang="zh-CN" dirty="0"/>
              <a:t>context-free grammar</a:t>
            </a:r>
            <a:r>
              <a:rPr lang="zh-CN" altLang="en-US" dirty="0"/>
              <a:t>，其具有二义性“，则证明该结论，只要找到某个</a:t>
            </a:r>
            <a:r>
              <a:rPr lang="en-US" altLang="zh-CN" dirty="0"/>
              <a:t>sentence</a:t>
            </a:r>
            <a:r>
              <a:rPr lang="zh-CN" altLang="en-US" dirty="0"/>
              <a:t>的两棵</a:t>
            </a:r>
            <a:r>
              <a:rPr lang="en-US" altLang="zh-CN" dirty="0"/>
              <a:t>parse trees</a:t>
            </a:r>
            <a:r>
              <a:rPr lang="zh-CN" altLang="en-US" dirty="0"/>
              <a:t>就可以了，相对容易。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另外，不存在判断一个语法是否</a:t>
            </a:r>
            <a:r>
              <a:rPr lang="en-US" altLang="zh-CN" dirty="0"/>
              <a:t>ambiguous</a:t>
            </a:r>
            <a:r>
              <a:rPr lang="zh-CN" altLang="en-US" dirty="0"/>
              <a:t>的算法，这个问题是不可判定的。参考：</a:t>
            </a:r>
            <a:r>
              <a:rPr lang="en-US" altLang="zh-CN" dirty="0"/>
              <a:t>https://stackoverflow.com/questions/70111495/how-to-check-if-this-grammar-is-ambiguous-or-not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31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78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5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63A8-614C-4AA2-B468-F808D0D6C56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6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5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90447F-FF96-0817-BD39-5914E83C3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34F71E-56FC-AB60-0D01-A2C0C4D4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6B9DB5-EDCE-75B3-053A-1FF21406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pPr marL="190500">
                <a:lnSpc>
                  <a:spcPts val="1220"/>
                </a:lnSpc>
              </a:pPr>
              <a:t>‹#›</a:t>
            </a:fld>
            <a:r>
              <a:rPr lang="en-US" altLang="zh-CN"/>
              <a:t>/135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4065" y="348234"/>
            <a:ext cx="8195868" cy="635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4065" y="1402703"/>
            <a:ext cx="7924800" cy="4714875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92929"/>
                </a:solidFill>
                <a:latin typeface="Times New Roman"/>
                <a:cs typeface="Times New Roman"/>
              </a:defRPr>
            </a:lvl1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4065" y="348234"/>
            <a:ext cx="8195868" cy="635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92929"/>
                </a:solidFill>
                <a:latin typeface="Times New Roman"/>
                <a:cs typeface="Times New Roman"/>
              </a:defRPr>
            </a:lvl1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92929"/>
                </a:solidFill>
                <a:latin typeface="Times New Roman"/>
                <a:cs typeface="Times New Roman"/>
              </a:defRPr>
            </a:lvl1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92929"/>
                </a:solidFill>
                <a:latin typeface="Times New Roman"/>
                <a:cs typeface="Times New Roman"/>
              </a:defRPr>
            </a:lvl1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17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BA97CC46-8086-A046-1B42-301770C2C89C}"/>
              </a:ext>
            </a:extLst>
          </p:cNvPr>
          <p:cNvSpPr/>
          <p:nvPr userDrawn="1"/>
        </p:nvSpPr>
        <p:spPr>
          <a:xfrm>
            <a:off x="533400" y="1295400"/>
            <a:ext cx="8077200" cy="177356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43900" y="6566952"/>
            <a:ext cx="6858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292929"/>
                </a:solidFill>
                <a:latin typeface="Times New Roman"/>
                <a:cs typeface="Times New Roman"/>
              </a:defRPr>
            </a:lvl1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pPr marL="190500">
                <a:lnSpc>
                  <a:spcPts val="1220"/>
                </a:lnSpc>
              </a:pPr>
              <a:t>‹#›</a:t>
            </a:fld>
            <a:r>
              <a:rPr lang="en-US" altLang="zh-CN" dirty="0"/>
              <a:t>/135</a:t>
            </a:r>
            <a:endParaRPr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BBA41FB-1189-2DD3-684B-F095CAA025E3}"/>
              </a:ext>
            </a:extLst>
          </p:cNvPr>
          <p:cNvSpPr/>
          <p:nvPr userDrawn="1"/>
        </p:nvSpPr>
        <p:spPr>
          <a:xfrm>
            <a:off x="0" y="0"/>
            <a:ext cx="9144000" cy="69703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8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Relationship Id="rId5" Type="http://schemas.openxmlformats.org/officeDocument/2006/relationships/image" Target="../media/image168.png"/><Relationship Id="rId4" Type="http://schemas.openxmlformats.org/officeDocument/2006/relationships/image" Target="../media/image165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74.png"/><Relationship Id="rId26" Type="http://schemas.openxmlformats.org/officeDocument/2006/relationships/image" Target="../media/image16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customXml" Target="../ink/ink22.xml"/><Relationship Id="rId50" Type="http://schemas.openxmlformats.org/officeDocument/2006/relationships/image" Target="../media/image1660.png"/><Relationship Id="rId55" Type="http://schemas.openxmlformats.org/officeDocument/2006/relationships/customXml" Target="../ink/ink26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73.png"/><Relationship Id="rId29" Type="http://schemas.openxmlformats.org/officeDocument/2006/relationships/customXml" Target="../ink/ink13.xml"/><Relationship Id="rId11" Type="http://schemas.openxmlformats.org/officeDocument/2006/relationships/customXml" Target="../ink/ink5.xml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17.xml"/><Relationship Id="rId40" Type="http://schemas.openxmlformats.org/officeDocument/2006/relationships/image" Target="../media/image185.png"/><Relationship Id="rId45" Type="http://schemas.openxmlformats.org/officeDocument/2006/relationships/customXml" Target="../ink/ink21.xml"/><Relationship Id="rId53" Type="http://schemas.openxmlformats.org/officeDocument/2006/relationships/customXml" Target="../ink/ink25.xml"/><Relationship Id="rId58" Type="http://schemas.openxmlformats.org/officeDocument/2006/relationships/image" Target="../media/image170.png"/><Relationship Id="rId5" Type="http://schemas.openxmlformats.org/officeDocument/2006/relationships/customXml" Target="../ink/ink2.xml"/><Relationship Id="rId61" Type="http://schemas.openxmlformats.org/officeDocument/2006/relationships/customXml" Target="../ink/ink29.xml"/><Relationship Id="rId19" Type="http://schemas.openxmlformats.org/officeDocument/2006/relationships/customXml" Target="../ink/ink8.xml"/><Relationship Id="rId4" Type="http://schemas.openxmlformats.org/officeDocument/2006/relationships/image" Target="../media/image1670.png"/><Relationship Id="rId9" Type="http://schemas.openxmlformats.org/officeDocument/2006/relationships/customXml" Target="../ink/ink4.xml"/><Relationship Id="rId22" Type="http://schemas.openxmlformats.org/officeDocument/2006/relationships/image" Target="../media/image176.png"/><Relationship Id="rId27" Type="http://schemas.openxmlformats.org/officeDocument/2006/relationships/customXml" Target="../ink/ink12.xml"/><Relationship Id="rId30" Type="http://schemas.openxmlformats.org/officeDocument/2006/relationships/image" Target="../media/image18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1651.png"/><Relationship Id="rId56" Type="http://schemas.openxmlformats.org/officeDocument/2006/relationships/image" Target="../media/image169.png"/><Relationship Id="rId8" Type="http://schemas.openxmlformats.org/officeDocument/2006/relationships/image" Target="../media/image1690.png"/><Relationship Id="rId51" Type="http://schemas.openxmlformats.org/officeDocument/2006/relationships/customXml" Target="../ink/ink24.xml"/><Relationship Id="rId3" Type="http://schemas.openxmlformats.org/officeDocument/2006/relationships/customXml" Target="../ink/ink1.xml"/><Relationship Id="rId12" Type="http://schemas.openxmlformats.org/officeDocument/2006/relationships/image" Target="../media/image17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customXml" Target="../ink/ink28.xml"/><Relationship Id="rId20" Type="http://schemas.openxmlformats.org/officeDocument/2006/relationships/image" Target="../media/image175.png"/><Relationship Id="rId41" Type="http://schemas.openxmlformats.org/officeDocument/2006/relationships/customXml" Target="../ink/ink19.xml"/><Relationship Id="rId54" Type="http://schemas.openxmlformats.org/officeDocument/2006/relationships/image" Target="../media/image1681.png"/><Relationship Id="rId6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0.png"/><Relationship Id="rId23" Type="http://schemas.openxmlformats.org/officeDocument/2006/relationships/customXml" Target="../ink/ink10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1630.png"/><Relationship Id="rId31" Type="http://schemas.openxmlformats.org/officeDocument/2006/relationships/customXml" Target="../ink/ink14.xml"/><Relationship Id="rId44" Type="http://schemas.openxmlformats.org/officeDocument/2006/relationships/image" Target="../media/image187.png"/><Relationship Id="rId52" Type="http://schemas.openxmlformats.org/officeDocument/2006/relationships/image" Target="../media/image1671.png"/><Relationship Id="rId60" Type="http://schemas.openxmlformats.org/officeDocument/2006/relationships/image" Target="../media/image1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Relationship Id="rId4" Type="http://schemas.openxmlformats.org/officeDocument/2006/relationships/image" Target="../media/image19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notesSlide" Target="../notesSlides/notesSlide26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customXml" Target="../ink/ink33.xml"/><Relationship Id="rId18" Type="http://schemas.openxmlformats.org/officeDocument/2006/relationships/image" Target="../media/image202.png"/><Relationship Id="rId26" Type="http://schemas.openxmlformats.org/officeDocument/2006/relationships/image" Target="../media/image234.png"/><Relationship Id="rId3" Type="http://schemas.openxmlformats.org/officeDocument/2006/relationships/image" Target="../media/image194.png"/><Relationship Id="rId21" Type="http://schemas.openxmlformats.org/officeDocument/2006/relationships/customXml" Target="../ink/ink37.xml"/><Relationship Id="rId7" Type="http://schemas.openxmlformats.org/officeDocument/2006/relationships/customXml" Target="../ink/ink30.xml"/><Relationship Id="rId12" Type="http://schemas.openxmlformats.org/officeDocument/2006/relationships/image" Target="../media/image200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2" Type="http://schemas.openxmlformats.org/officeDocument/2006/relationships/image" Target="../media/image193.png"/><Relationship Id="rId16" Type="http://schemas.openxmlformats.org/officeDocument/2006/relationships/image" Target="../media/image229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7.png"/><Relationship Id="rId11" Type="http://schemas.openxmlformats.org/officeDocument/2006/relationships/customXml" Target="../ink/ink32.xml"/><Relationship Id="rId24" Type="http://schemas.openxmlformats.org/officeDocument/2006/relationships/image" Target="../media/image233.png"/><Relationship Id="rId5" Type="http://schemas.openxmlformats.org/officeDocument/2006/relationships/image" Target="../media/image196.png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10" Type="http://schemas.openxmlformats.org/officeDocument/2006/relationships/image" Target="../media/image226.png"/><Relationship Id="rId19" Type="http://schemas.openxmlformats.org/officeDocument/2006/relationships/customXml" Target="../ink/ink36.xml"/><Relationship Id="rId4" Type="http://schemas.openxmlformats.org/officeDocument/2006/relationships/image" Target="../media/image195.png"/><Relationship Id="rId9" Type="http://schemas.openxmlformats.org/officeDocument/2006/relationships/customXml" Target="../ink/ink31.xml"/><Relationship Id="rId14" Type="http://schemas.openxmlformats.org/officeDocument/2006/relationships/image" Target="../media/image201.png"/><Relationship Id="rId22" Type="http://schemas.openxmlformats.org/officeDocument/2006/relationships/image" Target="../media/image23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tags" Target="../tags/tag58.xml"/><Relationship Id="rId7" Type="http://schemas.openxmlformats.org/officeDocument/2006/relationships/image" Target="../media/image198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07.png"/><Relationship Id="rId5" Type="http://schemas.openxmlformats.org/officeDocument/2006/relationships/tags" Target="../tags/tag60.xml"/><Relationship Id="rId10" Type="http://schemas.openxmlformats.org/officeDocument/2006/relationships/image" Target="../media/image206.png"/><Relationship Id="rId4" Type="http://schemas.openxmlformats.org/officeDocument/2006/relationships/tags" Target="../tags/tag59.xml"/><Relationship Id="rId9" Type="http://schemas.openxmlformats.org/officeDocument/2006/relationships/image" Target="../media/image20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211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tags" Target="../tags/tag62.xml"/><Relationship Id="rId16" Type="http://schemas.openxmlformats.org/officeDocument/2006/relationships/image" Target="../media/image214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209.png"/><Relationship Id="rId5" Type="http://schemas.openxmlformats.org/officeDocument/2006/relationships/tags" Target="../tags/tag65.xml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tags" Target="../tags/tag6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10.png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tags" Target="../tags/tag71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20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219.png"/><Relationship Id="rId5" Type="http://schemas.openxmlformats.org/officeDocument/2006/relationships/tags" Target="../tags/tag73.xml"/><Relationship Id="rId10" Type="http://schemas.openxmlformats.org/officeDocument/2006/relationships/image" Target="../media/image218.png"/><Relationship Id="rId4" Type="http://schemas.openxmlformats.org/officeDocument/2006/relationships/tags" Target="../tags/tag72.xml"/><Relationship Id="rId9" Type="http://schemas.openxmlformats.org/officeDocument/2006/relationships/image" Target="../media/image21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tags" Target="../tags/tag77.xml"/><Relationship Id="rId7" Type="http://schemas.openxmlformats.org/officeDocument/2006/relationships/image" Target="../media/image222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27.png"/><Relationship Id="rId5" Type="http://schemas.openxmlformats.org/officeDocument/2006/relationships/tags" Target="../tags/tag79.xml"/><Relationship Id="rId10" Type="http://schemas.openxmlformats.org/officeDocument/2006/relationships/image" Target="../media/image225.png"/><Relationship Id="rId4" Type="http://schemas.openxmlformats.org/officeDocument/2006/relationships/tags" Target="../tags/tag78.xml"/><Relationship Id="rId9" Type="http://schemas.openxmlformats.org/officeDocument/2006/relationships/image" Target="../media/image22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36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235.png"/><Relationship Id="rId2" Type="http://schemas.openxmlformats.org/officeDocument/2006/relationships/tags" Target="../tags/tag82.xml"/><Relationship Id="rId16" Type="http://schemas.openxmlformats.org/officeDocument/2006/relationships/image" Target="../media/image239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231.png"/><Relationship Id="rId5" Type="http://schemas.openxmlformats.org/officeDocument/2006/relationships/tags" Target="../tags/tag85.xml"/><Relationship Id="rId15" Type="http://schemas.openxmlformats.org/officeDocument/2006/relationships/image" Target="../media/image238.png"/><Relationship Id="rId10" Type="http://schemas.openxmlformats.org/officeDocument/2006/relationships/image" Target="../media/image230.png"/><Relationship Id="rId4" Type="http://schemas.openxmlformats.org/officeDocument/2006/relationships/tags" Target="../tags/tag84.xml"/><Relationship Id="rId9" Type="http://schemas.openxmlformats.org/officeDocument/2006/relationships/notesSlide" Target="../notesSlides/notesSlide27.xml"/><Relationship Id="rId14" Type="http://schemas.openxmlformats.org/officeDocument/2006/relationships/image" Target="../media/image23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" Type="http://schemas.openxmlformats.org/officeDocument/2006/relationships/tags" Target="../tags/tag89.xml"/><Relationship Id="rId16" Type="http://schemas.openxmlformats.org/officeDocument/2006/relationships/image" Target="../media/image245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240.png"/><Relationship Id="rId5" Type="http://schemas.openxmlformats.org/officeDocument/2006/relationships/tags" Target="../tags/tag92.xml"/><Relationship Id="rId15" Type="http://schemas.openxmlformats.org/officeDocument/2006/relationships/image" Target="../media/image244.png"/><Relationship Id="rId10" Type="http://schemas.openxmlformats.org/officeDocument/2006/relationships/notesSlide" Target="../notesSlides/notesSlide28.xml"/><Relationship Id="rId4" Type="http://schemas.openxmlformats.org/officeDocument/2006/relationships/tags" Target="../tags/tag91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4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image" Target="../media/image251.png"/><Relationship Id="rId26" Type="http://schemas.openxmlformats.org/officeDocument/2006/relationships/image" Target="../media/image253.png"/><Relationship Id="rId3" Type="http://schemas.openxmlformats.org/officeDocument/2006/relationships/tags" Target="../tags/tag98.xml"/><Relationship Id="rId34" Type="http://schemas.openxmlformats.org/officeDocument/2006/relationships/image" Target="../media/image257.pn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250.png"/><Relationship Id="rId25" Type="http://schemas.openxmlformats.org/officeDocument/2006/relationships/image" Target="../media/image2630.png"/><Relationship Id="rId33" Type="http://schemas.openxmlformats.org/officeDocument/2006/relationships/customXml" Target="../ink/ink43.xml"/><Relationship Id="rId2" Type="http://schemas.openxmlformats.org/officeDocument/2006/relationships/tags" Target="../tags/tag97.xml"/><Relationship Id="rId16" Type="http://schemas.openxmlformats.org/officeDocument/2006/relationships/image" Target="../media/image249.png"/><Relationship Id="rId20" Type="http://schemas.openxmlformats.org/officeDocument/2006/relationships/customXml" Target="../ink/ink40.xml"/><Relationship Id="rId29" Type="http://schemas.openxmlformats.org/officeDocument/2006/relationships/image" Target="../media/image254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32" Type="http://schemas.openxmlformats.org/officeDocument/2006/relationships/image" Target="../media/image256.png"/><Relationship Id="rId5" Type="http://schemas.openxmlformats.org/officeDocument/2006/relationships/tags" Target="../tags/tag100.xml"/><Relationship Id="rId15" Type="http://schemas.openxmlformats.org/officeDocument/2006/relationships/image" Target="../media/image248.png"/><Relationship Id="rId28" Type="http://schemas.openxmlformats.org/officeDocument/2006/relationships/image" Target="../media/image273.png"/><Relationship Id="rId36" Type="http://schemas.openxmlformats.org/officeDocument/2006/relationships/customXml" Target="../ink/ink45.xml"/><Relationship Id="rId10" Type="http://schemas.openxmlformats.org/officeDocument/2006/relationships/tags" Target="../tags/tag105.xml"/><Relationship Id="rId19" Type="http://schemas.openxmlformats.org/officeDocument/2006/relationships/image" Target="../media/image252.png"/><Relationship Id="rId31" Type="http://schemas.openxmlformats.org/officeDocument/2006/relationships/customXml" Target="../ink/ink42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slideLayout" Target="../slideLayouts/slideLayout3.xml"/><Relationship Id="rId27" Type="http://schemas.openxmlformats.org/officeDocument/2006/relationships/customXml" Target="../ink/ink41.xml"/><Relationship Id="rId30" Type="http://schemas.openxmlformats.org/officeDocument/2006/relationships/image" Target="../media/image255.png"/><Relationship Id="rId35" Type="http://schemas.openxmlformats.org/officeDocument/2006/relationships/customXml" Target="../ink/ink4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1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customXml" Target="../ink/ink47.xml"/><Relationship Id="rId18" Type="http://schemas.openxmlformats.org/officeDocument/2006/relationships/customXml" Target="../ink/ink50.xml"/><Relationship Id="rId3" Type="http://schemas.openxmlformats.org/officeDocument/2006/relationships/tags" Target="../tags/tag113.xml"/><Relationship Id="rId7" Type="http://schemas.openxmlformats.org/officeDocument/2006/relationships/image" Target="../media/image264.png"/><Relationship Id="rId12" Type="http://schemas.openxmlformats.org/officeDocument/2006/relationships/image" Target="../media/image2830.png"/><Relationship Id="rId17" Type="http://schemas.openxmlformats.org/officeDocument/2006/relationships/customXml" Target="../ink/ink49.xml"/><Relationship Id="rId2" Type="http://schemas.openxmlformats.org/officeDocument/2006/relationships/tags" Target="../tags/tag112.xml"/><Relationship Id="rId16" Type="http://schemas.openxmlformats.org/officeDocument/2006/relationships/customXml" Target="../ink/ink48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3.xml"/><Relationship Id="rId11" Type="http://schemas.openxmlformats.org/officeDocument/2006/relationships/customXml" Target="../ink/ink46.xml"/><Relationship Id="rId5" Type="http://schemas.openxmlformats.org/officeDocument/2006/relationships/tags" Target="../tags/tag115.xml"/><Relationship Id="rId15" Type="http://schemas.openxmlformats.org/officeDocument/2006/relationships/image" Target="../media/image268.png"/><Relationship Id="rId10" Type="http://schemas.openxmlformats.org/officeDocument/2006/relationships/image" Target="../media/image267.png"/><Relationship Id="rId19" Type="http://schemas.openxmlformats.org/officeDocument/2006/relationships/image" Target="../media/image2860.png"/><Relationship Id="rId4" Type="http://schemas.openxmlformats.org/officeDocument/2006/relationships/tags" Target="../tags/tag114.xml"/><Relationship Id="rId9" Type="http://schemas.openxmlformats.org/officeDocument/2006/relationships/image" Target="../media/image266.png"/><Relationship Id="rId14" Type="http://schemas.openxmlformats.org/officeDocument/2006/relationships/image" Target="../media/image284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tags" Target="../tags/tag118.xml"/><Relationship Id="rId7" Type="http://schemas.openxmlformats.org/officeDocument/2006/relationships/image" Target="../media/image269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75.png"/><Relationship Id="rId5" Type="http://schemas.openxmlformats.org/officeDocument/2006/relationships/tags" Target="../tags/tag120.xml"/><Relationship Id="rId10" Type="http://schemas.openxmlformats.org/officeDocument/2006/relationships/image" Target="../media/image274.png"/><Relationship Id="rId4" Type="http://schemas.openxmlformats.org/officeDocument/2006/relationships/tags" Target="../tags/tag119.xml"/><Relationship Id="rId9" Type="http://schemas.openxmlformats.org/officeDocument/2006/relationships/image" Target="../media/image27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image" Target="../media/image78.png"/><Relationship Id="rId18" Type="http://schemas.openxmlformats.org/officeDocument/2006/relationships/image" Target="../media/image280.png"/><Relationship Id="rId3" Type="http://schemas.openxmlformats.org/officeDocument/2006/relationships/tags" Target="../tags/tag123.xml"/><Relationship Id="rId21" Type="http://schemas.openxmlformats.org/officeDocument/2006/relationships/image" Target="../media/image283.png"/><Relationship Id="rId7" Type="http://schemas.openxmlformats.org/officeDocument/2006/relationships/tags" Target="../tags/tag127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79.png"/><Relationship Id="rId2" Type="http://schemas.openxmlformats.org/officeDocument/2006/relationships/tags" Target="../tags/tag122.xml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5" Type="http://schemas.openxmlformats.org/officeDocument/2006/relationships/image" Target="../media/image277.png"/><Relationship Id="rId10" Type="http://schemas.openxmlformats.org/officeDocument/2006/relationships/tags" Target="../tags/tag130.xml"/><Relationship Id="rId19" Type="http://schemas.openxmlformats.org/officeDocument/2006/relationships/image" Target="../media/image281.png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image" Target="../media/image27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88.png"/><Relationship Id="rId17" Type="http://schemas.openxmlformats.org/officeDocument/2006/relationships/image" Target="../media/image277.png"/><Relationship Id="rId2" Type="http://schemas.openxmlformats.org/officeDocument/2006/relationships/tags" Target="../tags/tag133.xml"/><Relationship Id="rId16" Type="http://schemas.openxmlformats.org/officeDocument/2006/relationships/image" Target="../media/image276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287.png"/><Relationship Id="rId5" Type="http://schemas.openxmlformats.org/officeDocument/2006/relationships/tags" Target="../tags/tag136.xml"/><Relationship Id="rId15" Type="http://schemas.openxmlformats.org/officeDocument/2006/relationships/image" Target="../media/image78.png"/><Relationship Id="rId10" Type="http://schemas.openxmlformats.org/officeDocument/2006/relationships/image" Target="../media/image286.png"/><Relationship Id="rId4" Type="http://schemas.openxmlformats.org/officeDocument/2006/relationships/tags" Target="../tags/tag135.xml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92.wmf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85.png"/><Relationship Id="rId4" Type="http://schemas.openxmlformats.org/officeDocument/2006/relationships/image" Target="../media/image291.png"/><Relationship Id="rId9" Type="http://schemas.openxmlformats.org/officeDocument/2006/relationships/image" Target="../media/image117.sv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0.xml"/><Relationship Id="rId4" Type="http://schemas.openxmlformats.org/officeDocument/2006/relationships/image" Target="../media/image29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302.wmf"/><Relationship Id="rId3" Type="http://schemas.openxmlformats.org/officeDocument/2006/relationships/image" Target="../media/image294.png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99.wmf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01.wmf"/><Relationship Id="rId20" Type="http://schemas.openxmlformats.org/officeDocument/2006/relationships/image" Target="../media/image303.wmf"/><Relationship Id="rId1" Type="http://schemas.openxmlformats.org/officeDocument/2006/relationships/tags" Target="../tags/tag141.xml"/><Relationship Id="rId6" Type="http://schemas.openxmlformats.org/officeDocument/2006/relationships/image" Target="../media/image296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298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295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00.wmf"/><Relationship Id="rId22" Type="http://schemas.openxmlformats.org/officeDocument/2006/relationships/image" Target="../media/image304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5.png"/><Relationship Id="rId2" Type="http://schemas.openxmlformats.org/officeDocument/2006/relationships/tags" Target="../tags/tag5.xml"/><Relationship Id="rId16" Type="http://schemas.openxmlformats.org/officeDocument/2006/relationships/image" Target="../media/image19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24.png"/><Relationship Id="rId5" Type="http://schemas.openxmlformats.org/officeDocument/2006/relationships/tags" Target="../tags/tag8.xml"/><Relationship Id="rId1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tags" Target="../tags/tag7.xml"/><Relationship Id="rId9" Type="http://schemas.openxmlformats.org/officeDocument/2006/relationships/image" Target="../media/image22.png"/><Relationship Id="rId1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3.xml"/><Relationship Id="rId4" Type="http://schemas.openxmlformats.org/officeDocument/2006/relationships/image" Target="../media/image307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image" Target="../media/image3090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4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31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3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29.png"/><Relationship Id="rId5" Type="http://schemas.openxmlformats.org/officeDocument/2006/relationships/tags" Target="../tags/tag14.xml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tags" Target="../tags/tag13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13" Type="http://schemas.openxmlformats.org/officeDocument/2006/relationships/image" Target="../media/image315.png"/><Relationship Id="rId3" Type="http://schemas.openxmlformats.org/officeDocument/2006/relationships/tags" Target="../tags/tag147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160.png"/><Relationship Id="rId17" Type="http://schemas.openxmlformats.org/officeDocument/2006/relationships/image" Target="../media/image337.png"/><Relationship Id="rId2" Type="http://schemas.openxmlformats.org/officeDocument/2006/relationships/tags" Target="../tags/tag146.xml"/><Relationship Id="rId16" Type="http://schemas.openxmlformats.org/officeDocument/2006/relationships/image" Target="../media/image318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314.png"/><Relationship Id="rId5" Type="http://schemas.openxmlformats.org/officeDocument/2006/relationships/tags" Target="../tags/tag149.xml"/><Relationship Id="rId15" Type="http://schemas.openxmlformats.org/officeDocument/2006/relationships/image" Target="../media/image317.png"/><Relationship Id="rId10" Type="http://schemas.openxmlformats.org/officeDocument/2006/relationships/image" Target="../media/image313.png"/><Relationship Id="rId4" Type="http://schemas.openxmlformats.org/officeDocument/2006/relationships/tags" Target="../tags/tag148.xml"/><Relationship Id="rId9" Type="http://schemas.openxmlformats.org/officeDocument/2006/relationships/image" Target="../media/image328.png"/><Relationship Id="rId14" Type="http://schemas.openxmlformats.org/officeDocument/2006/relationships/image" Target="../media/image316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334.wmf"/><Relationship Id="rId26" Type="http://schemas.openxmlformats.org/officeDocument/2006/relationships/image" Target="../media/image338.wmf"/><Relationship Id="rId3" Type="http://schemas.openxmlformats.org/officeDocument/2006/relationships/oleObject" Target="../embeddings/oleObject23.bin"/><Relationship Id="rId21" Type="http://schemas.openxmlformats.org/officeDocument/2006/relationships/oleObject" Target="../embeddings/oleObject32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331.wmf"/><Relationship Id="rId17" Type="http://schemas.openxmlformats.org/officeDocument/2006/relationships/oleObject" Target="../embeddings/oleObject30.bin"/><Relationship Id="rId25" Type="http://schemas.openxmlformats.org/officeDocument/2006/relationships/oleObject" Target="../embeddings/oleObject34.bin"/><Relationship Id="rId2" Type="http://schemas.openxmlformats.org/officeDocument/2006/relationships/image" Target="../media/image326.png"/><Relationship Id="rId16" Type="http://schemas.openxmlformats.org/officeDocument/2006/relationships/image" Target="../media/image333.wmf"/><Relationship Id="rId20" Type="http://schemas.openxmlformats.org/officeDocument/2006/relationships/image" Target="../media/image335.wmf"/><Relationship Id="rId29" Type="http://schemas.openxmlformats.org/officeDocument/2006/relationships/oleObject" Target="../embeddings/oleObject36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8.wmf"/><Relationship Id="rId11" Type="http://schemas.openxmlformats.org/officeDocument/2006/relationships/oleObject" Target="../embeddings/oleObject27.bin"/><Relationship Id="rId24" Type="http://schemas.openxmlformats.org/officeDocument/2006/relationships/image" Target="../media/image337.wmf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23" Type="http://schemas.openxmlformats.org/officeDocument/2006/relationships/oleObject" Target="../embeddings/oleObject33.bin"/><Relationship Id="rId28" Type="http://schemas.openxmlformats.org/officeDocument/2006/relationships/image" Target="../media/image339.wmf"/><Relationship Id="rId10" Type="http://schemas.openxmlformats.org/officeDocument/2006/relationships/image" Target="../media/image330.wmf"/><Relationship Id="rId19" Type="http://schemas.openxmlformats.org/officeDocument/2006/relationships/oleObject" Target="../embeddings/oleObject31.bin"/><Relationship Id="rId4" Type="http://schemas.openxmlformats.org/officeDocument/2006/relationships/image" Target="../media/image327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32.wmf"/><Relationship Id="rId22" Type="http://schemas.openxmlformats.org/officeDocument/2006/relationships/image" Target="../media/image336.wmf"/><Relationship Id="rId27" Type="http://schemas.openxmlformats.org/officeDocument/2006/relationships/oleObject" Target="../embeddings/oleObject35.bin"/><Relationship Id="rId30" Type="http://schemas.openxmlformats.org/officeDocument/2006/relationships/image" Target="../media/image340.w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1.xml"/><Relationship Id="rId4" Type="http://schemas.openxmlformats.org/officeDocument/2006/relationships/image" Target="../media/image3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3.png"/><Relationship Id="rId4" Type="http://schemas.openxmlformats.org/officeDocument/2006/relationships/image" Target="../media/image324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2.xml"/><Relationship Id="rId4" Type="http://schemas.openxmlformats.org/officeDocument/2006/relationships/image" Target="../media/image34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3.png"/><Relationship Id="rId4" Type="http://schemas.openxmlformats.org/officeDocument/2006/relationships/image" Target="../media/image32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3.png"/><Relationship Id="rId4" Type="http://schemas.openxmlformats.org/officeDocument/2006/relationships/image" Target="../media/image324.pn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2.bin"/><Relationship Id="rId18" Type="http://schemas.openxmlformats.org/officeDocument/2006/relationships/image" Target="../media/image352.wmf"/><Relationship Id="rId26" Type="http://schemas.openxmlformats.org/officeDocument/2006/relationships/image" Target="../media/image356.wmf"/><Relationship Id="rId39" Type="http://schemas.openxmlformats.org/officeDocument/2006/relationships/oleObject" Target="../embeddings/oleObject55.bin"/><Relationship Id="rId21" Type="http://schemas.openxmlformats.org/officeDocument/2006/relationships/oleObject" Target="../embeddings/oleObject46.bin"/><Relationship Id="rId34" Type="http://schemas.openxmlformats.org/officeDocument/2006/relationships/image" Target="../media/image360.wmf"/><Relationship Id="rId42" Type="http://schemas.openxmlformats.org/officeDocument/2006/relationships/image" Target="../media/image364.wmf"/><Relationship Id="rId7" Type="http://schemas.openxmlformats.org/officeDocument/2006/relationships/oleObject" Target="../embeddings/oleObject39.bin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51.wmf"/><Relationship Id="rId20" Type="http://schemas.openxmlformats.org/officeDocument/2006/relationships/image" Target="../media/image353.wmf"/><Relationship Id="rId29" Type="http://schemas.openxmlformats.org/officeDocument/2006/relationships/oleObject" Target="../embeddings/oleObject50.bin"/><Relationship Id="rId41" Type="http://schemas.openxmlformats.org/officeDocument/2006/relationships/oleObject" Target="../embeddings/oleObject56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6.wmf"/><Relationship Id="rId11" Type="http://schemas.openxmlformats.org/officeDocument/2006/relationships/oleObject" Target="../embeddings/oleObject41.bin"/><Relationship Id="rId24" Type="http://schemas.openxmlformats.org/officeDocument/2006/relationships/image" Target="../media/image355.wmf"/><Relationship Id="rId32" Type="http://schemas.openxmlformats.org/officeDocument/2006/relationships/image" Target="../media/image359.wmf"/><Relationship Id="rId37" Type="http://schemas.openxmlformats.org/officeDocument/2006/relationships/oleObject" Target="../embeddings/oleObject54.bin"/><Relationship Id="rId40" Type="http://schemas.openxmlformats.org/officeDocument/2006/relationships/image" Target="../media/image363.wmf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3.bin"/><Relationship Id="rId23" Type="http://schemas.openxmlformats.org/officeDocument/2006/relationships/oleObject" Target="../embeddings/oleObject47.bin"/><Relationship Id="rId28" Type="http://schemas.openxmlformats.org/officeDocument/2006/relationships/image" Target="../media/image357.wmf"/><Relationship Id="rId36" Type="http://schemas.openxmlformats.org/officeDocument/2006/relationships/image" Target="../media/image361.wmf"/><Relationship Id="rId10" Type="http://schemas.openxmlformats.org/officeDocument/2006/relationships/image" Target="../media/image348.wmf"/><Relationship Id="rId19" Type="http://schemas.openxmlformats.org/officeDocument/2006/relationships/oleObject" Target="../embeddings/oleObject45.bin"/><Relationship Id="rId31" Type="http://schemas.openxmlformats.org/officeDocument/2006/relationships/oleObject" Target="../embeddings/oleObject51.bin"/><Relationship Id="rId44" Type="http://schemas.openxmlformats.org/officeDocument/2006/relationships/image" Target="../media/image365.wmf"/><Relationship Id="rId4" Type="http://schemas.openxmlformats.org/officeDocument/2006/relationships/image" Target="../media/image345.w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350.wmf"/><Relationship Id="rId22" Type="http://schemas.openxmlformats.org/officeDocument/2006/relationships/image" Target="../media/image354.wmf"/><Relationship Id="rId27" Type="http://schemas.openxmlformats.org/officeDocument/2006/relationships/oleObject" Target="../embeddings/oleObject49.bin"/><Relationship Id="rId30" Type="http://schemas.openxmlformats.org/officeDocument/2006/relationships/image" Target="../media/image358.wmf"/><Relationship Id="rId35" Type="http://schemas.openxmlformats.org/officeDocument/2006/relationships/oleObject" Target="../embeddings/oleObject53.bin"/><Relationship Id="rId43" Type="http://schemas.openxmlformats.org/officeDocument/2006/relationships/oleObject" Target="../embeddings/oleObject57.bin"/><Relationship Id="rId8" Type="http://schemas.openxmlformats.org/officeDocument/2006/relationships/image" Target="../media/image347.wmf"/><Relationship Id="rId3" Type="http://schemas.openxmlformats.org/officeDocument/2006/relationships/oleObject" Target="../embeddings/oleObject37.bin"/><Relationship Id="rId12" Type="http://schemas.openxmlformats.org/officeDocument/2006/relationships/image" Target="../media/image349.wmf"/><Relationship Id="rId17" Type="http://schemas.openxmlformats.org/officeDocument/2006/relationships/oleObject" Target="../embeddings/oleObject44.bin"/><Relationship Id="rId25" Type="http://schemas.openxmlformats.org/officeDocument/2006/relationships/oleObject" Target="../embeddings/oleObject48.bin"/><Relationship Id="rId33" Type="http://schemas.openxmlformats.org/officeDocument/2006/relationships/oleObject" Target="../embeddings/oleObject52.bin"/><Relationship Id="rId38" Type="http://schemas.openxmlformats.org/officeDocument/2006/relationships/image" Target="../media/image362.wmf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9.xml"/><Relationship Id="rId7" Type="http://schemas.openxmlformats.org/officeDocument/2006/relationships/image" Target="../media/image3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0.png"/><Relationship Id="rId4" Type="http://schemas.openxmlformats.org/officeDocument/2006/relationships/tags" Target="../tags/tag20.xml"/><Relationship Id="rId9" Type="http://schemas.openxmlformats.org/officeDocument/2006/relationships/image" Target="../media/image3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5.xml"/><Relationship Id="rId4" Type="http://schemas.openxmlformats.org/officeDocument/2006/relationships/image" Target="../media/image36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36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6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4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7.xml"/><Relationship Id="rId5" Type="http://schemas.openxmlformats.org/officeDocument/2006/relationships/image" Target="../media/image342.png"/><Relationship Id="rId4" Type="http://schemas.openxmlformats.org/officeDocument/2006/relationships/image" Target="../media/image371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5" Type="http://schemas.openxmlformats.org/officeDocument/2006/relationships/image" Target="../media/image42.png"/><Relationship Id="rId4" Type="http://schemas.openxmlformats.org/officeDocument/2006/relationships/image" Target="../media/image3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18" Type="http://schemas.openxmlformats.org/officeDocument/2006/relationships/image" Target="../media/image53.png"/><Relationship Id="rId3" Type="http://schemas.openxmlformats.org/officeDocument/2006/relationships/image" Target="../media/image330.png"/><Relationship Id="rId21" Type="http://schemas.openxmlformats.org/officeDocument/2006/relationships/image" Target="../media/image56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00.png"/><Relationship Id="rId19" Type="http://schemas.openxmlformats.org/officeDocument/2006/relationships/image" Target="../media/image54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Relationship Id="rId14" Type="http://schemas.openxmlformats.org/officeDocument/2006/relationships/image" Target="../media/image440.png"/><Relationship Id="rId22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20.png"/><Relationship Id="rId18" Type="http://schemas.openxmlformats.org/officeDocument/2006/relationships/image" Target="../media/image60.png"/><Relationship Id="rId3" Type="http://schemas.openxmlformats.org/officeDocument/2006/relationships/image" Target="../media/image470.png"/><Relationship Id="rId7" Type="http://schemas.openxmlformats.org/officeDocument/2006/relationships/image" Target="../media/image370.png"/><Relationship Id="rId12" Type="http://schemas.openxmlformats.org/officeDocument/2006/relationships/image" Target="../media/image53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410.png"/><Relationship Id="rId6" Type="http://schemas.openxmlformats.org/officeDocument/2006/relationships/image" Target="../media/image500.png"/><Relationship Id="rId15" Type="http://schemas.openxmlformats.org/officeDocument/2006/relationships/image" Target="../media/image440.png"/><Relationship Id="rId5" Type="http://schemas.openxmlformats.org/officeDocument/2006/relationships/image" Target="../media/image490.png"/><Relationship Id="rId10" Type="http://schemas.openxmlformats.org/officeDocument/2006/relationships/image" Target="../media/image520.png"/><Relationship Id="rId19" Type="http://schemas.openxmlformats.org/officeDocument/2006/relationships/image" Target="../media/image61.png"/><Relationship Id="rId4" Type="http://schemas.openxmlformats.org/officeDocument/2006/relationships/image" Target="../media/image480.png"/><Relationship Id="rId9" Type="http://schemas.openxmlformats.org/officeDocument/2006/relationships/image" Target="../media/image510.png"/><Relationship Id="rId14" Type="http://schemas.openxmlformats.org/officeDocument/2006/relationships/image" Target="../media/image5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0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9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90.png"/><Relationship Id="rId5" Type="http://schemas.openxmlformats.org/officeDocument/2006/relationships/image" Target="../media/image92.png"/><Relationship Id="rId4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102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101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100.png"/><Relationship Id="rId5" Type="http://schemas.openxmlformats.org/officeDocument/2006/relationships/tags" Target="../tags/tag33.xml"/><Relationship Id="rId10" Type="http://schemas.openxmlformats.org/officeDocument/2006/relationships/image" Target="../media/image96.png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2.png"/><Relationship Id="rId7" Type="http://schemas.openxmlformats.org/officeDocument/2006/relationships/image" Target="../media/image112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92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93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2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Relationship Id="rId6" Type="http://schemas.openxmlformats.org/officeDocument/2006/relationships/image" Target="../media/image123.png"/><Relationship Id="rId5" Type="http://schemas.openxmlformats.org/officeDocument/2006/relationships/image" Target="../media/image126.png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26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27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34.png"/><Relationship Id="rId5" Type="http://schemas.openxmlformats.org/officeDocument/2006/relationships/image" Target="../media/image128.png"/><Relationship Id="rId4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4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8.png"/><Relationship Id="rId7" Type="http://schemas.openxmlformats.org/officeDocument/2006/relationships/image" Target="../media/image13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Relationship Id="rId6" Type="http://schemas.openxmlformats.org/officeDocument/2006/relationships/image" Target="../media/image1320.png"/><Relationship Id="rId4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0.png"/><Relationship Id="rId3" Type="http://schemas.openxmlformats.org/officeDocument/2006/relationships/image" Target="../media/image1340.png"/><Relationship Id="rId7" Type="http://schemas.openxmlformats.org/officeDocument/2006/relationships/image" Target="../media/image144.png"/><Relationship Id="rId2" Type="http://schemas.openxmlformats.org/officeDocument/2006/relationships/image" Target="../media/image13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10" Type="http://schemas.openxmlformats.org/officeDocument/2006/relationships/image" Target="../media/image145.png"/><Relationship Id="rId4" Type="http://schemas.openxmlformats.org/officeDocument/2006/relationships/image" Target="../media/image141.png"/><Relationship Id="rId9" Type="http://schemas.openxmlformats.org/officeDocument/2006/relationships/image" Target="../media/image1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8.png"/><Relationship Id="rId4" Type="http://schemas.openxmlformats.org/officeDocument/2006/relationships/image" Target="../media/image14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4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Relationship Id="rId4" Type="http://schemas.openxmlformats.org/officeDocument/2006/relationships/image" Target="../media/image16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561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154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1520.png"/><Relationship Id="rId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80.png"/><Relationship Id="rId9" Type="http://schemas.openxmlformats.org/officeDocument/2006/relationships/image" Target="../media/image1500.png"/><Relationship Id="rId14" Type="http://schemas.openxmlformats.org/officeDocument/2006/relationships/image" Target="../media/image156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7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2.png"/><Relationship Id="rId12" Type="http://schemas.openxmlformats.org/officeDocument/2006/relationships/image" Target="../media/image1541.png"/><Relationship Id="rId17" Type="http://schemas.openxmlformats.org/officeDocument/2006/relationships/image" Target="../media/image164.png"/><Relationship Id="rId2" Type="http://schemas.openxmlformats.org/officeDocument/2006/relationships/tags" Target="../tags/tag50.xml"/><Relationship Id="rId16" Type="http://schemas.openxmlformats.org/officeDocument/2006/relationships/image" Target="../media/image163.png"/><Relationship Id="rId1" Type="http://schemas.openxmlformats.org/officeDocument/2006/relationships/tags" Target="../tags/tag49.xml"/><Relationship Id="rId6" Type="http://schemas.openxmlformats.org/officeDocument/2006/relationships/image" Target="../media/image81.png"/><Relationship Id="rId11" Type="http://schemas.openxmlformats.org/officeDocument/2006/relationships/image" Target="../media/image78.png"/><Relationship Id="rId5" Type="http://schemas.openxmlformats.org/officeDocument/2006/relationships/image" Target="../media/image80.png"/><Relationship Id="rId15" Type="http://schemas.openxmlformats.org/officeDocument/2006/relationships/image" Target="../media/image1590.png"/><Relationship Id="rId10" Type="http://schemas.openxmlformats.org/officeDocument/2006/relationships/image" Target="../media/image150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80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154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78.png"/><Relationship Id="rId5" Type="http://schemas.openxmlformats.org/officeDocument/2006/relationships/image" Target="../media/image82.png"/><Relationship Id="rId15" Type="http://schemas.openxmlformats.org/officeDocument/2006/relationships/image" Target="../media/image1590.png"/><Relationship Id="rId10" Type="http://schemas.openxmlformats.org/officeDocument/2006/relationships/image" Target="../media/image1500.png"/><Relationship Id="rId4" Type="http://schemas.openxmlformats.org/officeDocument/2006/relationships/image" Target="../media/image81.png"/><Relationship Id="rId14" Type="http://schemas.openxmlformats.org/officeDocument/2006/relationships/image" Target="../media/image158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65.png"/><Relationship Id="rId10" Type="http://schemas.openxmlformats.org/officeDocument/2006/relationships/image" Target="../media/image78.png"/><Relationship Id="rId9" Type="http://schemas.openxmlformats.org/officeDocument/2006/relationships/image" Target="../media/image150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Relationship Id="rId11" Type="http://schemas.openxmlformats.org/officeDocument/2006/relationships/image" Target="../media/image167.png"/><Relationship Id="rId10" Type="http://schemas.openxmlformats.org/officeDocument/2006/relationships/image" Target="../media/image150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5">
            <a:extLst>
              <a:ext uri="{FF2B5EF4-FFF2-40B4-BE49-F238E27FC236}">
                <a16:creationId xmlns:a16="http://schemas.microsoft.com/office/drawing/2014/main" id="{769D06FE-C8BB-DD8C-A7D7-5A74387D9F3D}"/>
              </a:ext>
            </a:extLst>
          </p:cNvPr>
          <p:cNvSpPr txBox="1">
            <a:spLocks/>
          </p:cNvSpPr>
          <p:nvPr/>
        </p:nvSpPr>
        <p:spPr>
          <a:xfrm>
            <a:off x="228600" y="1600200"/>
            <a:ext cx="8354888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Bell MT" panose="02020503060305020303" pitchFamily="18" charset="0"/>
              </a:rPr>
              <a:t>编译原理与技术</a:t>
            </a:r>
            <a:br>
              <a:rPr lang="en-US" altLang="zh-CN" sz="2800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zh-CN" altLang="en-US" sz="2800" dirty="0">
                <a:solidFill>
                  <a:schemeClr val="bg1"/>
                </a:solidFill>
                <a:latin typeface="Bell MT" panose="02020503060305020303" pitchFamily="18" charset="0"/>
              </a:rPr>
              <a:t>第四章 语法分析</a:t>
            </a:r>
            <a:br>
              <a:rPr lang="en-US" altLang="zh-CN" sz="2800" dirty="0">
                <a:solidFill>
                  <a:srgbClr val="000000"/>
                </a:solidFill>
                <a:latin typeface="Bell MT" panose="02020503060305020303" pitchFamily="18" charset="0"/>
              </a:rPr>
            </a:br>
            <a:endParaRPr lang="en-US" sz="2800" dirty="0">
              <a:solidFill>
                <a:srgbClr val="000000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8338BCFF-FD71-2105-7041-CD37E3AB6C67}"/>
              </a:ext>
            </a:extLst>
          </p:cNvPr>
          <p:cNvSpPr txBox="1"/>
          <p:nvPr/>
        </p:nvSpPr>
        <p:spPr>
          <a:xfrm>
            <a:off x="1905000" y="5562600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山东大学软件学院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66986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74507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上下文无关</a:t>
            </a:r>
            <a:r>
              <a:rPr spc="-5" dirty="0" err="1">
                <a:solidFill>
                  <a:schemeClr val="bg1"/>
                </a:solidFill>
              </a:rPr>
              <a:t>文法</a:t>
            </a:r>
            <a:r>
              <a:rPr lang="zh-CN" altLang="en-US" spc="-5" dirty="0">
                <a:solidFill>
                  <a:schemeClr val="bg1"/>
                </a:solidFill>
              </a:rPr>
              <a:t>的简单等价</a:t>
            </a:r>
            <a:r>
              <a:rPr spc="-5" dirty="0" err="1">
                <a:solidFill>
                  <a:schemeClr val="bg1"/>
                </a:solidFill>
              </a:rPr>
              <a:t>形式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5283416"/>
            <a:ext cx="7748270" cy="142218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 err="1">
                <a:solidFill>
                  <a:srgbClr val="292929"/>
                </a:solidFill>
                <a:latin typeface="UKIJ CJK"/>
                <a:cs typeface="UKIJ CJK"/>
              </a:rPr>
              <a:t>注意</a:t>
            </a:r>
            <a:endParaRPr sz="2800" dirty="0">
              <a:latin typeface="UKIJ CJK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10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spc="715" dirty="0">
                <a:solidFill>
                  <a:srgbClr val="292929"/>
                </a:solidFill>
                <a:latin typeface="Times New Roman"/>
                <a:cs typeface="Times New Roman"/>
              </a:rPr>
              <a:t>“</a:t>
            </a:r>
            <a:r>
              <a:rPr lang="en-US" altLang="zh-CN" sz="2400" spc="715" dirty="0">
                <a:solidFill>
                  <a:srgbClr val="292929"/>
                </a:solidFill>
                <a:latin typeface="Times New Roman"/>
                <a:cs typeface="Times New Roman"/>
              </a:rPr>
              <a:t>|</a:t>
            </a:r>
            <a:r>
              <a:rPr lang="zh-CN" altLang="en-US" sz="2400" spc="715" dirty="0">
                <a:solidFill>
                  <a:srgbClr val="292929"/>
                </a:solidFill>
                <a:latin typeface="Times New Roman"/>
                <a:cs typeface="Times New Roman"/>
              </a:rPr>
              <a:t>”</a:t>
            </a:r>
            <a:r>
              <a:rPr sz="2400" dirty="0" err="1">
                <a:solidFill>
                  <a:srgbClr val="292929"/>
                </a:solidFill>
                <a:latin typeface="UKIJ CJK"/>
                <a:cs typeface="UKIJ CJK"/>
              </a:rPr>
              <a:t>是</a:t>
            </a:r>
            <a:r>
              <a:rPr sz="2400" b="0" spc="10" dirty="0" err="1">
                <a:solidFill>
                  <a:srgbClr val="292929"/>
                </a:solidFill>
                <a:latin typeface="Noto Sans CJK JP Medium"/>
                <a:cs typeface="Noto Sans CJK JP Medium"/>
              </a:rPr>
              <a:t>元符</a:t>
            </a:r>
            <a:r>
              <a:rPr sz="2400" b="0" dirty="0" err="1">
                <a:solidFill>
                  <a:srgbClr val="292929"/>
                </a:solidFill>
                <a:latin typeface="Noto Sans CJK JP Medium"/>
                <a:cs typeface="Noto Sans CJK JP Medium"/>
              </a:rPr>
              <a:t>号</a:t>
            </a:r>
            <a:r>
              <a:rPr sz="2400" b="0" spc="-40" dirty="0">
                <a:solidFill>
                  <a:srgbClr val="292929"/>
                </a:solidFill>
                <a:latin typeface="Noto Sans CJK JP Medium"/>
                <a:cs typeface="Noto Sans CJK JP Medium"/>
              </a:rPr>
              <a:t> </a:t>
            </a:r>
            <a:r>
              <a:rPr sz="2400" dirty="0">
                <a:solidFill>
                  <a:srgbClr val="292929"/>
                </a:solidFill>
                <a:latin typeface="Times New Roman"/>
                <a:cs typeface="Times New Roman"/>
              </a:rPr>
              <a:t>(</a:t>
            </a:r>
            <a:r>
              <a:rPr lang="en-US" altLang="zh-CN" sz="2400" dirty="0" err="1">
                <a:solidFill>
                  <a:srgbClr val="292929"/>
                </a:solidFill>
                <a:latin typeface="Times New Roman"/>
                <a:cs typeface="Times New Roman"/>
              </a:rPr>
              <a:t>meta-symbol</a:t>
            </a:r>
            <a:r>
              <a:rPr sz="2400" dirty="0" err="1">
                <a:solidFill>
                  <a:srgbClr val="292929"/>
                </a:solidFill>
                <a:latin typeface="UKIJ CJK"/>
                <a:cs typeface="UKIJ CJK"/>
              </a:rPr>
              <a:t>，不是文法符</a:t>
            </a:r>
            <a:r>
              <a:rPr sz="2400" spc="-35" dirty="0" err="1">
                <a:solidFill>
                  <a:srgbClr val="292929"/>
                </a:solidFill>
                <a:latin typeface="UKIJ CJK"/>
                <a:cs typeface="UKIJ CJK"/>
              </a:rPr>
              <a:t>号</a:t>
            </a:r>
            <a:r>
              <a:rPr sz="2400" dirty="0">
                <a:solidFill>
                  <a:srgbClr val="292929"/>
                </a:solidFill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901065" lvl="1" indent="-440055">
              <a:lnSpc>
                <a:spcPct val="100000"/>
              </a:lnSpc>
              <a:spcBef>
                <a:spcPts val="57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UKIJ CJK"/>
                <a:cs typeface="UKIJ CJK"/>
              </a:rPr>
              <a:t>“</a:t>
            </a:r>
            <a:r>
              <a:rPr lang="en-US" altLang="zh-CN" sz="2400" dirty="0">
                <a:solidFill>
                  <a:srgbClr val="292929"/>
                </a:solidFill>
                <a:latin typeface="UKIJ CJK"/>
                <a:cs typeface="UKIJ CJK"/>
              </a:rPr>
              <a:t>(</a:t>
            </a:r>
            <a:r>
              <a:rPr lang="zh-CN" altLang="en-US" sz="2400" dirty="0">
                <a:solidFill>
                  <a:srgbClr val="292929"/>
                </a:solidFill>
                <a:latin typeface="UKIJ CJK"/>
                <a:cs typeface="UKIJ CJK"/>
              </a:rPr>
              <a:t>”</a:t>
            </a:r>
            <a:r>
              <a:rPr sz="2400" dirty="0">
                <a:solidFill>
                  <a:srgbClr val="292929"/>
                </a:solidFill>
                <a:latin typeface="UKIJ CJK"/>
                <a:cs typeface="UKIJ CJK"/>
              </a:rPr>
              <a:t>和</a:t>
            </a:r>
            <a:r>
              <a:rPr lang="zh-CN" altLang="en-US" sz="2400" dirty="0">
                <a:solidFill>
                  <a:srgbClr val="292929"/>
                </a:solidFill>
                <a:latin typeface="UKIJ CJK"/>
                <a:cs typeface="UKIJ CJK"/>
              </a:rPr>
              <a:t>“</a:t>
            </a:r>
            <a:r>
              <a:rPr lang="en-US" altLang="zh-CN" sz="2400" dirty="0">
                <a:solidFill>
                  <a:srgbClr val="292929"/>
                </a:solidFill>
                <a:latin typeface="UKIJ CJK"/>
                <a:cs typeface="UKIJ CJK"/>
              </a:rPr>
              <a:t>)</a:t>
            </a:r>
            <a:r>
              <a:rPr lang="zh-CN" altLang="en-US" sz="2400" dirty="0">
                <a:solidFill>
                  <a:srgbClr val="292929"/>
                </a:solidFill>
                <a:latin typeface="UKIJ CJK"/>
                <a:cs typeface="UKIJ CJK"/>
              </a:rPr>
              <a:t>”</a:t>
            </a:r>
            <a:r>
              <a:rPr sz="2400" dirty="0" err="1">
                <a:solidFill>
                  <a:srgbClr val="292929"/>
                </a:solidFill>
                <a:latin typeface="UKIJ CJK"/>
                <a:cs typeface="UKIJ CJK"/>
              </a:rPr>
              <a:t>不是元符号</a:t>
            </a:r>
            <a:endParaRPr sz="2400" dirty="0">
              <a:latin typeface="UKIJ CJK"/>
              <a:cs typeface="UKIJ CJK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B4702BD-D65C-6FE0-3911-EA7E50D48B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</a:t>
            </a:fld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6FF307F-5FAF-7C3E-30D5-3178624F8FEB}"/>
              </a:ext>
            </a:extLst>
          </p:cNvPr>
          <p:cNvGrpSpPr/>
          <p:nvPr/>
        </p:nvGrpSpPr>
        <p:grpSpPr>
          <a:xfrm>
            <a:off x="457200" y="933262"/>
            <a:ext cx="4800600" cy="2750464"/>
            <a:chOff x="457200" y="933262"/>
            <a:chExt cx="4800600" cy="275046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E652D77-2845-6C06-7157-B81DED50A71E}"/>
                </a:ext>
              </a:extLst>
            </p:cNvPr>
            <p:cNvSpPr/>
            <p:nvPr/>
          </p:nvSpPr>
          <p:spPr>
            <a:xfrm>
              <a:off x="457200" y="933262"/>
              <a:ext cx="4800600" cy="27504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293B1AD-1173-B85F-A43D-60A520FD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934" y="979672"/>
              <a:ext cx="4662175" cy="267792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5BC5F36-54C9-53FA-7154-F0DDD1060165}"/>
              </a:ext>
            </a:extLst>
          </p:cNvPr>
          <p:cNvGrpSpPr/>
          <p:nvPr/>
        </p:nvGrpSpPr>
        <p:grpSpPr>
          <a:xfrm>
            <a:off x="4348200" y="3897404"/>
            <a:ext cx="4533900" cy="1143000"/>
            <a:chOff x="3810000" y="3810000"/>
            <a:chExt cx="4533900" cy="1143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3F9DA47-7939-87F2-A36B-50E06A535E5A}"/>
                </a:ext>
              </a:extLst>
            </p:cNvPr>
            <p:cNvSpPr/>
            <p:nvPr/>
          </p:nvSpPr>
          <p:spPr>
            <a:xfrm>
              <a:off x="3810000" y="3810000"/>
              <a:ext cx="45339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EA5F1C4-03E5-F9EF-5EF6-97E374D6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2301" y="3886200"/>
              <a:ext cx="4265744" cy="1022802"/>
            </a:xfrm>
            <a:prstGeom prst="rect">
              <a:avLst/>
            </a:prstGeom>
          </p:spPr>
        </p:pic>
      </p:grp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4ADDF5F9-EF2F-4F22-98E0-127B0BB047F6}"/>
              </a:ext>
            </a:extLst>
          </p:cNvPr>
          <p:cNvSpPr/>
          <p:nvPr/>
        </p:nvSpPr>
        <p:spPr>
          <a:xfrm rot="10800000" flipV="1">
            <a:off x="5621154" y="2668204"/>
            <a:ext cx="2825014" cy="832584"/>
          </a:xfrm>
          <a:prstGeom prst="wedgeRoundRectCallout">
            <a:avLst>
              <a:gd name="adj1" fmla="val 61676"/>
              <a:gd name="adj2" fmla="val 107786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000" dirty="0">
                <a:solidFill>
                  <a:sysClr val="windowText" lastClr="000000"/>
                </a:solidFill>
              </a:rPr>
              <a:t>Backus-Naur-Form (BNF)</a:t>
            </a:r>
          </a:p>
          <a:p>
            <a:pPr algn="just"/>
            <a:r>
              <a:rPr lang="zh-CN" altLang="en-US" sz="2000" dirty="0">
                <a:solidFill>
                  <a:sysClr val="windowText" lastClr="000000"/>
                </a:solidFill>
              </a:rPr>
              <a:t>巴科斯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-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诺尔范式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3070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主要分析动作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AF4D023-3072-38EC-03DC-41041AAEE9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99</a:t>
            </a:fld>
            <a:endParaRPr lang="en-US" altLang="zh-C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9E900FF-B2FC-75F7-C657-1FC7ABD08156}"/>
              </a:ext>
            </a:extLst>
          </p:cNvPr>
          <p:cNvSpPr txBox="1"/>
          <p:nvPr/>
        </p:nvSpPr>
        <p:spPr>
          <a:xfrm>
            <a:off x="368617" y="874297"/>
            <a:ext cx="8406765" cy="376699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5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移入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：将下一个输入符号移入到栈顶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0099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归约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：将句柄归约为相应的非终结符号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句柄总是在栈顶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具体操作时弹出句柄，压入非终结符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ct val="15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接受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：宣布分析过程成功完成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ct val="15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报错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：发现语法错误，调用错误处理子程序</a:t>
            </a:r>
          </a:p>
        </p:txBody>
      </p:sp>
    </p:spTree>
    <p:extLst>
      <p:ext uri="{BB962C8B-B14F-4D97-AF65-F5344CB8AC3E}">
        <p14:creationId xmlns:p14="http://schemas.microsoft.com/office/powerpoint/2010/main" val="40890206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23446"/>
            <a:ext cx="828919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移入</a:t>
            </a:r>
            <a:r>
              <a:rPr lang="en-US" altLang="zh-CN" spc="-5" dirty="0">
                <a:solidFill>
                  <a:schemeClr val="bg1"/>
                </a:solidFill>
                <a:latin typeface="Times New Roman"/>
                <a:cs typeface="Times New Roman"/>
              </a:rPr>
              <a:t>-</a:t>
            </a:r>
            <a:r>
              <a:rPr lang="zh-CN" altLang="en-US" spc="-5" dirty="0">
                <a:solidFill>
                  <a:schemeClr val="bg1"/>
                </a:solidFill>
              </a:rPr>
              <a:t>归约</a:t>
            </a:r>
            <a:r>
              <a:rPr lang="en-US" altLang="zh-CN" spc="-5" dirty="0">
                <a:solidFill>
                  <a:schemeClr val="bg1"/>
                </a:solidFill>
              </a:rPr>
              <a:t>(shift-reduce)</a:t>
            </a:r>
            <a:r>
              <a:rPr lang="zh-CN" altLang="en-US" spc="-5" dirty="0">
                <a:solidFill>
                  <a:schemeClr val="bg1"/>
                </a:solidFill>
              </a:rPr>
              <a:t>分析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9664E07-B9A7-AE28-5912-B6C8087C97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100</a:t>
            </a:fld>
            <a:endParaRPr lang="en-US" altLang="zh-CN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A682034-13C8-90BC-4040-A4EC5C1F1FE6}"/>
              </a:ext>
            </a:extLst>
          </p:cNvPr>
          <p:cNvSpPr txBox="1"/>
          <p:nvPr/>
        </p:nvSpPr>
        <p:spPr>
          <a:xfrm>
            <a:off x="356498" y="751353"/>
            <a:ext cx="207638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再看一例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FC78BD-FE9A-1697-3DCC-37B8B2A83186}"/>
              </a:ext>
            </a:extLst>
          </p:cNvPr>
          <p:cNvGrpSpPr/>
          <p:nvPr/>
        </p:nvGrpSpPr>
        <p:grpSpPr>
          <a:xfrm>
            <a:off x="2829600" y="999955"/>
            <a:ext cx="2390583" cy="888306"/>
            <a:chOff x="2829600" y="836322"/>
            <a:chExt cx="2390583" cy="88830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812C44C-9FE4-6B39-AB1A-41ED07D8EE26}"/>
                </a:ext>
              </a:extLst>
            </p:cNvPr>
            <p:cNvSpPr/>
            <p:nvPr/>
          </p:nvSpPr>
          <p:spPr>
            <a:xfrm>
              <a:off x="2829600" y="836322"/>
              <a:ext cx="2390583" cy="8883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DCC7CE9-76A8-0CB4-AAD4-0DFB2660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749" y="864576"/>
              <a:ext cx="2359273" cy="829860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985613-AF8C-2BE3-4B11-81B4BDC97643}"/>
              </a:ext>
            </a:extLst>
          </p:cNvPr>
          <p:cNvGrpSpPr/>
          <p:nvPr/>
        </p:nvGrpSpPr>
        <p:grpSpPr>
          <a:xfrm>
            <a:off x="5775302" y="1250967"/>
            <a:ext cx="1460477" cy="430887"/>
            <a:chOff x="3853044" y="1159871"/>
            <a:chExt cx="1460477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1862832-599D-6CFC-D574-F6DD782E56EF}"/>
                    </a:ext>
                  </a:extLst>
                </p:cNvPr>
                <p:cNvSpPr txBox="1"/>
                <p:nvPr/>
              </p:nvSpPr>
              <p:spPr>
                <a:xfrm>
                  <a:off x="3859277" y="1159871"/>
                  <a:ext cx="145424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 + id</a:t>
                  </a:r>
                  <a14:m>
                    <m:oMath xmlns:m="http://schemas.openxmlformats.org/officeDocument/2006/math"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∗ </m:t>
                      </m:r>
                    </m:oMath>
                  </a14:m>
                  <a:r>
                    <a:rPr lang="en-US" altLang="zh-CN" sz="2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:endPara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1862832-599D-6CFC-D574-F6DD782E5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9277" y="1159871"/>
                  <a:ext cx="1454244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439" t="-8451" r="-2929" b="-281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EA4F3E4-ECBE-9E0C-F0A1-98DFC7C87EDB}"/>
                </a:ext>
              </a:extLst>
            </p:cNvPr>
            <p:cNvSpPr/>
            <p:nvPr/>
          </p:nvSpPr>
          <p:spPr>
            <a:xfrm>
              <a:off x="3853044" y="1159871"/>
              <a:ext cx="1454244" cy="43088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6" name="图片 5" descr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\begin{tabular}{l:c:r}&#10;\hline \hline 栈&amp; 动作 &amp; 剩余输入 \\&#10;\hline$\$$ &amp; {\color{blue}移入} &amp; $\mathbf{i d}+\mathbf{i d} * \mathbf{i d} \$$\\&#10;$\$ \mathbf{i d}$ &amp; {\color{teal}归约} $(F \rightarrow \mathbf{i d})$ &amp; $+\mathbf{i d} * \mathbf{i d} \$$ \\&#10;$\$ F$ &amp; {\color{teal}归约} $(T \rightarrow F)$ &amp; $+\mathbf{i d} * \mathbf{i d} \$$ \\&#10;$\$ T$ &amp; {\color{teal}归约} $(E \rightarrow T)$ &amp; $+\mathbf{i d} * \mathbf{i d} \$$ \\&#10;$\$ E$ &amp; {\color{blue}移入}&amp; $+\mathbf{i d} * \mathbf{i d} \$$ \\&#10;$\$ E + $ &amp; {\color{blue}移入} &amp; $\mathbf{i d}* \mathbf{i d} \$$ \\&#10;$\$ E+\mathbf{i d}$ &amp; {\color{teal}归约} $(F \rightarrow \mathbf{i d})$ &amp; $* \mathbf{i d} \$$ \\&#10;$\$ E+F$ &amp; {\color{teal}归约} $(T \rightarrow F)$ &amp; $*\mathbf{i d} \$$ \\&#10;$\$ E+T $ &amp; {\color{blue}移入}&amp; $*\mathbf{i d} \$$ \\&#10;$\$ E+T *$ &amp; {\color{blue}移入} &amp; $\mathbf{i d}\$$ \\&#10;$\$ E+T * \mathbf{i d}$ &amp; {\color{teal}归约} $(F \rightarrow \mathbf{i d})$ &amp; $\$$ \\&#10;$\$ E+T * F$ &amp; {\color{teal}归约} $(T \rightarrow T * F)$&amp; $\$$ \\&#10;$\$ E+T$ &amp; {\color{teal}归约} $(E\rightarrow E+T)$&amp; $\$$ \\&#10;$\$ E$ &amp; {\color{green}接受}&amp;$\$$ \\&#10;\hline&#10;\end{tabular}&#10;&#10;\end{document} " title="IguanaTex Bitmap Display">
            <a:extLst>
              <a:ext uri="{FF2B5EF4-FFF2-40B4-BE49-F238E27FC236}">
                <a16:creationId xmlns:a16="http://schemas.microsoft.com/office/drawing/2014/main" id="{240152E8-FA41-5FD3-1594-963A1A141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54" y="2226957"/>
            <a:ext cx="5303566" cy="44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1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23446"/>
            <a:ext cx="828919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移入</a:t>
            </a:r>
            <a:r>
              <a:rPr lang="en-US" altLang="zh-CN" spc="-5" dirty="0">
                <a:solidFill>
                  <a:schemeClr val="bg1"/>
                </a:solidFill>
                <a:latin typeface="Times New Roman"/>
                <a:cs typeface="Times New Roman"/>
              </a:rPr>
              <a:t>-</a:t>
            </a:r>
            <a:r>
              <a:rPr lang="zh-CN" altLang="en-US" spc="-5" dirty="0">
                <a:solidFill>
                  <a:schemeClr val="bg1"/>
                </a:solidFill>
              </a:rPr>
              <a:t>归约</a:t>
            </a:r>
            <a:r>
              <a:rPr lang="en-US" altLang="zh-CN" spc="-5" dirty="0">
                <a:solidFill>
                  <a:schemeClr val="bg1"/>
                </a:solidFill>
              </a:rPr>
              <a:t>(shift-reduce)</a:t>
            </a:r>
            <a:r>
              <a:rPr lang="zh-CN" altLang="en-US" spc="-5" dirty="0">
                <a:solidFill>
                  <a:schemeClr val="bg1"/>
                </a:solidFill>
              </a:rPr>
              <a:t>分析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9664E07-B9A7-AE28-5912-B6C8087C97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101</a:t>
            </a:fld>
            <a:endParaRPr lang="en-US" altLang="zh-CN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A682034-13C8-90BC-4040-A4EC5C1F1FE6}"/>
              </a:ext>
            </a:extLst>
          </p:cNvPr>
          <p:cNvSpPr txBox="1"/>
          <p:nvPr/>
        </p:nvSpPr>
        <p:spPr>
          <a:xfrm>
            <a:off x="356498" y="751353"/>
            <a:ext cx="207638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再看一例</a:t>
            </a:r>
            <a:endParaRPr lang="en-US" altLang="zh-CN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hlinkClick r:id="" action="ppaction://ole?verb=0"/>
            <a:extLst>
              <a:ext uri="{FF2B5EF4-FFF2-40B4-BE49-F238E27FC236}">
                <a16:creationId xmlns:a16="http://schemas.microsoft.com/office/drawing/2014/main" id="{BC2F4917-06B3-EAA2-F910-FAD17DCA8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013600"/>
              </p:ext>
            </p:extLst>
          </p:nvPr>
        </p:nvGraphicFramePr>
        <p:xfrm>
          <a:off x="2490605" y="2242687"/>
          <a:ext cx="3457856" cy="2589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0605" y="2242687"/>
                        <a:ext cx="3457856" cy="2589070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32F41F-2898-CAB6-FDDB-115FCF179FDE}"/>
              </a:ext>
            </a:extLst>
          </p:cNvPr>
          <p:cNvGrpSpPr/>
          <p:nvPr/>
        </p:nvGrpSpPr>
        <p:grpSpPr>
          <a:xfrm>
            <a:off x="2861487" y="4607689"/>
            <a:ext cx="1457325" cy="931481"/>
            <a:chOff x="2210095" y="5417506"/>
            <a:chExt cx="1457325" cy="931481"/>
          </a:xfrm>
        </p:grpSpPr>
        <p:pic>
          <p:nvPicPr>
            <p:cNvPr id="17" name="图形 16" descr="长篇语音气泡">
              <a:extLst>
                <a:ext uri="{FF2B5EF4-FFF2-40B4-BE49-F238E27FC236}">
                  <a16:creationId xmlns:a16="http://schemas.microsoft.com/office/drawing/2014/main" id="{765EA1E9-5C6E-8566-0B97-503BAFE3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2E36EFD-2AF9-2C18-D717-D9BB7E70C65F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043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42040"/>
            <a:ext cx="560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为什么句柄总是在栈顶？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55FEC2-43D7-0477-B72B-7A48B50F79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102</a:t>
            </a:fld>
            <a:endParaRPr lang="en-US" altLang="zh-CN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E435B89-1259-48CA-2332-7ED8CE9BF626}"/>
              </a:ext>
            </a:extLst>
          </p:cNvPr>
          <p:cNvSpPr txBox="1"/>
          <p:nvPr/>
        </p:nvSpPr>
        <p:spPr>
          <a:xfrm>
            <a:off x="340733" y="817268"/>
            <a:ext cx="8658453" cy="549509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证明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粗略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：用数学归纳法</a:t>
            </a:r>
            <a:endParaRPr lang="en-US" altLang="zh-CN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endParaRPr lang="en-US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endParaRPr lang="en-US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endParaRPr lang="en-US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在完成所示归约的前后两个时刻，</a:t>
            </a:r>
            <a:r>
              <a:rPr lang="zh-CN" altLang="en-US" sz="24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黄块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不会出现任何符号，这是因为：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83666" lvl="2" indent="-457200">
              <a:spcBef>
                <a:spcPts val="770"/>
              </a:spcBef>
              <a:buClr>
                <a:srgbClr val="CC9900"/>
              </a:buClr>
              <a:buSzPct val="69642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不可能出现终结符，因为在将其移入栈顶之前，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红块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已经满足了归约的条件，即已经可以归约为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了，所以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00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红块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未替换成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之前，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黄块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处无任何终结符，而在刚完成归约的那一刻，尚未有任何入栈操作，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黄块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处仍无任何终结符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83666" lvl="2" indent="-457200">
              <a:spcBef>
                <a:spcPts val="770"/>
              </a:spcBef>
              <a:buClr>
                <a:srgbClr val="CC9900"/>
              </a:buClr>
              <a:buSzPct val="69642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不可能出现非终结符，假设是一个非终结符，由于该步归约对应一步最右推导，在展开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之前，就已经展开了该非终结符，矛盾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lang="en-US" altLang="zh-CN" sz="2400" dirty="0">
                <a:solidFill>
                  <a:srgbClr val="E1C26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可得，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8000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红块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所示的句柄总位于栈顶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F119B78F-ADD3-F89D-8866-70527192109D}"/>
                  </a:ext>
                </a:extLst>
              </p14:cNvPr>
              <p14:cNvContentPartPr/>
              <p14:nvPr/>
            </p14:nvContentPartPr>
            <p14:xfrm>
              <a:off x="5456913" y="1539819"/>
              <a:ext cx="347040" cy="27468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F119B78F-ADD3-F89D-8866-7052719210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3273" y="1432179"/>
                <a:ext cx="45468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5A97BAE4-3C3F-77A9-77F2-DACD9B61676E}"/>
                  </a:ext>
                </a:extLst>
              </p14:cNvPr>
              <p14:cNvContentPartPr/>
              <p14:nvPr/>
            </p14:nvContentPartPr>
            <p14:xfrm>
              <a:off x="5699193" y="1509579"/>
              <a:ext cx="222840" cy="24120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5A97BAE4-3C3F-77A9-77F2-DACD9B6167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5553" y="1401579"/>
                <a:ext cx="33048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D8B2E396-F62F-C2B3-52FE-C2C4C8C70ADE}"/>
                  </a:ext>
                </a:extLst>
              </p14:cNvPr>
              <p14:cNvContentPartPr/>
              <p14:nvPr/>
            </p14:nvContentPartPr>
            <p14:xfrm>
              <a:off x="5436393" y="1441179"/>
              <a:ext cx="541440" cy="36180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D8B2E396-F62F-C2B3-52FE-C2C4C8C70A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2753" y="1333539"/>
                <a:ext cx="6490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E6834F88-66E0-D0CC-EA11-119EB77693E3}"/>
                  </a:ext>
                </a:extLst>
              </p14:cNvPr>
              <p14:cNvContentPartPr/>
              <p14:nvPr/>
            </p14:nvContentPartPr>
            <p14:xfrm>
              <a:off x="4838520" y="2371059"/>
              <a:ext cx="1112313" cy="29925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E6834F88-66E0-D0CC-EA11-119EB77693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84507" y="2262896"/>
                <a:ext cx="1219979" cy="515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3F56C902-3D16-2AB0-A48E-183073A71BDD}"/>
                  </a:ext>
                </a:extLst>
              </p14:cNvPr>
              <p14:cNvContentPartPr/>
              <p14:nvPr/>
            </p14:nvContentPartPr>
            <p14:xfrm>
              <a:off x="1802553" y="1612856"/>
              <a:ext cx="2093040" cy="17820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3F56C902-3D16-2AB0-A48E-183073A71B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48913" y="1505216"/>
                <a:ext cx="2200680" cy="39384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文本框 59">
            <a:extLst>
              <a:ext uri="{FF2B5EF4-FFF2-40B4-BE49-F238E27FC236}">
                <a16:creationId xmlns:a16="http://schemas.microsoft.com/office/drawing/2014/main" id="{6E7C5332-1588-BCCE-F5E3-8D895857D4A4}"/>
              </a:ext>
            </a:extLst>
          </p:cNvPr>
          <p:cNvSpPr txBox="1"/>
          <p:nvPr/>
        </p:nvSpPr>
        <p:spPr>
          <a:xfrm>
            <a:off x="4535269" y="1905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归约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3132F71B-D797-EE32-69F3-9719E46684DA}"/>
                  </a:ext>
                </a:extLst>
              </p14:cNvPr>
              <p14:cNvContentPartPr/>
              <p14:nvPr/>
            </p14:nvContentPartPr>
            <p14:xfrm>
              <a:off x="4242273" y="1591616"/>
              <a:ext cx="887760" cy="4428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3132F71B-D797-EE32-69F3-9719E46684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88633" y="1483976"/>
                <a:ext cx="9954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6BB72B63-573E-25F9-D977-DD7FB8F6935F}"/>
                  </a:ext>
                </a:extLst>
              </p14:cNvPr>
              <p14:cNvContentPartPr/>
              <p14:nvPr/>
            </p14:nvContentPartPr>
            <p14:xfrm>
              <a:off x="4252713" y="1671896"/>
              <a:ext cx="964080" cy="5004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6BB72B63-573E-25F9-D977-DD7FB8F6935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98713" y="1564256"/>
                <a:ext cx="10717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2BEE3322-183F-22B5-2E0B-870F0E58F238}"/>
                  </a:ext>
                </a:extLst>
              </p14:cNvPr>
              <p14:cNvContentPartPr/>
              <p14:nvPr/>
            </p14:nvContentPartPr>
            <p14:xfrm>
              <a:off x="5037873" y="1548056"/>
              <a:ext cx="208800" cy="14544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2BEE3322-183F-22B5-2E0B-870F0E58F2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84233" y="1440416"/>
                <a:ext cx="3164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4080887D-3E3E-9A1A-A085-97C33BD8203D}"/>
                  </a:ext>
                </a:extLst>
              </p14:cNvPr>
              <p14:cNvContentPartPr/>
              <p14:nvPr/>
            </p14:nvContentPartPr>
            <p14:xfrm>
              <a:off x="4242993" y="1539056"/>
              <a:ext cx="968760" cy="2196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4080887D-3E3E-9A1A-A085-97C33BD8203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88993" y="1431056"/>
                <a:ext cx="1076400" cy="23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44ABFD22-F4BC-1681-3EEB-935DC2B6F279}"/>
              </a:ext>
            </a:extLst>
          </p:cNvPr>
          <p:cNvGrpSpPr/>
          <p:nvPr/>
        </p:nvGrpSpPr>
        <p:grpSpPr>
          <a:xfrm>
            <a:off x="1561505" y="1428788"/>
            <a:ext cx="4520880" cy="1348200"/>
            <a:chOff x="1547313" y="1415259"/>
            <a:chExt cx="4520880" cy="13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12A0ED1-D69F-688E-C610-03A21EF2EEF5}"/>
                    </a:ext>
                  </a:extLst>
                </p14:cNvPr>
                <p14:cNvContentPartPr/>
                <p14:nvPr/>
              </p14:nvContentPartPr>
              <p14:xfrm>
                <a:off x="1547313" y="1585899"/>
                <a:ext cx="3858120" cy="3074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12A0ED1-D69F-688E-C610-03A21EF2EEF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38673" y="1577259"/>
                  <a:ext cx="3875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656BE09-4B03-9AB4-586A-349062E67B14}"/>
                    </a:ext>
                  </a:extLst>
                </p14:cNvPr>
                <p14:cNvContentPartPr/>
                <p14:nvPr/>
              </p14:nvContentPartPr>
              <p14:xfrm>
                <a:off x="1616793" y="1415259"/>
                <a:ext cx="4451400" cy="459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656BE09-4B03-9AB4-586A-349062E67B1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07793" y="1406259"/>
                  <a:ext cx="44690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B0CFE5B-D708-34E0-D130-4B23CFF13996}"/>
                    </a:ext>
                  </a:extLst>
                </p14:cNvPr>
                <p14:cNvContentPartPr/>
                <p14:nvPr/>
              </p14:nvContentPartPr>
              <p14:xfrm>
                <a:off x="4111953" y="1488339"/>
                <a:ext cx="19800" cy="249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B0CFE5B-D708-34E0-D130-4B23CFF139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03313" y="1479699"/>
                  <a:ext cx="37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972B8B9-678A-517B-6E12-41A5539F0276}"/>
                    </a:ext>
                  </a:extLst>
                </p14:cNvPr>
                <p14:cNvContentPartPr/>
                <p14:nvPr/>
              </p14:nvContentPartPr>
              <p14:xfrm>
                <a:off x="5356113" y="1434339"/>
                <a:ext cx="48240" cy="3564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972B8B9-678A-517B-6E12-41A5539F02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47113" y="1425339"/>
                  <a:ext cx="658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0E11DF1-5531-1897-DECA-F7A079F5C3A5}"/>
                    </a:ext>
                  </a:extLst>
                </p14:cNvPr>
                <p14:cNvContentPartPr/>
                <p14:nvPr/>
              </p14:nvContentPartPr>
              <p14:xfrm>
                <a:off x="4225353" y="1534059"/>
                <a:ext cx="133200" cy="1702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0E11DF1-5531-1897-DECA-F7A079F5C3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16353" y="1525419"/>
                  <a:ext cx="150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0464CCB-DF90-241D-9BDA-9F0C704B7E32}"/>
                    </a:ext>
                  </a:extLst>
                </p14:cNvPr>
                <p14:cNvContentPartPr/>
                <p14:nvPr/>
              </p14:nvContentPartPr>
              <p14:xfrm>
                <a:off x="4462593" y="1515339"/>
                <a:ext cx="160200" cy="2509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0464CCB-DF90-241D-9BDA-9F0C704B7E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53953" y="1506699"/>
                  <a:ext cx="177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BD1545F-F7EC-6BB5-CDD3-A7F418282AB2}"/>
                    </a:ext>
                  </a:extLst>
                </p14:cNvPr>
                <p14:cNvContentPartPr/>
                <p14:nvPr/>
              </p14:nvContentPartPr>
              <p14:xfrm>
                <a:off x="4690833" y="1552059"/>
                <a:ext cx="351720" cy="180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BD1545F-F7EC-6BB5-CDD3-A7F418282A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81833" y="1543059"/>
                  <a:ext cx="369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863D86D-5532-159D-49FD-C3C58E325EC8}"/>
                    </a:ext>
                  </a:extLst>
                </p14:cNvPr>
                <p14:cNvContentPartPr/>
                <p14:nvPr/>
              </p14:nvContentPartPr>
              <p14:xfrm>
                <a:off x="5097273" y="1597059"/>
                <a:ext cx="135360" cy="1627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863D86D-5532-159D-49FD-C3C58E325EC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88633" y="1588419"/>
                  <a:ext cx="153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8603D0A-3A82-14F4-EB4A-99964625728B}"/>
                    </a:ext>
                  </a:extLst>
                </p14:cNvPr>
                <p14:cNvContentPartPr/>
                <p14:nvPr/>
              </p14:nvContentPartPr>
              <p14:xfrm>
                <a:off x="5273313" y="1684539"/>
                <a:ext cx="28080" cy="44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8603D0A-3A82-14F4-EB4A-99964625728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64673" y="1675899"/>
                  <a:ext cx="45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73812D0-15FF-A819-3255-D14A67FDF89D}"/>
                    </a:ext>
                  </a:extLst>
                </p14:cNvPr>
                <p14:cNvContentPartPr/>
                <p14:nvPr/>
              </p14:nvContentPartPr>
              <p14:xfrm>
                <a:off x="1620033" y="2324979"/>
                <a:ext cx="4266360" cy="40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73812D0-15FF-A819-3255-D14A67FDF89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11393" y="2315979"/>
                  <a:ext cx="4284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B16E217-3BB2-CCE7-4DBE-FC54AEBB546E}"/>
                    </a:ext>
                  </a:extLst>
                </p14:cNvPr>
                <p14:cNvContentPartPr/>
                <p14:nvPr/>
              </p14:nvContentPartPr>
              <p14:xfrm>
                <a:off x="1657473" y="2361339"/>
                <a:ext cx="4354560" cy="402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B16E217-3BB2-CCE7-4DBE-FC54AEBB546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48473" y="2352339"/>
                  <a:ext cx="43722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7F26732-41F8-80B9-307B-2A4CFB76761A}"/>
                    </a:ext>
                  </a:extLst>
                </p14:cNvPr>
                <p14:cNvContentPartPr/>
                <p14:nvPr/>
              </p14:nvContentPartPr>
              <p14:xfrm>
                <a:off x="5820873" y="2343339"/>
                <a:ext cx="194400" cy="360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7F26732-41F8-80B9-307B-2A4CFB76761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11873" y="2334699"/>
                  <a:ext cx="2120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0771746-1C9A-3930-7298-6814CD7D83F2}"/>
                    </a:ext>
                  </a:extLst>
                </p14:cNvPr>
                <p14:cNvContentPartPr/>
                <p14:nvPr/>
              </p14:nvContentPartPr>
              <p14:xfrm>
                <a:off x="4100608" y="2354331"/>
                <a:ext cx="37800" cy="3366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0771746-1C9A-3930-7298-6814CD7D83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91608" y="2345331"/>
                  <a:ext cx="554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E070E15-32EF-CD6E-8F28-FC42168280B6}"/>
                    </a:ext>
                  </a:extLst>
                </p14:cNvPr>
                <p14:cNvContentPartPr/>
                <p14:nvPr/>
              </p14:nvContentPartPr>
              <p14:xfrm>
                <a:off x="4634008" y="2359539"/>
                <a:ext cx="33840" cy="3099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E070E15-32EF-CD6E-8F28-FC42168280B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25008" y="2350539"/>
                  <a:ext cx="514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6FF438C-59BD-0BAB-07EE-5F0850FA0CBC}"/>
                    </a:ext>
                  </a:extLst>
                </p14:cNvPr>
                <p14:cNvContentPartPr/>
                <p14:nvPr/>
              </p14:nvContentPartPr>
              <p14:xfrm>
                <a:off x="4329208" y="2396259"/>
                <a:ext cx="6120" cy="2293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6FF438C-59BD-0BAB-07EE-5F0850FA0CB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20208" y="2387259"/>
                  <a:ext cx="23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AA67055-A887-8DA7-B91D-ABBD7A59B393}"/>
                    </a:ext>
                  </a:extLst>
                </p14:cNvPr>
                <p14:cNvContentPartPr/>
                <p14:nvPr/>
              </p14:nvContentPartPr>
              <p14:xfrm>
                <a:off x="4329208" y="2369979"/>
                <a:ext cx="148320" cy="2642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AA67055-A887-8DA7-B91D-ABBD7A59B39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20230" y="2360991"/>
                  <a:ext cx="165917" cy="281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3CB9AA46-CAAD-C2EA-786C-E129AA3F462D}"/>
                    </a:ext>
                  </a:extLst>
                </p14:cNvPr>
                <p14:cNvContentPartPr/>
                <p14:nvPr/>
              </p14:nvContentPartPr>
              <p14:xfrm>
                <a:off x="4405408" y="1904816"/>
                <a:ext cx="22680" cy="33444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3CB9AA46-CAAD-C2EA-786C-E129AA3F462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96408" y="1895806"/>
                  <a:ext cx="40320" cy="352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88E2557-EB25-8E05-411C-469F7A806629}"/>
                    </a:ext>
                  </a:extLst>
                </p14:cNvPr>
                <p14:cNvContentPartPr/>
                <p14:nvPr/>
              </p14:nvContentPartPr>
              <p14:xfrm>
                <a:off x="4481608" y="1891136"/>
                <a:ext cx="30240" cy="33264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88E2557-EB25-8E05-411C-469F7A80662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72608" y="1882136"/>
                  <a:ext cx="47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14E9F80-0284-8EFD-7B33-3A76B7319CB4}"/>
                    </a:ext>
                  </a:extLst>
                </p14:cNvPr>
                <p14:cNvContentPartPr/>
                <p14:nvPr/>
              </p14:nvContentPartPr>
              <p14:xfrm>
                <a:off x="4329208" y="2082656"/>
                <a:ext cx="252720" cy="1893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14E9F80-0284-8EFD-7B33-3A76B7319CB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320208" y="2073656"/>
                  <a:ext cx="27036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6359AB0-ECC2-369E-F494-7C56483BEF8A}"/>
                  </a:ext>
                </a:extLst>
              </p14:cNvPr>
              <p14:cNvContentPartPr/>
              <p14:nvPr/>
            </p14:nvContentPartPr>
            <p14:xfrm>
              <a:off x="1849941" y="2469804"/>
              <a:ext cx="2093040" cy="178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6359AB0-ECC2-369E-F494-7C56483BEF8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795941" y="2361804"/>
                <a:ext cx="2200680" cy="39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13360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385" y="55393"/>
            <a:ext cx="71967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移入</a:t>
            </a:r>
            <a:r>
              <a:rPr lang="en-US" altLang="zh-CN" spc="-5" dirty="0">
                <a:solidFill>
                  <a:schemeClr val="bg1"/>
                </a:solidFill>
              </a:rPr>
              <a:t>-</a:t>
            </a:r>
            <a:r>
              <a:rPr lang="zh-CN" altLang="en-US" spc="-5" dirty="0">
                <a:solidFill>
                  <a:schemeClr val="bg1"/>
                </a:solidFill>
              </a:rPr>
              <a:t>归约分析面临的难题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F1AC847-9541-BE81-BA66-5A472284C6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103</a:t>
            </a:fld>
            <a:endParaRPr lang="en-US" altLang="zh-C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D8F9265-37BC-8011-1368-C2A66D1AFB7F}"/>
              </a:ext>
            </a:extLst>
          </p:cNvPr>
          <p:cNvSpPr txBox="1"/>
          <p:nvPr/>
        </p:nvSpPr>
        <p:spPr>
          <a:xfrm>
            <a:off x="325112" y="763116"/>
            <a:ext cx="8818887" cy="316625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没有现成的最右推导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移入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归约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面临两大难题：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83616" lvl="1" indent="-514350">
              <a:spcBef>
                <a:spcPts val="77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如何识别句柄？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440816" lvl="2" indent="-51435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§"/>
              <a:tabLst>
                <a:tab pos="460375" algn="l"/>
                <a:tab pos="461009" algn="l"/>
              </a:tabLst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给定位于栈顶的一串符号，如何判断它到底是不是句柄？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83616" lvl="1" indent="-514350">
              <a:spcBef>
                <a:spcPts val="77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对于某些文法，即使识别出句柄，在如何确定下一步动作时，仍有可能面临两种冲突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440816" lvl="2" indent="-51435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§"/>
              <a:tabLst>
                <a:tab pos="460375" algn="l"/>
                <a:tab pos="461009" algn="l"/>
              </a:tabLst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shift/reduce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冲突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440816" lvl="2" indent="-51435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§"/>
              <a:tabLst>
                <a:tab pos="460375" algn="l"/>
                <a:tab pos="461009" algn="l"/>
              </a:tabLst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reduce/reduce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冲突</a:t>
            </a:r>
            <a:endParaRPr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C238BA5-1F24-3A97-621A-6D1B8DDBB603}"/>
              </a:ext>
            </a:extLst>
          </p:cNvPr>
          <p:cNvGrpSpPr/>
          <p:nvPr/>
        </p:nvGrpSpPr>
        <p:grpSpPr>
          <a:xfrm>
            <a:off x="3096480" y="4115705"/>
            <a:ext cx="3898720" cy="1004062"/>
            <a:chOff x="3096480" y="4038697"/>
            <a:chExt cx="3898720" cy="100406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8BC6639-A0EF-6DDB-4DA6-EBC86C5E5878}"/>
                </a:ext>
              </a:extLst>
            </p:cNvPr>
            <p:cNvSpPr/>
            <p:nvPr/>
          </p:nvSpPr>
          <p:spPr>
            <a:xfrm>
              <a:off x="3096480" y="4038697"/>
              <a:ext cx="3898720" cy="1004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917052B-9DE4-6024-8C3B-62AC037BF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7044" y="4179225"/>
              <a:ext cx="3817592" cy="763519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" name="图片 5" descr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&#10;\begin{table*}[!htb]&#10;\begin{tabular}{l:c:r}&#10;\hline \hline 栈 &amp; 动作 &amp; 剩余输入 \\&#10;\hline&#10;$ \cdots\cdots$ &amp; $\cdots\cdots$ &amp; $\cdots\cdots$  \\&#10;$\$ \cdots$ \textbf{if} \emph{expr} \textbf{then} \emph{stmt}&amp; {\color{blue}移入}/{\color{teal}归约} &amp; \textbf{else}$\cdots\$$ \\&#10;$ \cdots\cdots$ &amp; $\cdots\cdots$ &amp; $\cdots\cdots$  \\&#10;\hline&#10;\end{tabular}&#10;\end{table*}&#10;&#10;\end{document} " title="IguanaTex Bitmap Display">
            <a:extLst>
              <a:ext uri="{FF2B5EF4-FFF2-40B4-BE49-F238E27FC236}">
                <a16:creationId xmlns:a16="http://schemas.microsoft.com/office/drawing/2014/main" id="{CF23675B-FE88-A7BF-C088-65BADC3CF0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804" y="5325169"/>
            <a:ext cx="6012740" cy="139567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BF8D973E-520F-5647-1DD9-4CC1E4D3E880}"/>
              </a:ext>
            </a:extLst>
          </p:cNvPr>
          <p:cNvGrpSpPr/>
          <p:nvPr/>
        </p:nvGrpSpPr>
        <p:grpSpPr>
          <a:xfrm rot="19099654">
            <a:off x="5325246" y="5283670"/>
            <a:ext cx="954107" cy="737589"/>
            <a:chOff x="7547142" y="5829362"/>
            <a:chExt cx="954107" cy="737589"/>
          </a:xfrm>
        </p:grpSpPr>
        <p:sp>
          <p:nvSpPr>
            <p:cNvPr id="7" name="泪滴形 6">
              <a:extLst>
                <a:ext uri="{FF2B5EF4-FFF2-40B4-BE49-F238E27FC236}">
                  <a16:creationId xmlns:a16="http://schemas.microsoft.com/office/drawing/2014/main" id="{8BA10363-9EC3-F483-12FD-8E94242B747B}"/>
                </a:ext>
              </a:extLst>
            </p:cNvPr>
            <p:cNvSpPr/>
            <p:nvPr/>
          </p:nvSpPr>
          <p:spPr>
            <a:xfrm rot="13634069">
              <a:off x="7596920" y="5819971"/>
              <a:ext cx="737589" cy="756372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CE495AB-2252-D84C-CE27-337B77236E5C}"/>
                </a:ext>
              </a:extLst>
            </p:cNvPr>
            <p:cNvSpPr txBox="1"/>
            <p:nvPr/>
          </p:nvSpPr>
          <p:spPr>
            <a:xfrm>
              <a:off x="7547142" y="59614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两个动作，</a:t>
              </a:r>
              <a:endParaRPr lang="en-US" altLang="zh-CN" sz="1200" b="1" dirty="0"/>
            </a:p>
            <a:p>
              <a:r>
                <a:rPr lang="zh-CN" altLang="en-US" sz="1200" b="1" dirty="0"/>
                <a:t>选哪个？</a:t>
              </a:r>
              <a:endParaRPr lang="en-US" sz="12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385" y="55393"/>
            <a:ext cx="71967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移入</a:t>
            </a:r>
            <a:r>
              <a:rPr lang="en-US" altLang="zh-CN" spc="-5" dirty="0">
                <a:solidFill>
                  <a:schemeClr val="bg1"/>
                </a:solidFill>
              </a:rPr>
              <a:t>-</a:t>
            </a:r>
            <a:r>
              <a:rPr lang="zh-CN" altLang="en-US" spc="-5" dirty="0">
                <a:solidFill>
                  <a:schemeClr val="bg1"/>
                </a:solidFill>
              </a:rPr>
              <a:t>归约分析面临的难题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F1AC847-9541-BE81-BA66-5A472284C6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343900" y="6595830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104</a:t>
            </a:fld>
            <a:endParaRPr lang="en-US" altLang="zh-CN" dirty="0"/>
          </a:p>
        </p:txBody>
      </p:sp>
      <p:pic>
        <p:nvPicPr>
          <p:cNvPr id="13" name="图片 12" descr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&#10;\begin{table*}[!htb]&#10;\begin{tabular}{l:c:r}&#10;\hline \hline 栈  &amp; 动作&amp; 剩余输入 \\&#10;\hline&#10;$ \cdots\cdots$ &amp; $\cdots\cdots$ &amp; $\cdots\cdots$  \\&#10;$\$ \cdots A$ &amp;  {\color{teal}归约($B\rightarrow A$)/归约($C\rightarrow A$)} &amp; $\cdots\$$ \\&#10;$ \cdots\cdots$ &amp; $\cdots\cdots$  &amp; $\cdots\cdots$ \\&#10;\hline&#10;\end{tabular}&#10;\end{table*}&#10;&#10;\end{document} " title="IguanaTex Bitmap Display">
            <a:extLst>
              <a:ext uri="{FF2B5EF4-FFF2-40B4-BE49-F238E27FC236}">
                <a16:creationId xmlns:a16="http://schemas.microsoft.com/office/drawing/2014/main" id="{F1E5EA04-F20D-1154-33FD-D6BF472127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802" y="4621298"/>
            <a:ext cx="6278890" cy="139567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04278F0-8DA3-3F07-3414-5C22F407ECF6}"/>
              </a:ext>
            </a:extLst>
          </p:cNvPr>
          <p:cNvGrpSpPr/>
          <p:nvPr/>
        </p:nvGrpSpPr>
        <p:grpSpPr>
          <a:xfrm>
            <a:off x="5127146" y="2986506"/>
            <a:ext cx="1200081" cy="1408256"/>
            <a:chOff x="6682678" y="2012861"/>
            <a:chExt cx="1200081" cy="140825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8BC6639-A0EF-6DDB-4DA6-EBC86C5E5878}"/>
                </a:ext>
              </a:extLst>
            </p:cNvPr>
            <p:cNvSpPr/>
            <p:nvPr/>
          </p:nvSpPr>
          <p:spPr>
            <a:xfrm>
              <a:off x="6682678" y="2012861"/>
              <a:ext cx="1200081" cy="1408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5" name="图片 4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$$&#10;\begin{aligned}&#10;&amp;A \rightarrow \textbf {x} \\&#10;&amp;B \rightarrow A \\&#10;&amp;C \rightarrow A \\&#10;&amp;D \rightarrow B \textbf {uv} \\&#10;&amp;D \rightarrow C \textbf {uw}&#10;\end{aligned}&#10;$$&#10;&#10;\end{document} " title="IguanaTex Bitmap Display">
              <a:extLst>
                <a:ext uri="{FF2B5EF4-FFF2-40B4-BE49-F238E27FC236}">
                  <a16:creationId xmlns:a16="http://schemas.microsoft.com/office/drawing/2014/main" id="{2AEBCACA-6EC4-64BA-2489-75DEF236B13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902" y="2119309"/>
              <a:ext cx="823631" cy="1195359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CA6FC07-F8BB-5D58-E8ED-43C87DDFFE99}"/>
              </a:ext>
            </a:extLst>
          </p:cNvPr>
          <p:cNvGrpSpPr/>
          <p:nvPr/>
        </p:nvGrpSpPr>
        <p:grpSpPr>
          <a:xfrm rot="19099654">
            <a:off x="4544086" y="4536286"/>
            <a:ext cx="954107" cy="737589"/>
            <a:chOff x="7547142" y="5829362"/>
            <a:chExt cx="954107" cy="737589"/>
          </a:xfrm>
        </p:grpSpPr>
        <p:sp>
          <p:nvSpPr>
            <p:cNvPr id="15" name="泪滴形 14">
              <a:extLst>
                <a:ext uri="{FF2B5EF4-FFF2-40B4-BE49-F238E27FC236}">
                  <a16:creationId xmlns:a16="http://schemas.microsoft.com/office/drawing/2014/main" id="{B115F0F8-2EED-28DA-BE1A-7BE0E29B7F8A}"/>
                </a:ext>
              </a:extLst>
            </p:cNvPr>
            <p:cNvSpPr/>
            <p:nvPr/>
          </p:nvSpPr>
          <p:spPr>
            <a:xfrm rot="13634069">
              <a:off x="7596920" y="5819971"/>
              <a:ext cx="737589" cy="756372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C2DD0F5-86CC-7EC7-9F4D-D805EEA42440}"/>
                </a:ext>
              </a:extLst>
            </p:cNvPr>
            <p:cNvSpPr txBox="1"/>
            <p:nvPr/>
          </p:nvSpPr>
          <p:spPr>
            <a:xfrm>
              <a:off x="7547142" y="59614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/>
                <a:t>两个归约，</a:t>
              </a:r>
              <a:endParaRPr lang="en-US" altLang="zh-CN" sz="1200" b="1" dirty="0"/>
            </a:p>
            <a:p>
              <a:r>
                <a:rPr lang="zh-CN" altLang="en-US" sz="1200" b="1" dirty="0"/>
                <a:t>选哪个？</a:t>
              </a:r>
              <a:endParaRPr lang="en-US" sz="1200" b="1" dirty="0"/>
            </a:p>
          </p:txBody>
        </p:sp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4D2F1896-F5E6-86D7-7483-BAF7B4DE217D}"/>
              </a:ext>
            </a:extLst>
          </p:cNvPr>
          <p:cNvSpPr txBox="1"/>
          <p:nvPr/>
        </p:nvSpPr>
        <p:spPr>
          <a:xfrm>
            <a:off x="387676" y="6134014"/>
            <a:ext cx="8818887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为对付这两大难题，人们提出了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语法分析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</a:t>
            </a:r>
            <a:endParaRPr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0F24E54-393B-0103-561D-D5566ABC886A}"/>
              </a:ext>
            </a:extLst>
          </p:cNvPr>
          <p:cNvSpPr txBox="1"/>
          <p:nvPr/>
        </p:nvSpPr>
        <p:spPr>
          <a:xfrm>
            <a:off x="325112" y="763116"/>
            <a:ext cx="8818887" cy="316625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没有现成的最右推导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移入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归约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面临两大难题：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83616" lvl="1" indent="-514350">
              <a:spcBef>
                <a:spcPts val="77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如何识别句柄？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440816" lvl="2" indent="-51435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§"/>
              <a:tabLst>
                <a:tab pos="460375" algn="l"/>
                <a:tab pos="461009" algn="l"/>
              </a:tabLst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给定位于栈顶的一串符号，如何判断它到底是不是句柄？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83616" lvl="1" indent="-514350">
              <a:spcBef>
                <a:spcPts val="77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对于某些文法，即使识别出句柄，在如何确定下一步动作时，仍有可能面临两种冲突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440816" lvl="2" indent="-51435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§"/>
              <a:tabLst>
                <a:tab pos="460375" algn="l"/>
                <a:tab pos="461009" algn="l"/>
              </a:tabLst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shift/reduce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冲突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440816" lvl="2" indent="-51435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§"/>
              <a:tabLst>
                <a:tab pos="460375" algn="l"/>
                <a:tab pos="461009" algn="l"/>
              </a:tabLst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reduce/reduce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冲突</a:t>
            </a:r>
            <a:endParaRPr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6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A0712A-A371-D11D-D580-BAD3DD4FBC58}"/>
              </a:ext>
            </a:extLst>
          </p:cNvPr>
          <p:cNvSpPr/>
          <p:nvPr/>
        </p:nvSpPr>
        <p:spPr>
          <a:xfrm>
            <a:off x="4991786" y="780603"/>
            <a:ext cx="4047715" cy="2212607"/>
          </a:xfrm>
          <a:custGeom>
            <a:avLst/>
            <a:gdLst>
              <a:gd name="connsiteX0" fmla="*/ 0 w 4047715"/>
              <a:gd name="connsiteY0" fmla="*/ 0 h 2212607"/>
              <a:gd name="connsiteX1" fmla="*/ 755573 w 4047715"/>
              <a:gd name="connsiteY1" fmla="*/ 0 h 2212607"/>
              <a:gd name="connsiteX2" fmla="*/ 1470670 w 4047715"/>
              <a:gd name="connsiteY2" fmla="*/ 0 h 2212607"/>
              <a:gd name="connsiteX3" fmla="*/ 2064335 w 4047715"/>
              <a:gd name="connsiteY3" fmla="*/ 0 h 2212607"/>
              <a:gd name="connsiteX4" fmla="*/ 2698477 w 4047715"/>
              <a:gd name="connsiteY4" fmla="*/ 0 h 2212607"/>
              <a:gd name="connsiteX5" fmla="*/ 3332619 w 4047715"/>
              <a:gd name="connsiteY5" fmla="*/ 0 h 2212607"/>
              <a:gd name="connsiteX6" fmla="*/ 4047715 w 4047715"/>
              <a:gd name="connsiteY6" fmla="*/ 0 h 2212607"/>
              <a:gd name="connsiteX7" fmla="*/ 4047715 w 4047715"/>
              <a:gd name="connsiteY7" fmla="*/ 597404 h 2212607"/>
              <a:gd name="connsiteX8" fmla="*/ 4047715 w 4047715"/>
              <a:gd name="connsiteY8" fmla="*/ 1172682 h 2212607"/>
              <a:gd name="connsiteX9" fmla="*/ 4047715 w 4047715"/>
              <a:gd name="connsiteY9" fmla="*/ 1725833 h 2212607"/>
              <a:gd name="connsiteX10" fmla="*/ 4047715 w 4047715"/>
              <a:gd name="connsiteY10" fmla="*/ 2212607 h 2212607"/>
              <a:gd name="connsiteX11" fmla="*/ 3413573 w 4047715"/>
              <a:gd name="connsiteY11" fmla="*/ 2212607 h 2212607"/>
              <a:gd name="connsiteX12" fmla="*/ 2738954 w 4047715"/>
              <a:gd name="connsiteY12" fmla="*/ 2212607 h 2212607"/>
              <a:gd name="connsiteX13" fmla="*/ 2185766 w 4047715"/>
              <a:gd name="connsiteY13" fmla="*/ 2212607 h 2212607"/>
              <a:gd name="connsiteX14" fmla="*/ 1430193 w 4047715"/>
              <a:gd name="connsiteY14" fmla="*/ 2212607 h 2212607"/>
              <a:gd name="connsiteX15" fmla="*/ 674619 w 4047715"/>
              <a:gd name="connsiteY15" fmla="*/ 2212607 h 2212607"/>
              <a:gd name="connsiteX16" fmla="*/ 0 w 4047715"/>
              <a:gd name="connsiteY16" fmla="*/ 2212607 h 2212607"/>
              <a:gd name="connsiteX17" fmla="*/ 0 w 4047715"/>
              <a:gd name="connsiteY17" fmla="*/ 1637329 h 2212607"/>
              <a:gd name="connsiteX18" fmla="*/ 0 w 4047715"/>
              <a:gd name="connsiteY18" fmla="*/ 1128430 h 2212607"/>
              <a:gd name="connsiteX19" fmla="*/ 0 w 4047715"/>
              <a:gd name="connsiteY19" fmla="*/ 619530 h 2212607"/>
              <a:gd name="connsiteX20" fmla="*/ 0 w 4047715"/>
              <a:gd name="connsiteY20" fmla="*/ 0 h 221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47715" h="2212607" fill="none" extrusionOk="0">
                <a:moveTo>
                  <a:pt x="0" y="0"/>
                </a:moveTo>
                <a:cubicBezTo>
                  <a:pt x="152516" y="-10668"/>
                  <a:pt x="535905" y="32920"/>
                  <a:pt x="755573" y="0"/>
                </a:cubicBezTo>
                <a:cubicBezTo>
                  <a:pt x="975241" y="-32920"/>
                  <a:pt x="1232863" y="-4099"/>
                  <a:pt x="1470670" y="0"/>
                </a:cubicBezTo>
                <a:cubicBezTo>
                  <a:pt x="1708477" y="4099"/>
                  <a:pt x="1905680" y="28781"/>
                  <a:pt x="2064335" y="0"/>
                </a:cubicBezTo>
                <a:cubicBezTo>
                  <a:pt x="2222990" y="-28781"/>
                  <a:pt x="2528779" y="-14125"/>
                  <a:pt x="2698477" y="0"/>
                </a:cubicBezTo>
                <a:cubicBezTo>
                  <a:pt x="2868175" y="14125"/>
                  <a:pt x="3076277" y="30301"/>
                  <a:pt x="3332619" y="0"/>
                </a:cubicBezTo>
                <a:cubicBezTo>
                  <a:pt x="3588961" y="-30301"/>
                  <a:pt x="3716159" y="19196"/>
                  <a:pt x="4047715" y="0"/>
                </a:cubicBezTo>
                <a:cubicBezTo>
                  <a:pt x="4018163" y="165656"/>
                  <a:pt x="4050346" y="393092"/>
                  <a:pt x="4047715" y="597404"/>
                </a:cubicBezTo>
                <a:cubicBezTo>
                  <a:pt x="4045084" y="801716"/>
                  <a:pt x="4063236" y="1029038"/>
                  <a:pt x="4047715" y="1172682"/>
                </a:cubicBezTo>
                <a:cubicBezTo>
                  <a:pt x="4032194" y="1316326"/>
                  <a:pt x="4026224" y="1523807"/>
                  <a:pt x="4047715" y="1725833"/>
                </a:cubicBezTo>
                <a:cubicBezTo>
                  <a:pt x="4069206" y="1927859"/>
                  <a:pt x="4029603" y="1976301"/>
                  <a:pt x="4047715" y="2212607"/>
                </a:cubicBezTo>
                <a:cubicBezTo>
                  <a:pt x="3901982" y="2223464"/>
                  <a:pt x="3728540" y="2224591"/>
                  <a:pt x="3413573" y="2212607"/>
                </a:cubicBezTo>
                <a:cubicBezTo>
                  <a:pt x="3098606" y="2200623"/>
                  <a:pt x="2915632" y="2194112"/>
                  <a:pt x="2738954" y="2212607"/>
                </a:cubicBezTo>
                <a:cubicBezTo>
                  <a:pt x="2562276" y="2231102"/>
                  <a:pt x="2325780" y="2227042"/>
                  <a:pt x="2185766" y="2212607"/>
                </a:cubicBezTo>
                <a:cubicBezTo>
                  <a:pt x="2045752" y="2198172"/>
                  <a:pt x="1650540" y="2183675"/>
                  <a:pt x="1430193" y="2212607"/>
                </a:cubicBezTo>
                <a:cubicBezTo>
                  <a:pt x="1209846" y="2241539"/>
                  <a:pt x="887383" y="2210223"/>
                  <a:pt x="674619" y="2212607"/>
                </a:cubicBezTo>
                <a:cubicBezTo>
                  <a:pt x="461855" y="2214991"/>
                  <a:pt x="321501" y="2197359"/>
                  <a:pt x="0" y="2212607"/>
                </a:cubicBezTo>
                <a:cubicBezTo>
                  <a:pt x="22779" y="1938346"/>
                  <a:pt x="-15741" y="1853254"/>
                  <a:pt x="0" y="1637329"/>
                </a:cubicBezTo>
                <a:cubicBezTo>
                  <a:pt x="15741" y="1421404"/>
                  <a:pt x="-21024" y="1375879"/>
                  <a:pt x="0" y="1128430"/>
                </a:cubicBezTo>
                <a:cubicBezTo>
                  <a:pt x="21024" y="880981"/>
                  <a:pt x="9840" y="803739"/>
                  <a:pt x="0" y="619530"/>
                </a:cubicBezTo>
                <a:cubicBezTo>
                  <a:pt x="-9840" y="435321"/>
                  <a:pt x="-5840" y="304243"/>
                  <a:pt x="0" y="0"/>
                </a:cubicBezTo>
                <a:close/>
              </a:path>
              <a:path w="4047715" h="2212607" stroke="0" extrusionOk="0">
                <a:moveTo>
                  <a:pt x="0" y="0"/>
                </a:moveTo>
                <a:cubicBezTo>
                  <a:pt x="271610" y="18315"/>
                  <a:pt x="320920" y="29375"/>
                  <a:pt x="593665" y="0"/>
                </a:cubicBezTo>
                <a:cubicBezTo>
                  <a:pt x="866411" y="-29375"/>
                  <a:pt x="921293" y="13275"/>
                  <a:pt x="1187330" y="0"/>
                </a:cubicBezTo>
                <a:cubicBezTo>
                  <a:pt x="1453368" y="-13275"/>
                  <a:pt x="1631151" y="5670"/>
                  <a:pt x="1780995" y="0"/>
                </a:cubicBezTo>
                <a:cubicBezTo>
                  <a:pt x="1930839" y="-5670"/>
                  <a:pt x="2242029" y="-26285"/>
                  <a:pt x="2374659" y="0"/>
                </a:cubicBezTo>
                <a:cubicBezTo>
                  <a:pt x="2507289" y="26285"/>
                  <a:pt x="2903975" y="-35495"/>
                  <a:pt x="3089756" y="0"/>
                </a:cubicBezTo>
                <a:cubicBezTo>
                  <a:pt x="3275537" y="35495"/>
                  <a:pt x="3602801" y="10023"/>
                  <a:pt x="4047715" y="0"/>
                </a:cubicBezTo>
                <a:cubicBezTo>
                  <a:pt x="4039472" y="170826"/>
                  <a:pt x="4074175" y="429801"/>
                  <a:pt x="4047715" y="553152"/>
                </a:cubicBezTo>
                <a:cubicBezTo>
                  <a:pt x="4021255" y="676503"/>
                  <a:pt x="4059720" y="929995"/>
                  <a:pt x="4047715" y="1106304"/>
                </a:cubicBezTo>
                <a:cubicBezTo>
                  <a:pt x="4035710" y="1282613"/>
                  <a:pt x="4044810" y="1503692"/>
                  <a:pt x="4047715" y="1703707"/>
                </a:cubicBezTo>
                <a:cubicBezTo>
                  <a:pt x="4050620" y="1903722"/>
                  <a:pt x="4064166" y="1959910"/>
                  <a:pt x="4047715" y="2212607"/>
                </a:cubicBezTo>
                <a:cubicBezTo>
                  <a:pt x="3719624" y="2206994"/>
                  <a:pt x="3637392" y="2244971"/>
                  <a:pt x="3332619" y="2212607"/>
                </a:cubicBezTo>
                <a:cubicBezTo>
                  <a:pt x="3027846" y="2180243"/>
                  <a:pt x="2915258" y="2207775"/>
                  <a:pt x="2658000" y="2212607"/>
                </a:cubicBezTo>
                <a:cubicBezTo>
                  <a:pt x="2400742" y="2217439"/>
                  <a:pt x="2266834" y="2210710"/>
                  <a:pt x="1983380" y="2212607"/>
                </a:cubicBezTo>
                <a:cubicBezTo>
                  <a:pt x="1699926" y="2214504"/>
                  <a:pt x="1676083" y="2231477"/>
                  <a:pt x="1430193" y="2212607"/>
                </a:cubicBezTo>
                <a:cubicBezTo>
                  <a:pt x="1184303" y="2193737"/>
                  <a:pt x="870644" y="2179797"/>
                  <a:pt x="674619" y="2212607"/>
                </a:cubicBezTo>
                <a:cubicBezTo>
                  <a:pt x="478594" y="2245417"/>
                  <a:pt x="293020" y="2208718"/>
                  <a:pt x="0" y="2212607"/>
                </a:cubicBezTo>
                <a:cubicBezTo>
                  <a:pt x="-24419" y="2048481"/>
                  <a:pt x="-2911" y="1911632"/>
                  <a:pt x="0" y="1703707"/>
                </a:cubicBezTo>
                <a:cubicBezTo>
                  <a:pt x="2911" y="1495782"/>
                  <a:pt x="17040" y="1363885"/>
                  <a:pt x="0" y="1150556"/>
                </a:cubicBezTo>
                <a:cubicBezTo>
                  <a:pt x="-17040" y="937227"/>
                  <a:pt x="-10990" y="782470"/>
                  <a:pt x="0" y="597404"/>
                </a:cubicBezTo>
                <a:cubicBezTo>
                  <a:pt x="10990" y="412338"/>
                  <a:pt x="9083" y="21720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661635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F9B874-C038-E5F4-B2C6-9711DC5B531D}"/>
              </a:ext>
            </a:extLst>
          </p:cNvPr>
          <p:cNvGrpSpPr/>
          <p:nvPr/>
        </p:nvGrpSpPr>
        <p:grpSpPr>
          <a:xfrm>
            <a:off x="5054949" y="3079545"/>
            <a:ext cx="3984552" cy="3442378"/>
            <a:chOff x="185420" y="3429000"/>
            <a:chExt cx="3787140" cy="332232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399EF49-9AEC-D236-CECB-6C24531E3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20" y="3429000"/>
              <a:ext cx="3787140" cy="3322320"/>
            </a:xfrm>
            <a:prstGeom prst="rect">
              <a:avLst/>
            </a:prstGeom>
            <a:noFill/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2C7DE5F-3415-398F-9442-5298B4327C30}"/>
                </a:ext>
              </a:extLst>
            </p:cNvPr>
            <p:cNvSpPr/>
            <p:nvPr/>
          </p:nvSpPr>
          <p:spPr>
            <a:xfrm>
              <a:off x="185420" y="3429000"/>
              <a:ext cx="3787140" cy="329184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FE496A-0AA4-F7D2-9022-4E5FB01A7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96601" y="6645330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105</a:t>
            </a:fld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001473-84CF-4F63-3845-A6F30626A055}"/>
              </a:ext>
            </a:extLst>
          </p:cNvPr>
          <p:cNvGrpSpPr/>
          <p:nvPr/>
        </p:nvGrpSpPr>
        <p:grpSpPr>
          <a:xfrm>
            <a:off x="261822" y="934134"/>
            <a:ext cx="1920150" cy="1789228"/>
            <a:chOff x="274410" y="934721"/>
            <a:chExt cx="1920150" cy="17892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6A04187-3ACF-E0BA-43D6-94BBC4639631}"/>
                </a:ext>
              </a:extLst>
            </p:cNvPr>
            <p:cNvSpPr/>
            <p:nvPr/>
          </p:nvSpPr>
          <p:spPr>
            <a:xfrm>
              <a:off x="274410" y="934721"/>
              <a:ext cx="1920150" cy="1789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8AE7388-7A7E-B6DB-CFAF-655C39C2D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809" y="1031461"/>
              <a:ext cx="1684948" cy="79096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38B133E-3066-8BEF-EF96-7E4349CC7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809" y="1851795"/>
              <a:ext cx="1412707" cy="767055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2A7E19CD-BF35-CB0F-EBCC-B22EC4FD1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862045"/>
            <a:ext cx="3984552" cy="2027675"/>
          </a:xfrm>
          <a:prstGeom prst="rect">
            <a:avLst/>
          </a:prstGeom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E5A38D-D858-4CA6-F752-A9BBF08BC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62" y="3049064"/>
            <a:ext cx="4691249" cy="3611880"/>
          </a:xfrm>
          <a:prstGeom prst="rect">
            <a:avLst/>
          </a:prstGeom>
          <a:ln>
            <a:solidFill>
              <a:schemeClr val="accent6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5ADF6BA-C228-3B56-9A3D-A6C2FAFF9778}"/>
                  </a:ext>
                </a:extLst>
              </p14:cNvPr>
              <p14:cNvContentPartPr/>
              <p14:nvPr/>
            </p14:nvContentPartPr>
            <p14:xfrm>
              <a:off x="6835356" y="2734577"/>
              <a:ext cx="81000" cy="3934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5ADF6BA-C228-3B56-9A3D-A6C2FAFF97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7276" y="2698544"/>
                <a:ext cx="116799" cy="465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407BFCF8-1BD7-8BD5-4D2C-904A5B47DDAE}"/>
                  </a:ext>
                </a:extLst>
              </p14:cNvPr>
              <p14:cNvContentPartPr/>
              <p14:nvPr/>
            </p14:nvContentPartPr>
            <p14:xfrm>
              <a:off x="6725546" y="3013217"/>
              <a:ext cx="267120" cy="20664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407BFCF8-1BD7-8BD5-4D2C-904A5B47DD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7546" y="2977577"/>
                <a:ext cx="3027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90F6F990-CC7D-DD1D-E7AF-ADD7CAA5887E}"/>
                  </a:ext>
                </a:extLst>
              </p14:cNvPr>
              <p14:cNvContentPartPr/>
              <p14:nvPr/>
            </p14:nvContentPartPr>
            <p14:xfrm>
              <a:off x="5597290" y="862045"/>
              <a:ext cx="551160" cy="35568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90F6F990-CC7D-DD1D-E7AF-ADD7CAA588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79290" y="826045"/>
                <a:ext cx="5868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11367647-42FB-1003-DEF7-D9D9E847B025}"/>
                  </a:ext>
                </a:extLst>
              </p14:cNvPr>
              <p14:cNvContentPartPr/>
              <p14:nvPr/>
            </p14:nvContentPartPr>
            <p14:xfrm>
              <a:off x="3075709" y="1128154"/>
              <a:ext cx="2505827" cy="1997321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11367647-42FB-1003-DEF7-D9D9E847B0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57710" y="1092153"/>
                <a:ext cx="2541465" cy="2068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34E86130-C698-9500-5FD6-1B85950E704A}"/>
                  </a:ext>
                </a:extLst>
              </p14:cNvPr>
              <p14:cNvContentPartPr/>
              <p14:nvPr/>
            </p14:nvContentPartPr>
            <p14:xfrm>
              <a:off x="2980466" y="2916017"/>
              <a:ext cx="490320" cy="3438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34E86130-C698-9500-5FD6-1B85950E704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62466" y="2880377"/>
                <a:ext cx="5259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A8C90502-4F86-7313-12B4-E7113CFC8F98}"/>
                  </a:ext>
                </a:extLst>
              </p14:cNvPr>
              <p14:cNvContentPartPr/>
              <p14:nvPr/>
            </p14:nvContentPartPr>
            <p14:xfrm>
              <a:off x="4941125" y="1567817"/>
              <a:ext cx="637560" cy="3909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A8C90502-4F86-7313-12B4-E7113CFC8F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3125" y="1531850"/>
                <a:ext cx="673200" cy="462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AA991901-5A7C-06FF-7A0D-77F32B52BEC8}"/>
                  </a:ext>
                </a:extLst>
              </p14:cNvPr>
              <p14:cNvContentPartPr/>
              <p14:nvPr/>
            </p14:nvContentPartPr>
            <p14:xfrm>
              <a:off x="1141226" y="1873773"/>
              <a:ext cx="3759214" cy="1272284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AA991901-5A7C-06FF-7A0D-77F32B52BEC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23226" y="1837772"/>
                <a:ext cx="3794855" cy="1343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799F4E45-10AB-C91D-B0BB-F19530BC1219}"/>
                  </a:ext>
                </a:extLst>
              </p14:cNvPr>
              <p14:cNvContentPartPr/>
              <p14:nvPr/>
            </p14:nvContentPartPr>
            <p14:xfrm>
              <a:off x="1047626" y="2982257"/>
              <a:ext cx="433440" cy="2217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799F4E45-10AB-C91D-B0BB-F19530BC12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9986" y="2946257"/>
                <a:ext cx="4690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F21F53FD-8417-182E-31BD-201A37623250}"/>
                  </a:ext>
                </a:extLst>
              </p14:cNvPr>
              <p14:cNvContentPartPr/>
              <p14:nvPr/>
            </p14:nvContentPartPr>
            <p14:xfrm>
              <a:off x="7604306" y="2737857"/>
              <a:ext cx="737640" cy="3762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F21F53FD-8417-182E-31BD-201A3762325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86666" y="2701857"/>
                <a:ext cx="7732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D92FBA4D-6FEF-8A68-0F9A-50D0B5F97368}"/>
                  </a:ext>
                </a:extLst>
              </p14:cNvPr>
              <p14:cNvContentPartPr/>
              <p14:nvPr/>
            </p14:nvContentPartPr>
            <p14:xfrm>
              <a:off x="8127746" y="2957097"/>
              <a:ext cx="252360" cy="22464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D92FBA4D-6FEF-8A68-0F9A-50D0B5F973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09746" y="2921457"/>
                <a:ext cx="288000" cy="296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bject 2">
            <a:extLst>
              <a:ext uri="{FF2B5EF4-FFF2-40B4-BE49-F238E27FC236}">
                <a16:creationId xmlns:a16="http://schemas.microsoft.com/office/drawing/2014/main" id="{A250AC1C-F34A-F8A0-F46D-68E6C002B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385" y="55393"/>
            <a:ext cx="71967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LR</a:t>
            </a:r>
            <a:r>
              <a:rPr lang="zh-CN" altLang="en-US" spc="-5" dirty="0">
                <a:solidFill>
                  <a:schemeClr val="bg1"/>
                </a:solidFill>
              </a:rPr>
              <a:t>语法分析的例子</a:t>
            </a:r>
            <a:endParaRPr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817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473392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 err="1">
                <a:solidFill>
                  <a:schemeClr val="bg1"/>
                </a:solidFill>
                <a:cs typeface="Times New Roman"/>
              </a:rPr>
              <a:t>LR</a:t>
            </a:r>
            <a:r>
              <a:rPr spc="-5" dirty="0" err="1">
                <a:solidFill>
                  <a:schemeClr val="bg1"/>
                </a:solidFill>
              </a:rPr>
              <a:t>语法分析器的</a:t>
            </a:r>
            <a:r>
              <a:rPr lang="zh-CN" altLang="en-US" spc="-5" dirty="0">
                <a:solidFill>
                  <a:schemeClr val="bg1"/>
                </a:solidFill>
              </a:rPr>
              <a:t>特</a:t>
            </a:r>
            <a:r>
              <a:rPr spc="-5" dirty="0">
                <a:solidFill>
                  <a:schemeClr val="bg1"/>
                </a:solidFill>
              </a:rPr>
              <a:t>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6C8E2C3-A99F-FCB3-5D9D-C7EFA09D25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106</a:t>
            </a:fld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EFBB07A-F1B5-B906-A4B0-F2A41B4702CB}"/>
              </a:ext>
            </a:extLst>
          </p:cNvPr>
          <p:cNvGrpSpPr/>
          <p:nvPr/>
        </p:nvGrpSpPr>
        <p:grpSpPr>
          <a:xfrm>
            <a:off x="479320" y="770765"/>
            <a:ext cx="7828740" cy="1380822"/>
            <a:chOff x="479320" y="770765"/>
            <a:chExt cx="7828740" cy="1380822"/>
          </a:xfrm>
        </p:grpSpPr>
        <p:pic>
          <p:nvPicPr>
            <p:cNvPr id="11" name="图片 10" descr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由\textcolor[rgb]{0.75,0.00,0.00}{表格驱动}，虽然手工构造表格工作量很大，但表格可以方便地自动生成(语法分析器生成工具便具备此能力)&#10;&#10;&#10;&#10;&#10;&#10;\end{document} " title="IguanaTex Bitmap Display">
              <a:extLst>
                <a:ext uri="{FF2B5EF4-FFF2-40B4-BE49-F238E27FC236}">
                  <a16:creationId xmlns:a16="http://schemas.microsoft.com/office/drawing/2014/main" id="{F7285042-863B-84E5-3BAD-CD2B8A7AF29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607" y="944116"/>
              <a:ext cx="7346453" cy="1207471"/>
            </a:xfrm>
            <a:prstGeom prst="rect">
              <a:avLst/>
            </a:prstGeom>
          </p:spPr>
        </p:pic>
        <p:sp>
          <p:nvSpPr>
            <p:cNvPr id="6" name="object 5 2 2 1 1 1 1">
              <a:extLst>
                <a:ext uri="{FF2B5EF4-FFF2-40B4-BE49-F238E27FC236}">
                  <a16:creationId xmlns:a16="http://schemas.microsoft.com/office/drawing/2014/main" id="{7AC537BE-046E-A528-3884-9BA2E743F83F}"/>
                </a:ext>
              </a:extLst>
            </p:cNvPr>
            <p:cNvSpPr txBox="1"/>
            <p:nvPr/>
          </p:nvSpPr>
          <p:spPr>
            <a:xfrm>
              <a:off x="479320" y="770765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33E14F3-942F-FBB3-C526-B434D0736D03}"/>
              </a:ext>
            </a:extLst>
          </p:cNvPr>
          <p:cNvGrpSpPr/>
          <p:nvPr/>
        </p:nvGrpSpPr>
        <p:grpSpPr>
          <a:xfrm>
            <a:off x="479320" y="2125956"/>
            <a:ext cx="7828746" cy="1344651"/>
            <a:chOff x="479320" y="1949325"/>
            <a:chExt cx="7828746" cy="1344651"/>
          </a:xfrm>
        </p:grpSpPr>
        <p:pic>
          <p:nvPicPr>
            <p:cNvPr id="21" name="图片 20" descr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对于几乎所有的程序设计语言，只要写出上下文 无关文法，就能够构造出识别该语言的LR语法分 析器&#10;&#10;\end{document} " title="IguanaTex Bitmap Display">
              <a:extLst>
                <a:ext uri="{FF2B5EF4-FFF2-40B4-BE49-F238E27FC236}">
                  <a16:creationId xmlns:a16="http://schemas.microsoft.com/office/drawing/2014/main" id="{79715916-8899-F378-EEF1-0908052420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607" y="2122677"/>
              <a:ext cx="7346459" cy="1171299"/>
            </a:xfrm>
            <a:prstGeom prst="rect">
              <a:avLst/>
            </a:prstGeom>
          </p:spPr>
        </p:pic>
        <p:sp>
          <p:nvSpPr>
            <p:cNvPr id="18" name="object 5 2 2 1 1 1 2 1">
              <a:extLst>
                <a:ext uri="{FF2B5EF4-FFF2-40B4-BE49-F238E27FC236}">
                  <a16:creationId xmlns:a16="http://schemas.microsoft.com/office/drawing/2014/main" id="{B47DA46C-8C5D-5AD0-CDE4-7B3ABFC81649}"/>
                </a:ext>
              </a:extLst>
            </p:cNvPr>
            <p:cNvSpPr txBox="1"/>
            <p:nvPr/>
          </p:nvSpPr>
          <p:spPr>
            <a:xfrm>
              <a:off x="479320" y="1949325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4B60824-B297-3587-4C0F-D135828C3CCE}"/>
              </a:ext>
            </a:extLst>
          </p:cNvPr>
          <p:cNvGrpSpPr/>
          <p:nvPr/>
        </p:nvGrpSpPr>
        <p:grpSpPr>
          <a:xfrm>
            <a:off x="479321" y="3645188"/>
            <a:ext cx="5741076" cy="536685"/>
            <a:chOff x="479321" y="3392383"/>
            <a:chExt cx="5741076" cy="536685"/>
          </a:xfrm>
        </p:grpSpPr>
        <p:pic>
          <p:nvPicPr>
            <p:cNvPr id="30" name="图片 29" descr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最\textcolor[rgb]{0.75,0.00,0.00}{通用}的\textcolor[rgb]{0.75,0.00,0.00}{无回溯}移入-归约分析技术&#10;&#10;\end{document} " title="IguanaTex Bitmap Display">
              <a:extLst>
                <a:ext uri="{FF2B5EF4-FFF2-40B4-BE49-F238E27FC236}">
                  <a16:creationId xmlns:a16="http://schemas.microsoft.com/office/drawing/2014/main" id="{427626E2-2E7C-B412-EDEA-43F00E1B70F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610" y="3565738"/>
              <a:ext cx="5258787" cy="342777"/>
            </a:xfrm>
            <a:prstGeom prst="rect">
              <a:avLst/>
            </a:prstGeom>
          </p:spPr>
        </p:pic>
        <p:sp>
          <p:nvSpPr>
            <p:cNvPr id="25" name="object 5 2 2 1 1 1 2 2 1">
              <a:extLst>
                <a:ext uri="{FF2B5EF4-FFF2-40B4-BE49-F238E27FC236}">
                  <a16:creationId xmlns:a16="http://schemas.microsoft.com/office/drawing/2014/main" id="{14B5CDE8-5231-5091-1E97-4344F808DC34}"/>
                </a:ext>
              </a:extLst>
            </p:cNvPr>
            <p:cNvSpPr txBox="1"/>
            <p:nvPr/>
          </p:nvSpPr>
          <p:spPr>
            <a:xfrm>
              <a:off x="479321" y="3392383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3EA065E-1E9A-EF39-669F-2A8AB1580A69}"/>
              </a:ext>
            </a:extLst>
          </p:cNvPr>
          <p:cNvGrpSpPr/>
          <p:nvPr/>
        </p:nvGrpSpPr>
        <p:grpSpPr>
          <a:xfrm>
            <a:off x="479320" y="4356453"/>
            <a:ext cx="7911422" cy="554026"/>
            <a:chOff x="479320" y="4103648"/>
            <a:chExt cx="7911422" cy="554026"/>
          </a:xfrm>
        </p:grpSpPr>
        <p:pic>
          <p:nvPicPr>
            <p:cNvPr id="39" name="图片 38" descr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能分析的文法比$LL(k)$文法更多($LL(k) \subset LR(k)$)&#10;&#10;&#10;\end{document} " title="IguanaTex Bitmap Display">
              <a:extLst>
                <a:ext uri="{FF2B5EF4-FFF2-40B4-BE49-F238E27FC236}">
                  <a16:creationId xmlns:a16="http://schemas.microsoft.com/office/drawing/2014/main" id="{77D04138-F42F-3D8C-8CA4-4E108B17A88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608" y="4277002"/>
              <a:ext cx="7429134" cy="380672"/>
            </a:xfrm>
            <a:prstGeom prst="rect">
              <a:avLst/>
            </a:prstGeom>
          </p:spPr>
        </p:pic>
        <p:sp>
          <p:nvSpPr>
            <p:cNvPr id="36" name="object 5 2 2 1 1 1 2 2 2">
              <a:extLst>
                <a:ext uri="{FF2B5EF4-FFF2-40B4-BE49-F238E27FC236}">
                  <a16:creationId xmlns:a16="http://schemas.microsoft.com/office/drawing/2014/main" id="{839BA41F-1D9F-D61E-58FB-D020ECA960A0}"/>
                </a:ext>
              </a:extLst>
            </p:cNvPr>
            <p:cNvSpPr txBox="1"/>
            <p:nvPr/>
          </p:nvSpPr>
          <p:spPr>
            <a:xfrm>
              <a:off x="479320" y="4103648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646335B-63E3-1819-D624-9B574248C515}"/>
              </a:ext>
            </a:extLst>
          </p:cNvPr>
          <p:cNvGrpSpPr/>
          <p:nvPr/>
        </p:nvGrpSpPr>
        <p:grpSpPr>
          <a:xfrm>
            <a:off x="491481" y="4966047"/>
            <a:ext cx="8254412" cy="1126334"/>
            <a:chOff x="491481" y="4713242"/>
            <a:chExt cx="8254412" cy="1126334"/>
          </a:xfrm>
        </p:grpSpPr>
        <p:sp>
          <p:nvSpPr>
            <p:cNvPr id="42" name="object 5 1 2 2 2 2 1 1">
              <a:extLst>
                <a:ext uri="{FF2B5EF4-FFF2-40B4-BE49-F238E27FC236}">
                  <a16:creationId xmlns:a16="http://schemas.microsoft.com/office/drawing/2014/main" id="{F6019C82-7EFB-CB08-350D-FE25289604F9}"/>
                </a:ext>
              </a:extLst>
            </p:cNvPr>
            <p:cNvSpPr txBox="1"/>
            <p:nvPr/>
          </p:nvSpPr>
          <p:spPr>
            <a:xfrm>
              <a:off x="491481" y="4713242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15" name="图片 14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$LL(k)$解析器必须在一看到$k$个输入符号的情况下，就要决定使用哪个产生式。相对照，$LR(k)$解析器能够推迟该决定，直到它看到产生式的\textcolor[rgb]{0.75, 0, 0}{整个右部}（再加上$k$个输入符号）。&#10;&#10;\end{document} " title="IguanaTex Bitmap Display">
              <a:extLst>
                <a:ext uri="{FF2B5EF4-FFF2-40B4-BE49-F238E27FC236}">
                  <a16:creationId xmlns:a16="http://schemas.microsoft.com/office/drawing/2014/main" id="{C1F3EA19-D496-F0F9-9931-62300CFCEEA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362" y="4863018"/>
              <a:ext cx="7345531" cy="9765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96DCDCE-4B25-D515-4AA9-3C86442B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5" y="4280481"/>
            <a:ext cx="3143119" cy="231992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C8C2B9-F4FC-76D4-CDE1-E5C8DA4C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866" y="3981690"/>
            <a:ext cx="5439833" cy="2768245"/>
          </a:xfrm>
          <a:custGeom>
            <a:avLst/>
            <a:gdLst>
              <a:gd name="connsiteX0" fmla="*/ 0 w 5439833"/>
              <a:gd name="connsiteY0" fmla="*/ 0 h 2768245"/>
              <a:gd name="connsiteX1" fmla="*/ 625581 w 5439833"/>
              <a:gd name="connsiteY1" fmla="*/ 0 h 2768245"/>
              <a:gd name="connsiteX2" fmla="*/ 1251162 w 5439833"/>
              <a:gd name="connsiteY2" fmla="*/ 0 h 2768245"/>
              <a:gd name="connsiteX3" fmla="*/ 1822344 w 5439833"/>
              <a:gd name="connsiteY3" fmla="*/ 0 h 2768245"/>
              <a:gd name="connsiteX4" fmla="*/ 2611120 w 5439833"/>
              <a:gd name="connsiteY4" fmla="*/ 0 h 2768245"/>
              <a:gd name="connsiteX5" fmla="*/ 3399896 w 5439833"/>
              <a:gd name="connsiteY5" fmla="*/ 0 h 2768245"/>
              <a:gd name="connsiteX6" fmla="*/ 4134273 w 5439833"/>
              <a:gd name="connsiteY6" fmla="*/ 0 h 2768245"/>
              <a:gd name="connsiteX7" fmla="*/ 4705456 w 5439833"/>
              <a:gd name="connsiteY7" fmla="*/ 0 h 2768245"/>
              <a:gd name="connsiteX8" fmla="*/ 5439833 w 5439833"/>
              <a:gd name="connsiteY8" fmla="*/ 0 h 2768245"/>
              <a:gd name="connsiteX9" fmla="*/ 5439833 w 5439833"/>
              <a:gd name="connsiteY9" fmla="*/ 664379 h 2768245"/>
              <a:gd name="connsiteX10" fmla="*/ 5439833 w 5439833"/>
              <a:gd name="connsiteY10" fmla="*/ 1411805 h 2768245"/>
              <a:gd name="connsiteX11" fmla="*/ 5439833 w 5439833"/>
              <a:gd name="connsiteY11" fmla="*/ 2131549 h 2768245"/>
              <a:gd name="connsiteX12" fmla="*/ 5439833 w 5439833"/>
              <a:gd name="connsiteY12" fmla="*/ 2768245 h 2768245"/>
              <a:gd name="connsiteX13" fmla="*/ 4868651 w 5439833"/>
              <a:gd name="connsiteY13" fmla="*/ 2768245 h 2768245"/>
              <a:gd name="connsiteX14" fmla="*/ 4351866 w 5439833"/>
              <a:gd name="connsiteY14" fmla="*/ 2768245 h 2768245"/>
              <a:gd name="connsiteX15" fmla="*/ 3726286 w 5439833"/>
              <a:gd name="connsiteY15" fmla="*/ 2768245 h 2768245"/>
              <a:gd name="connsiteX16" fmla="*/ 3155103 w 5439833"/>
              <a:gd name="connsiteY16" fmla="*/ 2768245 h 2768245"/>
              <a:gd name="connsiteX17" fmla="*/ 2638319 w 5439833"/>
              <a:gd name="connsiteY17" fmla="*/ 2768245 h 2768245"/>
              <a:gd name="connsiteX18" fmla="*/ 1958340 w 5439833"/>
              <a:gd name="connsiteY18" fmla="*/ 2768245 h 2768245"/>
              <a:gd name="connsiteX19" fmla="*/ 1169564 w 5439833"/>
              <a:gd name="connsiteY19" fmla="*/ 2768245 h 2768245"/>
              <a:gd name="connsiteX20" fmla="*/ 598382 w 5439833"/>
              <a:gd name="connsiteY20" fmla="*/ 2768245 h 2768245"/>
              <a:gd name="connsiteX21" fmla="*/ 0 w 5439833"/>
              <a:gd name="connsiteY21" fmla="*/ 2768245 h 2768245"/>
              <a:gd name="connsiteX22" fmla="*/ 0 w 5439833"/>
              <a:gd name="connsiteY22" fmla="*/ 2103866 h 2768245"/>
              <a:gd name="connsiteX23" fmla="*/ 0 w 5439833"/>
              <a:gd name="connsiteY23" fmla="*/ 1384123 h 2768245"/>
              <a:gd name="connsiteX24" fmla="*/ 0 w 5439833"/>
              <a:gd name="connsiteY24" fmla="*/ 636696 h 2768245"/>
              <a:gd name="connsiteX25" fmla="*/ 0 w 5439833"/>
              <a:gd name="connsiteY25" fmla="*/ 0 h 276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39833" h="2768245" fill="none" extrusionOk="0">
                <a:moveTo>
                  <a:pt x="0" y="0"/>
                </a:moveTo>
                <a:cubicBezTo>
                  <a:pt x="127533" y="8450"/>
                  <a:pt x="318833" y="-4904"/>
                  <a:pt x="625581" y="0"/>
                </a:cubicBezTo>
                <a:cubicBezTo>
                  <a:pt x="932329" y="4904"/>
                  <a:pt x="939133" y="-21855"/>
                  <a:pt x="1251162" y="0"/>
                </a:cubicBezTo>
                <a:cubicBezTo>
                  <a:pt x="1563191" y="21855"/>
                  <a:pt x="1545819" y="-19197"/>
                  <a:pt x="1822344" y="0"/>
                </a:cubicBezTo>
                <a:cubicBezTo>
                  <a:pt x="2098869" y="19197"/>
                  <a:pt x="2305724" y="-15671"/>
                  <a:pt x="2611120" y="0"/>
                </a:cubicBezTo>
                <a:cubicBezTo>
                  <a:pt x="2916516" y="15671"/>
                  <a:pt x="3179730" y="11413"/>
                  <a:pt x="3399896" y="0"/>
                </a:cubicBezTo>
                <a:cubicBezTo>
                  <a:pt x="3620062" y="-11413"/>
                  <a:pt x="3885085" y="18003"/>
                  <a:pt x="4134273" y="0"/>
                </a:cubicBezTo>
                <a:cubicBezTo>
                  <a:pt x="4383461" y="-18003"/>
                  <a:pt x="4508207" y="-19171"/>
                  <a:pt x="4705456" y="0"/>
                </a:cubicBezTo>
                <a:cubicBezTo>
                  <a:pt x="4902705" y="19171"/>
                  <a:pt x="5264928" y="31754"/>
                  <a:pt x="5439833" y="0"/>
                </a:cubicBezTo>
                <a:cubicBezTo>
                  <a:pt x="5419247" y="264304"/>
                  <a:pt x="5451171" y="424210"/>
                  <a:pt x="5439833" y="664379"/>
                </a:cubicBezTo>
                <a:cubicBezTo>
                  <a:pt x="5428495" y="904548"/>
                  <a:pt x="5459973" y="1089557"/>
                  <a:pt x="5439833" y="1411805"/>
                </a:cubicBezTo>
                <a:cubicBezTo>
                  <a:pt x="5419693" y="1734053"/>
                  <a:pt x="5468151" y="1902844"/>
                  <a:pt x="5439833" y="2131549"/>
                </a:cubicBezTo>
                <a:cubicBezTo>
                  <a:pt x="5411515" y="2360254"/>
                  <a:pt x="5443903" y="2466454"/>
                  <a:pt x="5439833" y="2768245"/>
                </a:cubicBezTo>
                <a:cubicBezTo>
                  <a:pt x="5291389" y="2746521"/>
                  <a:pt x="5110409" y="2795745"/>
                  <a:pt x="4868651" y="2768245"/>
                </a:cubicBezTo>
                <a:cubicBezTo>
                  <a:pt x="4626893" y="2740745"/>
                  <a:pt x="4499769" y="2772795"/>
                  <a:pt x="4351866" y="2768245"/>
                </a:cubicBezTo>
                <a:cubicBezTo>
                  <a:pt x="4203963" y="2763695"/>
                  <a:pt x="3919702" y="2784526"/>
                  <a:pt x="3726286" y="2768245"/>
                </a:cubicBezTo>
                <a:cubicBezTo>
                  <a:pt x="3532870" y="2751964"/>
                  <a:pt x="3370376" y="2782784"/>
                  <a:pt x="3155103" y="2768245"/>
                </a:cubicBezTo>
                <a:cubicBezTo>
                  <a:pt x="2939830" y="2753706"/>
                  <a:pt x="2767460" y="2763210"/>
                  <a:pt x="2638319" y="2768245"/>
                </a:cubicBezTo>
                <a:cubicBezTo>
                  <a:pt x="2509178" y="2773280"/>
                  <a:pt x="2112976" y="2739309"/>
                  <a:pt x="1958340" y="2768245"/>
                </a:cubicBezTo>
                <a:cubicBezTo>
                  <a:pt x="1803704" y="2797181"/>
                  <a:pt x="1415086" y="2763210"/>
                  <a:pt x="1169564" y="2768245"/>
                </a:cubicBezTo>
                <a:cubicBezTo>
                  <a:pt x="924042" y="2773280"/>
                  <a:pt x="762401" y="2783735"/>
                  <a:pt x="598382" y="2768245"/>
                </a:cubicBezTo>
                <a:cubicBezTo>
                  <a:pt x="434363" y="2752755"/>
                  <a:pt x="268856" y="2784708"/>
                  <a:pt x="0" y="2768245"/>
                </a:cubicBezTo>
                <a:cubicBezTo>
                  <a:pt x="11871" y="2568833"/>
                  <a:pt x="-543" y="2275199"/>
                  <a:pt x="0" y="2103866"/>
                </a:cubicBezTo>
                <a:cubicBezTo>
                  <a:pt x="543" y="1932533"/>
                  <a:pt x="-26969" y="1601193"/>
                  <a:pt x="0" y="1384123"/>
                </a:cubicBezTo>
                <a:cubicBezTo>
                  <a:pt x="26969" y="1167053"/>
                  <a:pt x="-31962" y="965179"/>
                  <a:pt x="0" y="636696"/>
                </a:cubicBezTo>
                <a:cubicBezTo>
                  <a:pt x="31962" y="308213"/>
                  <a:pt x="17782" y="305599"/>
                  <a:pt x="0" y="0"/>
                </a:cubicBezTo>
                <a:close/>
              </a:path>
              <a:path w="5439833" h="2768245" stroke="0" extrusionOk="0">
                <a:moveTo>
                  <a:pt x="0" y="0"/>
                </a:moveTo>
                <a:cubicBezTo>
                  <a:pt x="285059" y="-5617"/>
                  <a:pt x="421351" y="-9865"/>
                  <a:pt x="625581" y="0"/>
                </a:cubicBezTo>
                <a:cubicBezTo>
                  <a:pt x="829811" y="9865"/>
                  <a:pt x="1149482" y="23836"/>
                  <a:pt x="1414357" y="0"/>
                </a:cubicBezTo>
                <a:cubicBezTo>
                  <a:pt x="1679232" y="-23836"/>
                  <a:pt x="1867660" y="27105"/>
                  <a:pt x="2039937" y="0"/>
                </a:cubicBezTo>
                <a:cubicBezTo>
                  <a:pt x="2212214" y="-27105"/>
                  <a:pt x="2388539" y="24653"/>
                  <a:pt x="2719917" y="0"/>
                </a:cubicBezTo>
                <a:cubicBezTo>
                  <a:pt x="3051295" y="-24653"/>
                  <a:pt x="3123236" y="-10904"/>
                  <a:pt x="3236701" y="0"/>
                </a:cubicBezTo>
                <a:cubicBezTo>
                  <a:pt x="3350166" y="10904"/>
                  <a:pt x="3627837" y="26287"/>
                  <a:pt x="3807883" y="0"/>
                </a:cubicBezTo>
                <a:cubicBezTo>
                  <a:pt x="3987929" y="-26287"/>
                  <a:pt x="4149206" y="22779"/>
                  <a:pt x="4379066" y="0"/>
                </a:cubicBezTo>
                <a:cubicBezTo>
                  <a:pt x="4608926" y="-22779"/>
                  <a:pt x="4986906" y="42881"/>
                  <a:pt x="5439833" y="0"/>
                </a:cubicBezTo>
                <a:cubicBezTo>
                  <a:pt x="5426905" y="346381"/>
                  <a:pt x="5457464" y="449561"/>
                  <a:pt x="5439833" y="719744"/>
                </a:cubicBezTo>
                <a:cubicBezTo>
                  <a:pt x="5422202" y="989927"/>
                  <a:pt x="5442677" y="1181529"/>
                  <a:pt x="5439833" y="1467170"/>
                </a:cubicBezTo>
                <a:cubicBezTo>
                  <a:pt x="5436989" y="1752811"/>
                  <a:pt x="5457985" y="1995353"/>
                  <a:pt x="5439833" y="2159231"/>
                </a:cubicBezTo>
                <a:cubicBezTo>
                  <a:pt x="5421681" y="2323109"/>
                  <a:pt x="5421734" y="2539817"/>
                  <a:pt x="5439833" y="2768245"/>
                </a:cubicBezTo>
                <a:cubicBezTo>
                  <a:pt x="5174529" y="2779039"/>
                  <a:pt x="5083112" y="2786581"/>
                  <a:pt x="4868651" y="2768245"/>
                </a:cubicBezTo>
                <a:cubicBezTo>
                  <a:pt x="4654190" y="2749909"/>
                  <a:pt x="4546720" y="2788335"/>
                  <a:pt x="4297468" y="2768245"/>
                </a:cubicBezTo>
                <a:cubicBezTo>
                  <a:pt x="4048216" y="2748155"/>
                  <a:pt x="3973878" y="2775249"/>
                  <a:pt x="3780684" y="2768245"/>
                </a:cubicBezTo>
                <a:cubicBezTo>
                  <a:pt x="3587490" y="2761241"/>
                  <a:pt x="3436558" y="2759019"/>
                  <a:pt x="3100705" y="2768245"/>
                </a:cubicBezTo>
                <a:cubicBezTo>
                  <a:pt x="2764852" y="2777471"/>
                  <a:pt x="2745839" y="2768111"/>
                  <a:pt x="2529522" y="2768245"/>
                </a:cubicBezTo>
                <a:cubicBezTo>
                  <a:pt x="2313205" y="2768379"/>
                  <a:pt x="2107922" y="2794037"/>
                  <a:pt x="1795145" y="2768245"/>
                </a:cubicBezTo>
                <a:cubicBezTo>
                  <a:pt x="1482368" y="2742453"/>
                  <a:pt x="1356405" y="2735165"/>
                  <a:pt x="1060767" y="2768245"/>
                </a:cubicBezTo>
                <a:cubicBezTo>
                  <a:pt x="765129" y="2801325"/>
                  <a:pt x="240787" y="2756841"/>
                  <a:pt x="0" y="2768245"/>
                </a:cubicBezTo>
                <a:cubicBezTo>
                  <a:pt x="20845" y="2619279"/>
                  <a:pt x="17607" y="2323417"/>
                  <a:pt x="0" y="2048501"/>
                </a:cubicBezTo>
                <a:cubicBezTo>
                  <a:pt x="-17607" y="1773585"/>
                  <a:pt x="15957" y="1574007"/>
                  <a:pt x="0" y="1356440"/>
                </a:cubicBezTo>
                <a:cubicBezTo>
                  <a:pt x="-15957" y="1138873"/>
                  <a:pt x="8872" y="852963"/>
                  <a:pt x="0" y="692061"/>
                </a:cubicBezTo>
                <a:cubicBezTo>
                  <a:pt x="-8872" y="531159"/>
                  <a:pt x="12723" y="319113"/>
                  <a:pt x="0" y="0"/>
                </a:cubicBezTo>
                <a:close/>
              </a:path>
            </a:pathLst>
          </a:custGeom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342670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473392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 err="1">
                <a:solidFill>
                  <a:schemeClr val="bg1"/>
                </a:solidFill>
                <a:cs typeface="Times New Roman"/>
              </a:rPr>
              <a:t>LR</a:t>
            </a:r>
            <a:r>
              <a:rPr spc="-5" dirty="0" err="1">
                <a:solidFill>
                  <a:schemeClr val="bg1"/>
                </a:solidFill>
              </a:rPr>
              <a:t>语法分析器的</a:t>
            </a:r>
            <a:r>
              <a:rPr lang="zh-CN" altLang="en-US" spc="-5" dirty="0">
                <a:solidFill>
                  <a:schemeClr val="bg1"/>
                </a:solidFill>
              </a:rPr>
              <a:t>结构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6C8E2C3-A99F-FCB3-5D9D-C7EFA09D25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34400" y="6566952"/>
            <a:ext cx="495299" cy="182983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107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10FE56A-DEE5-692B-DE7E-6758A2B5ACE6}"/>
              </a:ext>
            </a:extLst>
          </p:cNvPr>
          <p:cNvSpPr txBox="1"/>
          <p:nvPr/>
        </p:nvSpPr>
        <p:spPr>
          <a:xfrm>
            <a:off x="479320" y="808732"/>
            <a:ext cx="790829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所有的分析器都使用相同的驱动程序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BB024D1-5306-07D3-8FFF-009CD20DA397}"/>
              </a:ext>
            </a:extLst>
          </p:cNvPr>
          <p:cNvSpPr txBox="1"/>
          <p:nvPr/>
        </p:nvSpPr>
        <p:spPr>
          <a:xfrm>
            <a:off x="479320" y="1391413"/>
            <a:ext cx="855038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栈中存放的是状态序列，对应着符号序列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F83E6BD-79ED-F194-9606-C380EEDEC82B}"/>
              </a:ext>
            </a:extLst>
          </p:cNvPr>
          <p:cNvSpPr txBox="1"/>
          <p:nvPr/>
        </p:nvSpPr>
        <p:spPr>
          <a:xfrm>
            <a:off x="479320" y="1974094"/>
            <a:ext cx="8147422" cy="9637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分析程序根据栈顶状态和当前输入，通过解析表 确定下一步动作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36FEA87-3699-F0C5-60B3-3D2EA76839D1}"/>
              </a:ext>
            </a:extLst>
          </p:cNvPr>
          <p:cNvSpPr txBox="1"/>
          <p:nvPr/>
        </p:nvSpPr>
        <p:spPr>
          <a:xfrm>
            <a:off x="479320" y="2987661"/>
            <a:ext cx="790829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解析表随文法以及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分析技术的不同而不同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4006EE36-E88D-2A61-5FA7-D0D1D4D91DBD}"/>
              </a:ext>
            </a:extLst>
          </p:cNvPr>
          <p:cNvSpPr/>
          <p:nvPr/>
        </p:nvSpPr>
        <p:spPr>
          <a:xfrm rot="10800000" flipV="1">
            <a:off x="241042" y="3722180"/>
            <a:ext cx="970242" cy="411154"/>
          </a:xfrm>
          <a:prstGeom prst="wedgeRoundRectCallout">
            <a:avLst>
              <a:gd name="adj1" fmla="val -45494"/>
              <a:gd name="adj2" fmla="val 97342"/>
              <a:gd name="adj3" fmla="val 16667"/>
            </a:avLst>
          </a:prstGeom>
          <a:solidFill>
            <a:srgbClr val="FFF1C7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pc="-100" dirty="0">
                <a:solidFill>
                  <a:schemeClr val="tx1"/>
                </a:solidFill>
              </a:rPr>
              <a:t>解析表</a:t>
            </a:r>
          </a:p>
        </p:txBody>
      </p:sp>
    </p:spTree>
    <p:extLst>
      <p:ext uri="{BB962C8B-B14F-4D97-AF65-F5344CB8AC3E}">
        <p14:creationId xmlns:p14="http://schemas.microsoft.com/office/powerpoint/2010/main" val="314307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 rot="18900000">
            <a:off x="1942891" y="3189762"/>
            <a:ext cx="5562078" cy="78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75"/>
              </a:lnSpc>
            </a:pPr>
            <a:r>
              <a:rPr lang="zh-CN" altLang="en-US" sz="7200" dirty="0">
                <a:latin typeface="Noto Serif CJK JP"/>
                <a:cs typeface="Noto Serif CJK JP"/>
              </a:rPr>
              <a:t> </a:t>
            </a:r>
            <a:endParaRPr sz="7200" dirty="0">
              <a:latin typeface="Noto Serif CJK JP"/>
              <a:cs typeface="Noto Serif CJK JP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FE496A-0AA4-F7D2-9022-4E5FB01A7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108</a:t>
            </a:fld>
            <a:endParaRPr lang="en-US" altLang="zh-CN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4A01F96-DA13-154C-1F3A-319208B70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473392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bg1"/>
                </a:solidFill>
                <a:cs typeface="Times New Roman"/>
              </a:rPr>
              <a:t>LR</a:t>
            </a:r>
            <a:r>
              <a:rPr lang="zh-CN" altLang="en-US" spc="-5" dirty="0">
                <a:solidFill>
                  <a:schemeClr val="bg1"/>
                </a:solidFill>
              </a:rPr>
              <a:t>解析表</a:t>
            </a:r>
            <a:r>
              <a:rPr spc="-5" dirty="0">
                <a:solidFill>
                  <a:schemeClr val="bg1"/>
                </a:solidFill>
              </a:rPr>
              <a:t>的</a:t>
            </a:r>
            <a:r>
              <a:rPr lang="zh-CN" altLang="en-US" spc="-5" dirty="0">
                <a:solidFill>
                  <a:schemeClr val="bg1"/>
                </a:solidFill>
              </a:rPr>
              <a:t>结构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678A8E4-5A6F-4573-75A6-1CFB45C49F0E}"/>
              </a:ext>
            </a:extLst>
          </p:cNvPr>
          <p:cNvGrpSpPr/>
          <p:nvPr/>
        </p:nvGrpSpPr>
        <p:grpSpPr>
          <a:xfrm>
            <a:off x="594084" y="1385194"/>
            <a:ext cx="7262045" cy="536685"/>
            <a:chOff x="594084" y="1385194"/>
            <a:chExt cx="7262045" cy="536685"/>
          </a:xfrm>
        </p:grpSpPr>
        <p:pic>
          <p:nvPicPr>
            <p:cNvPr id="12" name="图片 11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ACTION表项有两个参数：状态$i$，终结符$a$&#10;&#10;&#10;&#10;&#10;&#10;\end{document} " title="IguanaTex Bitmap Display">
              <a:extLst>
                <a:ext uri="{FF2B5EF4-FFF2-40B4-BE49-F238E27FC236}">
                  <a16:creationId xmlns:a16="http://schemas.microsoft.com/office/drawing/2014/main" id="{0402DBBF-3144-449E-4827-B9F0E999B7F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369" y="1558540"/>
              <a:ext cx="6779760" cy="344500"/>
            </a:xfrm>
            <a:prstGeom prst="rect">
              <a:avLst/>
            </a:prstGeom>
          </p:spPr>
        </p:pic>
        <p:sp>
          <p:nvSpPr>
            <p:cNvPr id="26" name="object 5 2 2 1 1">
              <a:extLst>
                <a:ext uri="{FF2B5EF4-FFF2-40B4-BE49-F238E27FC236}">
                  <a16:creationId xmlns:a16="http://schemas.microsoft.com/office/drawing/2014/main" id="{82100EEA-BA6E-43CF-E5B4-C8F7E82506B8}"/>
                </a:ext>
              </a:extLst>
            </p:cNvPr>
            <p:cNvSpPr txBox="1"/>
            <p:nvPr/>
          </p:nvSpPr>
          <p:spPr>
            <a:xfrm>
              <a:off x="594084" y="1385194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10BCEA-5B8F-F19C-0246-ABA938165610}"/>
              </a:ext>
            </a:extLst>
          </p:cNvPr>
          <p:cNvGrpSpPr/>
          <p:nvPr/>
        </p:nvGrpSpPr>
        <p:grpSpPr>
          <a:xfrm>
            <a:off x="594084" y="1943981"/>
            <a:ext cx="6921969" cy="475130"/>
            <a:chOff x="594084" y="1943981"/>
            <a:chExt cx="6921969" cy="475130"/>
          </a:xfrm>
        </p:grpSpPr>
        <p:sp>
          <p:nvSpPr>
            <p:cNvPr id="28" name="object 5 1 2 2 1 1">
              <a:extLst>
                <a:ext uri="{FF2B5EF4-FFF2-40B4-BE49-F238E27FC236}">
                  <a16:creationId xmlns:a16="http://schemas.microsoft.com/office/drawing/2014/main" id="{84FDDD6E-DADA-1C5A-9DA0-D07D9D696377}"/>
                </a:ext>
              </a:extLst>
            </p:cNvPr>
            <p:cNvSpPr txBox="1"/>
            <p:nvPr/>
          </p:nvSpPr>
          <p:spPr>
            <a:xfrm>
              <a:off x="594084" y="1943981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14" name="图片 13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{\color{blue}移入}$j$：$j$是新状态，把$j$压入栈(等同于移入$a$)&#10;&#10;\end{document} " title="IguanaTex Bitmap Display">
              <a:extLst>
                <a:ext uri="{FF2B5EF4-FFF2-40B4-BE49-F238E27FC236}">
                  <a16:creationId xmlns:a16="http://schemas.microsoft.com/office/drawing/2014/main" id="{E93515ED-6552-12EC-714F-4A4826B5852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964" y="2093761"/>
              <a:ext cx="6013089" cy="313181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0859EA2-EF11-10CC-AF1C-A6815DF58400}"/>
              </a:ext>
            </a:extLst>
          </p:cNvPr>
          <p:cNvGrpSpPr/>
          <p:nvPr/>
        </p:nvGrpSpPr>
        <p:grpSpPr>
          <a:xfrm>
            <a:off x="595122" y="2501512"/>
            <a:ext cx="7965431" cy="806037"/>
            <a:chOff x="595122" y="2501512"/>
            <a:chExt cx="7965431" cy="806037"/>
          </a:xfrm>
        </p:grpSpPr>
        <p:sp>
          <p:nvSpPr>
            <p:cNvPr id="39" name="object 5 1 2 2 2 1">
              <a:extLst>
                <a:ext uri="{FF2B5EF4-FFF2-40B4-BE49-F238E27FC236}">
                  <a16:creationId xmlns:a16="http://schemas.microsoft.com/office/drawing/2014/main" id="{3385732B-FB16-69C3-C87D-B99056009D2F}"/>
                </a:ext>
              </a:extLst>
            </p:cNvPr>
            <p:cNvSpPr txBox="1"/>
            <p:nvPr/>
          </p:nvSpPr>
          <p:spPr>
            <a:xfrm>
              <a:off x="595122" y="2501512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5" name="图片 24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teal}归约}$A\rightarrow \beta$：把栈顶的$\beta$归约为$A$ (并根据GOTO表项压入新状态)&#10;&#10;&#10;\end{document} " title="IguanaTex Bitmap Display">
              <a:extLst>
                <a:ext uri="{FF2B5EF4-FFF2-40B4-BE49-F238E27FC236}">
                  <a16:creationId xmlns:a16="http://schemas.microsoft.com/office/drawing/2014/main" id="{8E131899-D56C-5BB2-8BDB-938B3E29113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00" y="2651292"/>
              <a:ext cx="7056553" cy="656257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DA57789-0D50-DC0C-F9FD-B3D6104CBE6D}"/>
              </a:ext>
            </a:extLst>
          </p:cNvPr>
          <p:cNvGrpSpPr/>
          <p:nvPr/>
        </p:nvGrpSpPr>
        <p:grpSpPr>
          <a:xfrm>
            <a:off x="594084" y="3389949"/>
            <a:ext cx="6054911" cy="475130"/>
            <a:chOff x="594084" y="3389949"/>
            <a:chExt cx="6054911" cy="475130"/>
          </a:xfrm>
        </p:grpSpPr>
        <p:sp>
          <p:nvSpPr>
            <p:cNvPr id="50" name="object 5 1 2 2 2 2 1">
              <a:extLst>
                <a:ext uri="{FF2B5EF4-FFF2-40B4-BE49-F238E27FC236}">
                  <a16:creationId xmlns:a16="http://schemas.microsoft.com/office/drawing/2014/main" id="{855B75A5-ED88-DAE9-DBD4-EE9FCF356712}"/>
                </a:ext>
              </a:extLst>
            </p:cNvPr>
            <p:cNvSpPr txBox="1"/>
            <p:nvPr/>
          </p:nvSpPr>
          <p:spPr>
            <a:xfrm>
              <a:off x="594084" y="3389949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31" name="图片 30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green}接受}：接受输入，完成分析&#10;&#10;&#10;&#10;\end{document} " title="IguanaTex Bitmap Display">
              <a:extLst>
                <a:ext uri="{FF2B5EF4-FFF2-40B4-BE49-F238E27FC236}">
                  <a16:creationId xmlns:a16="http://schemas.microsoft.com/office/drawing/2014/main" id="{479BE066-8584-4933-709F-486FC1483CE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962" y="3539728"/>
              <a:ext cx="3400868" cy="28044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3850EC2-E68A-BE85-4895-074FBECC3918}"/>
              </a:ext>
            </a:extLst>
          </p:cNvPr>
          <p:cNvGrpSpPr/>
          <p:nvPr/>
        </p:nvGrpSpPr>
        <p:grpSpPr>
          <a:xfrm>
            <a:off x="594084" y="3947480"/>
            <a:ext cx="6054911" cy="475130"/>
            <a:chOff x="594084" y="3947480"/>
            <a:chExt cx="6054911" cy="475130"/>
          </a:xfrm>
        </p:grpSpPr>
        <p:sp>
          <p:nvSpPr>
            <p:cNvPr id="57" name="object 5 1 2 2 2 2 2">
              <a:extLst>
                <a:ext uri="{FF2B5EF4-FFF2-40B4-BE49-F238E27FC236}">
                  <a16:creationId xmlns:a16="http://schemas.microsoft.com/office/drawing/2014/main" id="{24CBC591-0B9B-8654-7ABE-6FE0B3D050D8}"/>
                </a:ext>
              </a:extLst>
            </p:cNvPr>
            <p:cNvSpPr txBox="1"/>
            <p:nvPr/>
          </p:nvSpPr>
          <p:spPr>
            <a:xfrm>
              <a:off x="594084" y="3947480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8" name="图片 7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\textcolor[rgb]{0.75,0.00,0.00}{报错}：在输入中发现语法错误&#10;&#10;&#10;&#10;&#10;\end{document} " title="IguanaTex Bitmap Display">
              <a:extLst>
                <a:ext uri="{FF2B5EF4-FFF2-40B4-BE49-F238E27FC236}">
                  <a16:creationId xmlns:a16="http://schemas.microsoft.com/office/drawing/2014/main" id="{3D3335B0-4C06-03C8-015E-BB3D2B19374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962" y="4097259"/>
              <a:ext cx="3687002" cy="28044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F17FCA-65E8-87A6-AEB6-37E08D4BDC94}"/>
              </a:ext>
            </a:extLst>
          </p:cNvPr>
          <p:cNvGrpSpPr/>
          <p:nvPr/>
        </p:nvGrpSpPr>
        <p:grpSpPr>
          <a:xfrm>
            <a:off x="594084" y="4547273"/>
            <a:ext cx="7339559" cy="536685"/>
            <a:chOff x="594084" y="4547273"/>
            <a:chExt cx="7339559" cy="536685"/>
          </a:xfrm>
        </p:grpSpPr>
        <p:pic>
          <p:nvPicPr>
            <p:cNvPr id="5" name="图片 4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GOTO表项有两个参数：状态$i$，非终结符$A$&#10;&#10;&#10;&#10;&#10;&#10;\end{document} " title="IguanaTex Bitmap Display">
              <a:extLst>
                <a:ext uri="{FF2B5EF4-FFF2-40B4-BE49-F238E27FC236}">
                  <a16:creationId xmlns:a16="http://schemas.microsoft.com/office/drawing/2014/main" id="{BD8E9FB3-1E58-1E2A-6583-5C3BFBBF555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370" y="4720619"/>
              <a:ext cx="6857273" cy="344500"/>
            </a:xfrm>
            <a:prstGeom prst="rect">
              <a:avLst/>
            </a:prstGeom>
          </p:spPr>
        </p:pic>
        <p:sp>
          <p:nvSpPr>
            <p:cNvPr id="65" name="object 5 2 2 2">
              <a:extLst>
                <a:ext uri="{FF2B5EF4-FFF2-40B4-BE49-F238E27FC236}">
                  <a16:creationId xmlns:a16="http://schemas.microsoft.com/office/drawing/2014/main" id="{C7278B46-9573-F7A3-6203-D09ABAECB9AA}"/>
                </a:ext>
              </a:extLst>
            </p:cNvPr>
            <p:cNvSpPr txBox="1"/>
            <p:nvPr/>
          </p:nvSpPr>
          <p:spPr>
            <a:xfrm>
              <a:off x="594084" y="4547273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01C1A0D-345D-D761-BF5A-6A4ED3A4E7AC}"/>
              </a:ext>
            </a:extLst>
          </p:cNvPr>
          <p:cNvGrpSpPr/>
          <p:nvPr/>
        </p:nvGrpSpPr>
        <p:grpSpPr>
          <a:xfrm>
            <a:off x="594084" y="5053808"/>
            <a:ext cx="6054911" cy="475130"/>
            <a:chOff x="594084" y="5053808"/>
            <a:chExt cx="6054911" cy="475130"/>
          </a:xfrm>
        </p:grpSpPr>
        <p:sp>
          <p:nvSpPr>
            <p:cNvPr id="67" name="object 5 1 2 2 1 2">
              <a:extLst>
                <a:ext uri="{FF2B5EF4-FFF2-40B4-BE49-F238E27FC236}">
                  <a16:creationId xmlns:a16="http://schemas.microsoft.com/office/drawing/2014/main" id="{E6AA2417-0874-C7C9-A834-895EE221A854}"/>
                </a:ext>
              </a:extLst>
            </p:cNvPr>
            <p:cNvSpPr txBox="1"/>
            <p:nvPr/>
          </p:nvSpPr>
          <p:spPr>
            <a:xfrm>
              <a:off x="594084" y="5053808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16" name="图片 15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GOTO$[i, A] = j$&#10;&#10;&#10;\end{document} " title="IguanaTex Bitmap Display">
              <a:extLst>
                <a:ext uri="{FF2B5EF4-FFF2-40B4-BE49-F238E27FC236}">
                  <a16:creationId xmlns:a16="http://schemas.microsoft.com/office/drawing/2014/main" id="{D7B9A610-36E9-A54B-A395-B0D822AB7DD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963" y="5203586"/>
              <a:ext cx="1907561" cy="287557"/>
            </a:xfrm>
            <a:prstGeom prst="rect">
              <a:avLst/>
            </a:prstGeom>
          </p:spPr>
        </p:pic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DAF1438-BF81-B291-1225-CD863164DF8E}"/>
              </a:ext>
            </a:extLst>
          </p:cNvPr>
          <p:cNvGrpSpPr/>
          <p:nvPr/>
        </p:nvGrpSpPr>
        <p:grpSpPr>
          <a:xfrm>
            <a:off x="594084" y="771488"/>
            <a:ext cx="6857257" cy="536685"/>
            <a:chOff x="594084" y="771488"/>
            <a:chExt cx="6857257" cy="536685"/>
          </a:xfrm>
        </p:grpSpPr>
        <p:pic>
          <p:nvPicPr>
            <p:cNvPr id="74" name="图片 73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分两个部分： 动作ACTION、转换GOTO &#10;&#10;&#10;&#10;&#10;&#10;&#10;\end{document} " title="IguanaTex Bitmap Display">
              <a:extLst>
                <a:ext uri="{FF2B5EF4-FFF2-40B4-BE49-F238E27FC236}">
                  <a16:creationId xmlns:a16="http://schemas.microsoft.com/office/drawing/2014/main" id="{2D308558-7F41-4732-BE87-3AC9AFDA82E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369" y="944834"/>
              <a:ext cx="6374972" cy="341055"/>
            </a:xfrm>
            <a:prstGeom prst="rect">
              <a:avLst/>
            </a:prstGeom>
          </p:spPr>
        </p:pic>
        <p:sp>
          <p:nvSpPr>
            <p:cNvPr id="71" name="object 5 2 2 1 2">
              <a:extLst>
                <a:ext uri="{FF2B5EF4-FFF2-40B4-BE49-F238E27FC236}">
                  <a16:creationId xmlns:a16="http://schemas.microsoft.com/office/drawing/2014/main" id="{AB4568DE-57D3-924F-DCF4-10FEEF791225}"/>
                </a:ext>
              </a:extLst>
            </p:cNvPr>
            <p:cNvSpPr txBox="1"/>
            <p:nvPr/>
          </p:nvSpPr>
          <p:spPr>
            <a:xfrm>
              <a:off x="594084" y="771488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056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3037DBE-DCE0-B498-2974-96ED1664EB5C}"/>
              </a:ext>
            </a:extLst>
          </p:cNvPr>
          <p:cNvGrpSpPr/>
          <p:nvPr/>
        </p:nvGrpSpPr>
        <p:grpSpPr>
          <a:xfrm>
            <a:off x="4519492" y="1262220"/>
            <a:ext cx="1633114" cy="439542"/>
            <a:chOff x="1858191" y="3616877"/>
            <a:chExt cx="786833" cy="36933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461BC6B-6CC8-6C54-580D-094E7ED660A9}"/>
                </a:ext>
              </a:extLst>
            </p:cNvPr>
            <p:cNvSpPr/>
            <p:nvPr/>
          </p:nvSpPr>
          <p:spPr>
            <a:xfrm>
              <a:off x="1858191" y="3616877"/>
              <a:ext cx="665101" cy="3693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9577D76-C286-6879-68ED-956553139B6B}"/>
                    </a:ext>
                  </a:extLst>
                </p:cNvPr>
                <p:cNvSpPr txBox="1"/>
                <p:nvPr/>
              </p:nvSpPr>
              <p:spPr>
                <a:xfrm>
                  <a:off x="1904999" y="3637962"/>
                  <a:ext cx="740025" cy="336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𝛽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 </m:t>
                        </m:r>
                      </m:oMath>
                    </m:oMathPara>
                  </a14:m>
                  <a:endParaRPr lang="en-US" altLang="zh-CN" sz="2000" b="0" dirty="0">
                    <a:solidFill>
                      <a:schemeClr val="tx1"/>
                    </a:solidFill>
                    <a:ea typeface="微软雅黑" panose="020B0503020204020204" pitchFamily="34" charset="-122"/>
                    <a:cs typeface="UKIJ CJK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9577D76-C286-6879-68ED-956553139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4999" y="3637962"/>
                  <a:ext cx="740025" cy="336199"/>
                </a:xfrm>
                <a:prstGeom prst="rect">
                  <a:avLst/>
                </a:prstGeom>
                <a:blipFill>
                  <a:blip r:embed="rId8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74507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Extended BNF</a:t>
            </a:r>
            <a:r>
              <a:rPr lang="zh-CN" altLang="en-US" spc="-5" dirty="0">
                <a:solidFill>
                  <a:schemeClr val="bg1"/>
                </a:solidFill>
              </a:rPr>
              <a:t>（</a:t>
            </a:r>
            <a:r>
              <a:rPr lang="en-US" altLang="zh-CN" spc="-5" dirty="0">
                <a:solidFill>
                  <a:schemeClr val="bg1"/>
                </a:solidFill>
              </a:rPr>
              <a:t>EBNF</a:t>
            </a:r>
            <a:r>
              <a:rPr lang="zh-CN" altLang="en-US" spc="-5" dirty="0">
                <a:solidFill>
                  <a:schemeClr val="bg1"/>
                </a:solidFill>
              </a:rPr>
              <a:t>）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B4702BD-D65C-6FE0-3911-EA7E50D48B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</a:t>
            </a:fld>
            <a:endParaRPr lang="en-US" altLang="zh-CN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3D614B-B710-0A45-F48D-62D41C1265F6}"/>
              </a:ext>
            </a:extLst>
          </p:cNvPr>
          <p:cNvGrpSpPr/>
          <p:nvPr/>
        </p:nvGrpSpPr>
        <p:grpSpPr>
          <a:xfrm>
            <a:off x="744327" y="1144415"/>
            <a:ext cx="1159614" cy="732278"/>
            <a:chOff x="1858191" y="3616877"/>
            <a:chExt cx="1079031" cy="73227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A225A1-C4D1-6E8F-220C-DBBCEEAB3E25}"/>
                </a:ext>
              </a:extLst>
            </p:cNvPr>
            <p:cNvSpPr/>
            <p:nvPr/>
          </p:nvSpPr>
          <p:spPr>
            <a:xfrm>
              <a:off x="1858191" y="3616877"/>
              <a:ext cx="1032223" cy="732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8B2A8186-6765-D0D5-F555-048692C78F39}"/>
                    </a:ext>
                  </a:extLst>
                </p:cNvPr>
                <p:cNvSpPr txBox="1"/>
                <p:nvPr/>
              </p:nvSpPr>
              <p:spPr>
                <a:xfrm>
                  <a:off x="1904999" y="3637962"/>
                  <a:ext cx="103222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𝛼</m:t>
                        </m:r>
                      </m:oMath>
                    </m:oMathPara>
                  </a14:m>
                  <a:endParaRPr lang="en-US" altLang="zh-CN" sz="2000" b="0" dirty="0">
                    <a:solidFill>
                      <a:schemeClr val="tx1"/>
                    </a:solidFill>
                    <a:ea typeface="微软雅黑" panose="020B0503020204020204" pitchFamily="34" charset="-122"/>
                    <a:cs typeface="UKIJ CJK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𝛽</m:t>
                        </m:r>
                      </m:oMath>
                    </m:oMathPara>
                  </a14:m>
                  <a:endParaRPr lang="en-US" altLang="zh-CN" sz="2000" b="0" dirty="0">
                    <a:solidFill>
                      <a:schemeClr val="tx1"/>
                    </a:solidFill>
                    <a:ea typeface="微软雅黑" panose="020B0503020204020204" pitchFamily="34" charset="-122"/>
                    <a:cs typeface="UKIJ CJK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8B2A8186-6765-D0D5-F555-048692C78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4999" y="3637962"/>
                  <a:ext cx="1032223" cy="707886"/>
                </a:xfrm>
                <a:prstGeom prst="rect">
                  <a:avLst/>
                </a:prstGeom>
                <a:blipFill>
                  <a:blip r:embed="rId6"/>
                  <a:stretch>
                    <a:fillRect b="-77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40B517-2047-D7C1-F11D-0463FA28883C}"/>
              </a:ext>
            </a:extLst>
          </p:cNvPr>
          <p:cNvGrpSpPr/>
          <p:nvPr/>
        </p:nvGrpSpPr>
        <p:grpSpPr>
          <a:xfrm>
            <a:off x="2442501" y="1262396"/>
            <a:ext cx="1698426" cy="461902"/>
            <a:chOff x="1858191" y="3616877"/>
            <a:chExt cx="901071" cy="45288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327276B-B1CC-8D05-E946-D0E8437B4DF9}"/>
                </a:ext>
              </a:extLst>
            </p:cNvPr>
            <p:cNvSpPr/>
            <p:nvPr/>
          </p:nvSpPr>
          <p:spPr>
            <a:xfrm>
              <a:off x="1858191" y="3616877"/>
              <a:ext cx="854263" cy="4528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8EDDB5D9-EAFF-591D-0436-0BFBBC2AE537}"/>
                    </a:ext>
                  </a:extLst>
                </p:cNvPr>
                <p:cNvSpPr txBox="1"/>
                <p:nvPr/>
              </p:nvSpPr>
              <p:spPr>
                <a:xfrm>
                  <a:off x="1904999" y="3637962"/>
                  <a:ext cx="85426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𝛼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  | 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𝛽</m:t>
                        </m:r>
                      </m:oMath>
                    </m:oMathPara>
                  </a14:m>
                  <a:endParaRPr lang="en-US" altLang="zh-CN" sz="2000" b="0" dirty="0">
                    <a:solidFill>
                      <a:schemeClr val="tx1"/>
                    </a:solidFill>
                    <a:ea typeface="微软雅黑" panose="020B0503020204020204" pitchFamily="34" charset="-122"/>
                    <a:cs typeface="UKIJ CJK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8EDDB5D9-EAFF-591D-0436-0BFBBC2AE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4999" y="3637962"/>
                  <a:ext cx="854263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194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A594FC8-6A8E-BD16-BFF6-8FC52063F087}"/>
              </a:ext>
            </a:extLst>
          </p:cNvPr>
          <p:cNvGrpSpPr/>
          <p:nvPr/>
        </p:nvGrpSpPr>
        <p:grpSpPr>
          <a:xfrm>
            <a:off x="752528" y="2566123"/>
            <a:ext cx="7699141" cy="3808552"/>
            <a:chOff x="752528" y="2566123"/>
            <a:chExt cx="7699141" cy="380855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AC34008-116A-6A72-29EC-590A86FF79A5}"/>
                </a:ext>
              </a:extLst>
            </p:cNvPr>
            <p:cNvSpPr/>
            <p:nvPr/>
          </p:nvSpPr>
          <p:spPr>
            <a:xfrm>
              <a:off x="752528" y="2566123"/>
              <a:ext cx="7699141" cy="3808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9" name="图片 8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&#10;program       \\&#10;stmt         \\&#10;expr    \\&#10;assign                             \\&#10;equality                     \\&#10;relational      \\&#10;add                             \\&#10;mul                           \\&#10;unary      \\&#10;primary   &#10;&#10;&#10;&#10;\end{document} " title="IguanaTex Bitmap Display">
              <a:extLst>
                <a:ext uri="{FF2B5EF4-FFF2-40B4-BE49-F238E27FC236}">
                  <a16:creationId xmlns:a16="http://schemas.microsoft.com/office/drawing/2014/main" id="{5BACE7C8-88C9-5147-7879-EAB3AAE29E3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13" y="2763254"/>
              <a:ext cx="1213273" cy="3505690"/>
            </a:xfrm>
            <a:prstGeom prst="rect">
              <a:avLst/>
            </a:prstGeom>
          </p:spPr>
        </p:pic>
        <p:pic>
          <p:nvPicPr>
            <p:cNvPr id="29" name="图片 28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&#10;$\rightarrow$  \\&#10;$\rightarrow$  \\&#10;$\rightarrow$  \\&#10;$\rightarrow$  \\&#10;$\rightarrow$  \\&#10;$\rightarrow$  \\&#10;$\rightarrow$  \\&#10;$\rightarrow$  \\&#10;$\rightarrow$  \\&#10;$\rightarrow$  &#10;&#10;&#10;\end{document} " title="IguanaTex Bitmap Display">
              <a:extLst>
                <a:ext uri="{FF2B5EF4-FFF2-40B4-BE49-F238E27FC236}">
                  <a16:creationId xmlns:a16="http://schemas.microsoft.com/office/drawing/2014/main" id="{750BC641-8AD7-4AB8-EF51-C41F9467792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550" y="2763254"/>
              <a:ext cx="274358" cy="3466060"/>
            </a:xfrm>
            <a:prstGeom prst="rect">
              <a:avLst/>
            </a:prstGeom>
          </p:spPr>
        </p:pic>
        <p:pic>
          <p:nvPicPr>
            <p:cNvPr id="38" name="图片 37" descr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&#10; stmt\textcolor[rgb]{1.00,0.00,0.00}{$^+$ }                           \\&#10; expr \textcolor{blue}{$;$ }                          \\&#10; assign                           \\&#10;  equality (\textcolor{blue}{$=$} assign)\textcolor[rgb]{1.00,0.00,0.00}{?}                           \\&#10;  relational (\textcolor{blue}{$==$} relational | \textcolor{blue}{$!=$} relational)\textcolor[rgb]{1.00,0.00,0.00}{$^*$}                           \\&#10;  add (\textcolor{blue}{$&lt;$} add | \textcolor{blue}{$&lt;=$} add | \textcolor{blue}{$&gt;$} add | \textcolor{blue}{$&gt;=$} add)\textcolor[rgb]{1.00,0.00,0.00}{$^*$}                           \\&#10;   mul (\textcolor{blue}{$+$} mul | \textcolor{blue}{$-$} mul)$^*$                           \\&#10;  unary (\textcolor{blue}{$*$} unary | \textcolor{blue}{$/$} unary)\textcolor[rgb]{1.00,0.00,0.00}{$^*$}                           \\&#10;  (\textcolor{blue}{$+$} | \textcolor{blue}{$-$})\textcolor[rgb]{1.00,0.00,0.00}{?} primary                           \\&#10; num | ident | \textcolor{blue}{$($} expr \textcolor{blue}{$)$ }&#10;&#10;&#10;\end{document} " title="IguanaTex Bitmap Display">
              <a:extLst>
                <a:ext uri="{FF2B5EF4-FFF2-40B4-BE49-F238E27FC236}">
                  <a16:creationId xmlns:a16="http://schemas.microsoft.com/office/drawing/2014/main" id="{1372764B-A5F2-B0DB-7007-2B59D0DC986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364" y="2685487"/>
              <a:ext cx="5447536" cy="3615434"/>
            </a:xfrm>
            <a:prstGeom prst="rect">
              <a:avLst/>
            </a:prstGeom>
          </p:spPr>
        </p:pic>
      </p:grp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79539013-3BC5-47EB-8F58-9D5E3E70C6DA}"/>
              </a:ext>
            </a:extLst>
          </p:cNvPr>
          <p:cNvSpPr/>
          <p:nvPr/>
        </p:nvSpPr>
        <p:spPr>
          <a:xfrm rot="10800000" flipV="1">
            <a:off x="6060824" y="1491058"/>
            <a:ext cx="3000334" cy="832584"/>
          </a:xfrm>
          <a:prstGeom prst="wedgeRoundRectCallout">
            <a:avLst>
              <a:gd name="adj1" fmla="val 60519"/>
              <a:gd name="adj2" fmla="val 89713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ysClr val="windowText" lastClr="000000"/>
                </a:solidFill>
              </a:rPr>
              <a:t>Extended BNF (EBNF)</a:t>
            </a:r>
          </a:p>
          <a:p>
            <a:pPr algn="just"/>
            <a:r>
              <a:rPr lang="zh-CN" altLang="en-US" sz="2000" dirty="0">
                <a:solidFill>
                  <a:sysClr val="windowText" lastClr="000000"/>
                </a:solidFill>
              </a:rPr>
              <a:t>扩展的巴科斯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-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诺尔范式</a:t>
            </a: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C6425DFA-9976-6785-6AC1-979DDD1FC0EC}"/>
              </a:ext>
            </a:extLst>
          </p:cNvPr>
          <p:cNvSpPr/>
          <p:nvPr/>
        </p:nvSpPr>
        <p:spPr>
          <a:xfrm rot="10800000" flipV="1">
            <a:off x="6049250" y="1491059"/>
            <a:ext cx="3000334" cy="832584"/>
          </a:xfrm>
          <a:prstGeom prst="wedgeRoundRectCallout">
            <a:avLst>
              <a:gd name="adj1" fmla="val 57047"/>
              <a:gd name="adj2" fmla="val -38186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3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5E5A92A-8D74-703D-1BA6-2208BBAD92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109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01BCAA1-01FE-1ADE-B112-2E82495549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385" y="55393"/>
            <a:ext cx="71967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LR</a:t>
            </a:r>
            <a:r>
              <a:rPr lang="zh-CN" altLang="en-US" spc="-5" dirty="0">
                <a:solidFill>
                  <a:schemeClr val="bg1"/>
                </a:solidFill>
              </a:rPr>
              <a:t>语法分析的基本思想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1804568-D033-E353-44DB-B1880000AFA2}"/>
              </a:ext>
            </a:extLst>
          </p:cNvPr>
          <p:cNvSpPr txBox="1"/>
          <p:nvPr/>
        </p:nvSpPr>
        <p:spPr>
          <a:xfrm>
            <a:off x="316258" y="756551"/>
            <a:ext cx="8486706" cy="4130233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语法分析的切入点：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lnSpc>
                <a:spcPct val="15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设想，曾经有一个</a:t>
            </a:r>
            <a:r>
              <a:rPr lang="zh-CN" altLang="en-US" sz="2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成功的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shift-reduce</a:t>
            </a:r>
            <a:r>
              <a:rPr lang="zh-CN" altLang="en-US" sz="2200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摆在我们面前，我们认为，在该过程的每一步，分析器一定都处于一个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的格局（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configuration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）（这里的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是指保证最终成功）。如果我们能够经过分析，</a:t>
            </a:r>
            <a:r>
              <a:rPr lang="zh-CN" altLang="en-US" sz="2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将每个格局为何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</a:t>
            </a:r>
            <a:r>
              <a:rPr lang="zh-CN" altLang="en-US" sz="22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描述出来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，那么我们在组织自己的分析器运行的时候，就模仿该</a:t>
            </a:r>
            <a:r>
              <a:rPr lang="zh-CN" altLang="en-US" sz="2200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，让我们的分析器也始终处于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的格局，那么到了最后，我们的分析器也能成功</a:t>
            </a:r>
            <a:endParaRPr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FE496A-0AA4-F7D2-9022-4E5FB01A7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110</a:t>
            </a:fld>
            <a:endParaRPr lang="en-US" altLang="zh-CN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4A01F96-DA13-154C-1F3A-319208B70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473392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bg1"/>
                </a:solidFill>
                <a:cs typeface="Times New Roman"/>
              </a:rPr>
              <a:t>LR</a:t>
            </a:r>
            <a:r>
              <a:rPr lang="zh-CN" altLang="en-US" spc="-10" dirty="0">
                <a:solidFill>
                  <a:schemeClr val="bg1"/>
                </a:solidFill>
                <a:cs typeface="Times New Roman"/>
              </a:rPr>
              <a:t>语法</a:t>
            </a:r>
            <a:r>
              <a:rPr spc="-5" dirty="0" err="1">
                <a:solidFill>
                  <a:schemeClr val="bg1"/>
                </a:solidFill>
              </a:rPr>
              <a:t>分析</a:t>
            </a:r>
            <a:r>
              <a:rPr lang="zh-CN" altLang="en-US" spc="-5" dirty="0">
                <a:solidFill>
                  <a:schemeClr val="bg1"/>
                </a:solidFill>
              </a:rPr>
              <a:t>器</a:t>
            </a:r>
            <a:r>
              <a:rPr spc="-5" dirty="0">
                <a:solidFill>
                  <a:schemeClr val="bg1"/>
                </a:solidFill>
              </a:rPr>
              <a:t>的</a:t>
            </a:r>
            <a:r>
              <a:rPr lang="zh-CN" altLang="en-US" spc="-5" dirty="0">
                <a:solidFill>
                  <a:schemeClr val="bg1"/>
                </a:solidFill>
              </a:rPr>
              <a:t>格局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64A8422-B34D-90A7-632A-504541BCFCA3}"/>
              </a:ext>
            </a:extLst>
          </p:cNvPr>
          <p:cNvGrpSpPr/>
          <p:nvPr/>
        </p:nvGrpSpPr>
        <p:grpSpPr>
          <a:xfrm>
            <a:off x="479320" y="770765"/>
            <a:ext cx="7988943" cy="965698"/>
            <a:chOff x="479320" y="770765"/>
            <a:chExt cx="7988943" cy="965698"/>
          </a:xfrm>
        </p:grpSpPr>
        <p:pic>
          <p:nvPicPr>
            <p:cNvPr id="94" name="图片 93" descr="\documentclass[a4paper, 12pt]{extarticle}&#10;\usepackage{amsmath}&#10;\pagestyle{empty}&#10;\usepackage{enumitem}&#10;\usepackage[dvipsnames]{xcolor}&#10;\usepackage{geometry}&#10;\geometry{a4paper,scale=0.44}&#10;&#10;\usepackage{xeCJK}&#10;%\setCJKmainfont{SimSun}&#10;\setCJKmainfont{Microsoft YaHei}&#10;&#10;\usepackage{shadowtext}&#10;&#10;\usepackage{algorithm}&#10;\usepackage{algorithmic}&#10;&#10;\begin{document}&#10;\noindent&#10;LR语法分析器的格局包含了栈中内容和余下输入  $(s_0s_1\dots {\color{red}s_m}, \;{\color{red}a_i}a_{i+1}\dots a_n)$&#10;&#10;&#10;&#10;&#10;&#10;&#10;\end{document} " title="IguanaTex Bitmap Display">
              <a:extLst>
                <a:ext uri="{FF2B5EF4-FFF2-40B4-BE49-F238E27FC236}">
                  <a16:creationId xmlns:a16="http://schemas.microsoft.com/office/drawing/2014/main" id="{6BB22B3D-3D37-B136-BFF2-EE3877B0C52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608" y="944114"/>
              <a:ext cx="7506655" cy="792349"/>
            </a:xfrm>
            <a:prstGeom prst="rect">
              <a:avLst/>
            </a:prstGeom>
          </p:spPr>
        </p:pic>
        <p:sp>
          <p:nvSpPr>
            <p:cNvPr id="26" name="object 5 2 2 1 1 1">
              <a:extLst>
                <a:ext uri="{FF2B5EF4-FFF2-40B4-BE49-F238E27FC236}">
                  <a16:creationId xmlns:a16="http://schemas.microsoft.com/office/drawing/2014/main" id="{82100EEA-BA6E-43CF-E5B4-C8F7E82506B8}"/>
                </a:ext>
              </a:extLst>
            </p:cNvPr>
            <p:cNvSpPr txBox="1"/>
            <p:nvPr/>
          </p:nvSpPr>
          <p:spPr>
            <a:xfrm>
              <a:off x="479320" y="770765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4DBBCC2-29A0-7BA6-4F46-3C6214264D43}"/>
              </a:ext>
            </a:extLst>
          </p:cNvPr>
          <p:cNvGrpSpPr/>
          <p:nvPr/>
        </p:nvGrpSpPr>
        <p:grpSpPr>
          <a:xfrm>
            <a:off x="491482" y="1742032"/>
            <a:ext cx="6054911" cy="475130"/>
            <a:chOff x="595122" y="1822052"/>
            <a:chExt cx="6054911" cy="475130"/>
          </a:xfrm>
        </p:grpSpPr>
        <p:sp>
          <p:nvSpPr>
            <p:cNvPr id="39" name="object 5 1 2 2 2 1 1">
              <a:extLst>
                <a:ext uri="{FF2B5EF4-FFF2-40B4-BE49-F238E27FC236}">
                  <a16:creationId xmlns:a16="http://schemas.microsoft.com/office/drawing/2014/main" id="{3385732B-FB16-69C3-C87D-B99056009D2F}"/>
                </a:ext>
              </a:extLst>
            </p:cNvPr>
            <p:cNvSpPr txBox="1"/>
            <p:nvPr/>
          </p:nvSpPr>
          <p:spPr>
            <a:xfrm>
              <a:off x="595122" y="1822052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4" name="图片 23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第一分量是栈中的内容 (最右端是栈顶)&#10;&#10;\end{document} " title="IguanaTex Bitmap Display">
              <a:extLst>
                <a:ext uri="{FF2B5EF4-FFF2-40B4-BE49-F238E27FC236}">
                  <a16:creationId xmlns:a16="http://schemas.microsoft.com/office/drawing/2014/main" id="{2B37E9DC-01BD-73B0-440E-01ACA358727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000" y="1971830"/>
              <a:ext cx="4822998" cy="311758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BF05790-FBF1-D64D-B611-128A7F713F17}"/>
              </a:ext>
            </a:extLst>
          </p:cNvPr>
          <p:cNvGrpSpPr/>
          <p:nvPr/>
        </p:nvGrpSpPr>
        <p:grpSpPr>
          <a:xfrm>
            <a:off x="491481" y="2213882"/>
            <a:ext cx="6054911" cy="475130"/>
            <a:chOff x="606245" y="2144916"/>
            <a:chExt cx="6054911" cy="475130"/>
          </a:xfrm>
        </p:grpSpPr>
        <p:sp>
          <p:nvSpPr>
            <p:cNvPr id="50" name="object 5 1 2 2 2 2 1 1">
              <a:extLst>
                <a:ext uri="{FF2B5EF4-FFF2-40B4-BE49-F238E27FC236}">
                  <a16:creationId xmlns:a16="http://schemas.microsoft.com/office/drawing/2014/main" id="{855B75A5-ED88-DAE9-DBD4-EE9FCF356712}"/>
                </a:ext>
              </a:extLst>
            </p:cNvPr>
            <p:cNvSpPr txBox="1"/>
            <p:nvPr/>
          </p:nvSpPr>
          <p:spPr>
            <a:xfrm>
              <a:off x="606245" y="2144916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30" name="图片 29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第二分量是余下的输入&#10;&#10;&#10;&#10;&#10;\end{document} " title="IguanaTex Bitmap Display">
              <a:extLst>
                <a:ext uri="{FF2B5EF4-FFF2-40B4-BE49-F238E27FC236}">
                  <a16:creationId xmlns:a16="http://schemas.microsoft.com/office/drawing/2014/main" id="{9847D47C-21E7-DDB6-E85F-A754AC0428C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124" y="2294695"/>
              <a:ext cx="2835717" cy="280440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9AE0CE0-53D0-634F-822B-0A3235AD67FA}"/>
              </a:ext>
            </a:extLst>
          </p:cNvPr>
          <p:cNvGrpSpPr/>
          <p:nvPr/>
        </p:nvGrpSpPr>
        <p:grpSpPr>
          <a:xfrm>
            <a:off x="515149" y="3185116"/>
            <a:ext cx="7825305" cy="967421"/>
            <a:chOff x="515149" y="3185116"/>
            <a:chExt cx="7825305" cy="967421"/>
          </a:xfrm>
        </p:grpSpPr>
        <p:pic>
          <p:nvPicPr>
            <p:cNvPr id="51" name="图片 50" descr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LR语法分析器的每一个状态都对应一个文法符号($s_0$除外)&#10;&#10;\end{document} " title="IguanaTex Bitmap Display">
              <a:extLst>
                <a:ext uri="{FF2B5EF4-FFF2-40B4-BE49-F238E27FC236}">
                  <a16:creationId xmlns:a16="http://schemas.microsoft.com/office/drawing/2014/main" id="{2BA8F28D-2719-1C60-3BB3-D5FFDFE4326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436" y="3358466"/>
              <a:ext cx="7343018" cy="794071"/>
            </a:xfrm>
            <a:prstGeom prst="rect">
              <a:avLst/>
            </a:prstGeom>
          </p:spPr>
        </p:pic>
        <p:sp>
          <p:nvSpPr>
            <p:cNvPr id="38" name="object 5 2 2 1 1 2">
              <a:extLst>
                <a:ext uri="{FF2B5EF4-FFF2-40B4-BE49-F238E27FC236}">
                  <a16:creationId xmlns:a16="http://schemas.microsoft.com/office/drawing/2014/main" id="{423A473F-9D99-514F-99E7-AE2F40EB4183}"/>
                </a:ext>
              </a:extLst>
            </p:cNvPr>
            <p:cNvSpPr txBox="1"/>
            <p:nvPr/>
          </p:nvSpPr>
          <p:spPr>
            <a:xfrm>
              <a:off x="515149" y="3185116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A9485B-141E-B50C-CDAD-2F956FB188BF}"/>
              </a:ext>
            </a:extLst>
          </p:cNvPr>
          <p:cNvGrpSpPr/>
          <p:nvPr/>
        </p:nvGrpSpPr>
        <p:grpSpPr>
          <a:xfrm>
            <a:off x="527311" y="4156383"/>
            <a:ext cx="6054911" cy="475130"/>
            <a:chOff x="527311" y="4156383"/>
            <a:chExt cx="6054911" cy="475130"/>
          </a:xfrm>
        </p:grpSpPr>
        <p:sp>
          <p:nvSpPr>
            <p:cNvPr id="41" name="object 5 1 2 2 2 1 2">
              <a:extLst>
                <a:ext uri="{FF2B5EF4-FFF2-40B4-BE49-F238E27FC236}">
                  <a16:creationId xmlns:a16="http://schemas.microsoft.com/office/drawing/2014/main" id="{6FB42D31-C954-38C4-5609-616CEA968E59}"/>
                </a:ext>
              </a:extLst>
            </p:cNvPr>
            <p:cNvSpPr txBox="1"/>
            <p:nvPr/>
          </p:nvSpPr>
          <p:spPr>
            <a:xfrm>
              <a:off x="527311" y="4156383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8" name="图片 7" descr="\documentclass[a4paper, 12pt]{extarticle}&#10;\usepackage{amsmath}&#10;\pagestyle{empty}&#10;\usepackage{enumitem}&#10;\usepackage[dvipsnames]{xcolor}&#10;\usepackage{geometry}&#10;\geometry{a4paper,scale=0.51}&#10;&#10;\usepackage{xeCJK}&#10;%\setCJKmainfont{SimSun}&#10;\setCJKmainfont{Microsoft YaHei}&#10;&#10;\usepackage{shadowtext}&#10;&#10;\usepackage{algorithm}&#10;\usepackage{algorithmic}&#10;&#10;\begin{document}&#10;\noindent&#10;每个状态$s$对应一个终结符或非终结符&#10;&#10;&#10;\end{document} " title="IguanaTex Bitmap Display">
              <a:extLst>
                <a:ext uri="{FF2B5EF4-FFF2-40B4-BE49-F238E27FC236}">
                  <a16:creationId xmlns:a16="http://schemas.microsoft.com/office/drawing/2014/main" id="{A09849C3-D373-FD5C-AD29-B1B322FBAF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191" y="4306162"/>
              <a:ext cx="4850045" cy="28044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EAC8382-E02A-4557-3D4C-C8770EBEC8C2}"/>
              </a:ext>
            </a:extLst>
          </p:cNvPr>
          <p:cNvGrpSpPr/>
          <p:nvPr/>
        </p:nvGrpSpPr>
        <p:grpSpPr>
          <a:xfrm>
            <a:off x="527310" y="4628233"/>
            <a:ext cx="7971127" cy="773291"/>
            <a:chOff x="527310" y="4628233"/>
            <a:chExt cx="7971127" cy="773291"/>
          </a:xfrm>
        </p:grpSpPr>
        <p:sp>
          <p:nvSpPr>
            <p:cNvPr id="44" name="object 5 1 2 2 2 2 1 2">
              <a:extLst>
                <a:ext uri="{FF2B5EF4-FFF2-40B4-BE49-F238E27FC236}">
                  <a16:creationId xmlns:a16="http://schemas.microsoft.com/office/drawing/2014/main" id="{DE34968F-0754-3824-E1AC-7B1BF3FBDCC9}"/>
                </a:ext>
              </a:extLst>
            </p:cNvPr>
            <p:cNvSpPr txBox="1"/>
            <p:nvPr/>
          </p:nvSpPr>
          <p:spPr>
            <a:xfrm>
              <a:off x="527310" y="4628233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6" name="图片 5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令$X_i$为$s_i$对应的符号，那么$X_1X_2\dots {\color{red}X_m\;a_i}a_{i+1}\dots a_n$对应于一个\textcolor[rgb]{0.75,0.00,0.00}{最右句型}&#10;&#10;&#10;&#10;&#10;&#10;\end{document} " title="IguanaTex Bitmap Display">
              <a:extLst>
                <a:ext uri="{FF2B5EF4-FFF2-40B4-BE49-F238E27FC236}">
                  <a16:creationId xmlns:a16="http://schemas.microsoft.com/office/drawing/2014/main" id="{C85AAB3B-5405-CFD5-2215-96CEE1CC164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189" y="4778008"/>
              <a:ext cx="7062248" cy="623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0858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FE496A-0AA4-F7D2-9022-4E5FB01A7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111</a:t>
            </a:fld>
            <a:endParaRPr lang="en-US" altLang="zh-CN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4A01F96-DA13-154C-1F3A-319208B70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473392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10" dirty="0">
                <a:solidFill>
                  <a:schemeClr val="bg1"/>
                </a:solidFill>
                <a:cs typeface="Times New Roman"/>
              </a:rPr>
              <a:t>LR</a:t>
            </a:r>
            <a:r>
              <a:rPr lang="zh-CN" altLang="en-US" spc="-10" dirty="0">
                <a:solidFill>
                  <a:schemeClr val="bg1"/>
                </a:solidFill>
                <a:cs typeface="Times New Roman"/>
              </a:rPr>
              <a:t>语法分析器的行为</a:t>
            </a:r>
            <a:endParaRPr lang="zh-CN" altLang="en-US" spc="-5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2B1EEA-3173-35A9-5647-5EB562AC6B92}"/>
              </a:ext>
            </a:extLst>
          </p:cNvPr>
          <p:cNvGrpSpPr/>
          <p:nvPr/>
        </p:nvGrpSpPr>
        <p:grpSpPr>
          <a:xfrm>
            <a:off x="479320" y="770765"/>
            <a:ext cx="7830471" cy="965700"/>
            <a:chOff x="479320" y="770765"/>
            <a:chExt cx="7830471" cy="965700"/>
          </a:xfrm>
        </p:grpSpPr>
        <p:pic>
          <p:nvPicPr>
            <p:cNvPr id="8" name="图片 7" descr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对于格局$(s_0s_1\dots {\color{red}s_m}, \;{\color{red}a_i}a_{i+1}\dots a_n\$)$，LR语法分析器查询条目ACTION$[s_m, a_i]$确定相应的动作&#10;&#10;&#10;&#10;&#10;&#10;&#10;\end{document} " title="IguanaTex Bitmap Display">
              <a:extLst>
                <a:ext uri="{FF2B5EF4-FFF2-40B4-BE49-F238E27FC236}">
                  <a16:creationId xmlns:a16="http://schemas.microsoft.com/office/drawing/2014/main" id="{9BBA1A99-914B-B0A8-C929-492454B2C0D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607" y="944116"/>
              <a:ext cx="7348184" cy="792349"/>
            </a:xfrm>
            <a:prstGeom prst="rect">
              <a:avLst/>
            </a:prstGeom>
          </p:spPr>
        </p:pic>
        <p:sp>
          <p:nvSpPr>
            <p:cNvPr id="26" name="object 5 2 2 1 1 1">
              <a:extLst>
                <a:ext uri="{FF2B5EF4-FFF2-40B4-BE49-F238E27FC236}">
                  <a16:creationId xmlns:a16="http://schemas.microsoft.com/office/drawing/2014/main" id="{82100EEA-BA6E-43CF-E5B4-C8F7E82506B8}"/>
                </a:ext>
              </a:extLst>
            </p:cNvPr>
            <p:cNvSpPr txBox="1"/>
            <p:nvPr/>
          </p:nvSpPr>
          <p:spPr>
            <a:xfrm>
              <a:off x="479320" y="770765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A4D0D4C-9A7E-A1E6-CA1A-6DA50A9A9F13}"/>
              </a:ext>
            </a:extLst>
          </p:cNvPr>
          <p:cNvGrpSpPr/>
          <p:nvPr/>
        </p:nvGrpSpPr>
        <p:grpSpPr>
          <a:xfrm>
            <a:off x="479320" y="1761282"/>
            <a:ext cx="7973971" cy="806036"/>
            <a:chOff x="479320" y="1761282"/>
            <a:chExt cx="7973971" cy="806036"/>
          </a:xfrm>
        </p:grpSpPr>
        <p:sp>
          <p:nvSpPr>
            <p:cNvPr id="39" name="object 5 1 2 2 2 1 1 1">
              <a:extLst>
                <a:ext uri="{FF2B5EF4-FFF2-40B4-BE49-F238E27FC236}">
                  <a16:creationId xmlns:a16="http://schemas.microsoft.com/office/drawing/2014/main" id="{3385732B-FB16-69C3-C87D-B99056009D2F}"/>
                </a:ext>
              </a:extLst>
            </p:cNvPr>
            <p:cNvSpPr txBox="1"/>
            <p:nvPr/>
          </p:nvSpPr>
          <p:spPr>
            <a:xfrm>
              <a:off x="479320" y="1761282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6" name="图片 5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blue}移入}$s$：执行移入动作，将状态$s$ (对应输入$a_i$) 移入栈中，&#10;得到新格局$(s_0s_1\dots s_m{\color{red}s}, \;{\color{red}a_{i+1}}\dots a_n\$)$&#10;&#10;\end{document} " title="IguanaTex Bitmap Display">
              <a:extLst>
                <a:ext uri="{FF2B5EF4-FFF2-40B4-BE49-F238E27FC236}">
                  <a16:creationId xmlns:a16="http://schemas.microsoft.com/office/drawing/2014/main" id="{D74AEAA9-DE22-C679-54B3-040CF5352AA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199" y="1911060"/>
              <a:ext cx="7065092" cy="65625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3D440EF-7E3F-EB91-9D41-86695DF32FFE}"/>
              </a:ext>
            </a:extLst>
          </p:cNvPr>
          <p:cNvGrpSpPr/>
          <p:nvPr/>
        </p:nvGrpSpPr>
        <p:grpSpPr>
          <a:xfrm>
            <a:off x="479320" y="2743218"/>
            <a:ext cx="7972545" cy="1147689"/>
            <a:chOff x="479320" y="2743218"/>
            <a:chExt cx="7972545" cy="1147689"/>
          </a:xfrm>
        </p:grpSpPr>
        <p:sp>
          <p:nvSpPr>
            <p:cNvPr id="23" name="object 5 1 2 2 2 1 1 2 1">
              <a:extLst>
                <a:ext uri="{FF2B5EF4-FFF2-40B4-BE49-F238E27FC236}">
                  <a16:creationId xmlns:a16="http://schemas.microsoft.com/office/drawing/2014/main" id="{51797ACC-0CB0-4398-C9A8-9A1BE497A2F4}"/>
                </a:ext>
              </a:extLst>
            </p:cNvPr>
            <p:cNvSpPr txBox="1"/>
            <p:nvPr/>
          </p:nvSpPr>
          <p:spPr>
            <a:xfrm>
              <a:off x="479320" y="2743218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12" name="图片 11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teal}归约}$A\rightarrow \beta$：将栈顶的$\beta$归约为$A$，压入状态$s$，得到新&#10;格局$(s_0s_1\dots {\color{red}s_{m-r}s},\; a_ia_{i+1}\dots a_n\$)$，其中$r$是$\beta$的长度， 状态$s$=GOTO$[s_{m-r}, A]$&#10;&#10;\end{document} " title="IguanaTex Bitmap Display">
              <a:extLst>
                <a:ext uri="{FF2B5EF4-FFF2-40B4-BE49-F238E27FC236}">
                  <a16:creationId xmlns:a16="http://schemas.microsoft.com/office/drawing/2014/main" id="{7806F0D9-A545-78BD-0FB5-D623AC50F9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199" y="2892996"/>
              <a:ext cx="7063666" cy="997911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EE410D4-633A-09C6-E4FD-0E728A290116}"/>
              </a:ext>
            </a:extLst>
          </p:cNvPr>
          <p:cNvGrpSpPr/>
          <p:nvPr/>
        </p:nvGrpSpPr>
        <p:grpSpPr>
          <a:xfrm>
            <a:off x="479320" y="4066807"/>
            <a:ext cx="6054911" cy="475130"/>
            <a:chOff x="479320" y="4066807"/>
            <a:chExt cx="6054911" cy="475130"/>
          </a:xfrm>
        </p:grpSpPr>
        <p:sp>
          <p:nvSpPr>
            <p:cNvPr id="47" name="object 5 1 2 2 2 1 1 2 2 1">
              <a:extLst>
                <a:ext uri="{FF2B5EF4-FFF2-40B4-BE49-F238E27FC236}">
                  <a16:creationId xmlns:a16="http://schemas.microsoft.com/office/drawing/2014/main" id="{5AA4DD4B-731F-7342-1297-A03C32CF96FB}"/>
                </a:ext>
              </a:extLst>
            </p:cNvPr>
            <p:cNvSpPr txBox="1"/>
            <p:nvPr/>
          </p:nvSpPr>
          <p:spPr>
            <a:xfrm>
              <a:off x="479320" y="4066807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16" name="图片 15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green}接受}：语法分析过程完成&#10;&#10;\end{document} " title="IguanaTex Bitmap Display">
              <a:extLst>
                <a:ext uri="{FF2B5EF4-FFF2-40B4-BE49-F238E27FC236}">
                  <a16:creationId xmlns:a16="http://schemas.microsoft.com/office/drawing/2014/main" id="{C49D7773-DE30-1691-0883-CD76047D62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00" y="4216585"/>
              <a:ext cx="3119004" cy="28044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AEEDF64-FAA1-8B67-FF40-522CF5B6D228}"/>
              </a:ext>
            </a:extLst>
          </p:cNvPr>
          <p:cNvGrpSpPr/>
          <p:nvPr/>
        </p:nvGrpSpPr>
        <p:grpSpPr>
          <a:xfrm>
            <a:off x="479320" y="4717838"/>
            <a:ext cx="6292756" cy="475130"/>
            <a:chOff x="479320" y="4717838"/>
            <a:chExt cx="6292756" cy="475130"/>
          </a:xfrm>
        </p:grpSpPr>
        <p:sp>
          <p:nvSpPr>
            <p:cNvPr id="57" name="object 5 1 2 2 2 1 1 2 2 2">
              <a:extLst>
                <a:ext uri="{FF2B5EF4-FFF2-40B4-BE49-F238E27FC236}">
                  <a16:creationId xmlns:a16="http://schemas.microsoft.com/office/drawing/2014/main" id="{D965E86F-645A-87C8-8DE8-2267B42346C5}"/>
                </a:ext>
              </a:extLst>
            </p:cNvPr>
            <p:cNvSpPr txBox="1"/>
            <p:nvPr/>
          </p:nvSpPr>
          <p:spPr>
            <a:xfrm>
              <a:off x="479320" y="4717838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2" name="图片 21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red}报错}：发现语法错误，调用错误处理子程序&#10;&#10;\end{document} " title="IguanaTex Bitmap Display">
              <a:extLst>
                <a:ext uri="{FF2B5EF4-FFF2-40B4-BE49-F238E27FC236}">
                  <a16:creationId xmlns:a16="http://schemas.microsoft.com/office/drawing/2014/main" id="{A6DA7837-BF4F-FB36-DEFC-8438EA27513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00" y="4867618"/>
              <a:ext cx="5383876" cy="283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933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FE496A-0AA4-F7D2-9022-4E5FB01A7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112</a:t>
            </a:fld>
            <a:endParaRPr lang="en-US" altLang="zh-CN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4A01F96-DA13-154C-1F3A-319208B70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473392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10" dirty="0">
                <a:solidFill>
                  <a:schemeClr val="bg1"/>
                </a:solidFill>
                <a:cs typeface="Times New Roman"/>
              </a:rPr>
              <a:t>LR</a:t>
            </a:r>
            <a:r>
              <a:rPr lang="zh-CN" altLang="en-US" spc="-10" dirty="0">
                <a:solidFill>
                  <a:schemeClr val="bg1"/>
                </a:solidFill>
                <a:cs typeface="Times New Roman"/>
              </a:rPr>
              <a:t>语法分析算法</a:t>
            </a:r>
            <a:endParaRPr lang="zh-CN" altLang="en-US" spc="-5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69A6F5-2627-745E-A45D-7E77E6ACAED1}"/>
              </a:ext>
            </a:extLst>
          </p:cNvPr>
          <p:cNvSpPr txBox="1"/>
          <p:nvPr/>
        </p:nvSpPr>
        <p:spPr>
          <a:xfrm>
            <a:off x="357419" y="879931"/>
            <a:ext cx="5575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Algorithm</a:t>
            </a:r>
            <a:r>
              <a:rPr lang="en-US" altLang="zh-CN" sz="2400" dirty="0">
                <a:solidFill>
                  <a:srgbClr val="0000FF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: LR-parsing algorithm</a:t>
            </a:r>
            <a:endParaRPr lang="zh-CN" altLang="en-US" sz="2400" dirty="0">
              <a:solidFill>
                <a:srgbClr val="0000FF"/>
              </a:solidFill>
              <a:latin typeface="Linux Libertine G" panose="02000503000000000000" pitchFamily="2" charset="0"/>
              <a:cs typeface="Linux Libertine G" panose="02000503000000000000" pitchFamily="2" charset="0"/>
            </a:endParaRPr>
          </a:p>
        </p:txBody>
      </p:sp>
      <p:pic>
        <p:nvPicPr>
          <p:cNvPr id="7" name="图片 6" descr="\documentclass[a4paper, 12pt]{extarticle}&#10;\usepackage{amsmath}&#10;\pagestyle{empty}&#10;\usepackage{enumitem}&#10;\usepackage[dvipsnames]{xcolor}&#10;\usepackage{geometry}&#10;\geometry{a4paper,scale=0.6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输入串$w$和一个 LR 语法分析表&#10;\STATE \hspace{0cm}     \textbf{输出}：如果$w$在$L(G)$中, 则输出自底向上语法分析过程中的归约步骤; 否则输出一个错误指示。&#10;\vspace{0.2cm}&#10;\STATE \hspace{0cm}     令$a$为$w \$$的第一个符号;&#10;\STATE \hspace{0cm}     \textbf{while}$(1)\{\;$&#10;\STATE \hspace{1cm}         令$s$是栈顶的状态;&#10;\STATE \hspace{1cm}         \textbf{if}$(\operatorname{ACTION}[s, a]={\color{blue}\text{shift } t)}\{$&#10;\STATE \hspace{2cm}               将$t$压入栈中;&#10;\STATE \hspace{2cm}               令$a$为下一个输入符号;&#10;\STATE \hspace{1cm}        $\}$ \textbf{else if}$(\operatorname{ACTION}[s, a]={\color{teal} \text{reduce } A \rightarrow \beta})\{$&#10;\STATE \hspace{2cm}               从栈中弹出$|\beta|$个符号;&#10;\STATE \hspace{2cm}               令$t$为当前的栈顶状态；&#10;\STATE \hspace{2cm}               将$\mathrm{GOTO}[t, A]$压入栈中;&#10;\STATE \hspace{2cm}               输出产生式$A \rightarrow \beta$;&#10;&#10;\STATE \hspace{1cm}        $\}$\textbf{else if} (ACTION$[s, a]=${\color{green}accept}) \textbf{break};&#10;\STATE \hspace{1cm}         \textbf{else} 调用错误恢复子程序;&#10;\STATE \hspace{0cm}        $\}$&#10;&#10;&#10;\end{algorithmic}&#10;\end{algorithm}&#10;&#10;\end{document} " title="IguanaTex Bitmap Display">
            <a:extLst>
              <a:ext uri="{FF2B5EF4-FFF2-40B4-BE49-F238E27FC236}">
                <a16:creationId xmlns:a16="http://schemas.microsoft.com/office/drawing/2014/main" id="{95CE3F5B-ED19-AD4C-BC09-1272DD0D28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7" y="1377744"/>
            <a:ext cx="7502651" cy="54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15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FE496A-0AA4-F7D2-9022-4E5FB01A7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113</a:t>
            </a:fld>
            <a:endParaRPr lang="en-US" altLang="zh-CN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4A01F96-DA13-154C-1F3A-319208B70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473392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10" dirty="0">
                <a:solidFill>
                  <a:schemeClr val="bg1"/>
                </a:solidFill>
                <a:cs typeface="Times New Roman"/>
              </a:rPr>
              <a:t>不同的</a:t>
            </a:r>
            <a:r>
              <a:rPr lang="en-US" altLang="zh-CN" spc="-10" dirty="0">
                <a:solidFill>
                  <a:schemeClr val="bg1"/>
                </a:solidFill>
                <a:cs typeface="Times New Roman"/>
              </a:rPr>
              <a:t>LR</a:t>
            </a:r>
            <a:r>
              <a:rPr lang="zh-CN" altLang="en-US" spc="-10" dirty="0">
                <a:solidFill>
                  <a:schemeClr val="bg1"/>
                </a:solidFill>
                <a:cs typeface="Times New Roman"/>
              </a:rPr>
              <a:t>分析器</a:t>
            </a:r>
            <a:endParaRPr lang="zh-CN" altLang="en-US" spc="-5" dirty="0">
              <a:solidFill>
                <a:schemeClr val="bg1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EE10396-49E9-525D-9315-9D85C726C98D}"/>
              </a:ext>
            </a:extLst>
          </p:cNvPr>
          <p:cNvGrpSpPr/>
          <p:nvPr/>
        </p:nvGrpSpPr>
        <p:grpSpPr>
          <a:xfrm>
            <a:off x="492484" y="2271554"/>
            <a:ext cx="5317135" cy="536685"/>
            <a:chOff x="492484" y="755274"/>
            <a:chExt cx="5317135" cy="536685"/>
          </a:xfrm>
        </p:grpSpPr>
        <p:pic>
          <p:nvPicPr>
            <p:cNvPr id="20" name="图片 19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几种常见的LR分析器&#10;&#10;&#10;&#10;&#10;&#10;\end{document} " title="IguanaTex Bitmap Display">
              <a:extLst>
                <a:ext uri="{FF2B5EF4-FFF2-40B4-BE49-F238E27FC236}">
                  <a16:creationId xmlns:a16="http://schemas.microsoft.com/office/drawing/2014/main" id="{CDD54EBB-70FA-F93F-8D91-F6D39338BBD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769" y="928620"/>
              <a:ext cx="3424330" cy="339332"/>
            </a:xfrm>
            <a:prstGeom prst="rect">
              <a:avLst/>
            </a:prstGeom>
          </p:spPr>
        </p:pic>
        <p:sp>
          <p:nvSpPr>
            <p:cNvPr id="6" name="object 5 2 2 1 1">
              <a:extLst>
                <a:ext uri="{FF2B5EF4-FFF2-40B4-BE49-F238E27FC236}">
                  <a16:creationId xmlns:a16="http://schemas.microsoft.com/office/drawing/2014/main" id="{6528A9FD-944C-1EA3-1D25-B4DCCB05DE40}"/>
                </a:ext>
              </a:extLst>
            </p:cNvPr>
            <p:cNvSpPr txBox="1"/>
            <p:nvPr/>
          </p:nvSpPr>
          <p:spPr>
            <a:xfrm>
              <a:off x="492484" y="755274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00FE29F-69F0-8501-534A-1D8C05AC836C}"/>
              </a:ext>
            </a:extLst>
          </p:cNvPr>
          <p:cNvGrpSpPr/>
          <p:nvPr/>
        </p:nvGrpSpPr>
        <p:grpSpPr>
          <a:xfrm>
            <a:off x="492484" y="2830341"/>
            <a:ext cx="6054911" cy="498295"/>
            <a:chOff x="492484" y="1314061"/>
            <a:chExt cx="6054911" cy="498295"/>
          </a:xfrm>
        </p:grpSpPr>
        <p:sp>
          <p:nvSpPr>
            <p:cNvPr id="13" name="object 5 1 2 2 1 1 1">
              <a:extLst>
                <a:ext uri="{FF2B5EF4-FFF2-40B4-BE49-F238E27FC236}">
                  <a16:creationId xmlns:a16="http://schemas.microsoft.com/office/drawing/2014/main" id="{6DD0F600-288F-F759-DC78-6DF3FBEC757E}"/>
                </a:ext>
              </a:extLst>
            </p:cNvPr>
            <p:cNvSpPr txBox="1"/>
            <p:nvPr/>
          </p:nvSpPr>
          <p:spPr>
            <a:xfrm>
              <a:off x="492484" y="1314061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4" name="图片 23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LR($k$)：&#10;&#10;\end{document} " title="IguanaTex Bitmap Display">
              <a:extLst>
                <a:ext uri="{FF2B5EF4-FFF2-40B4-BE49-F238E27FC236}">
                  <a16:creationId xmlns:a16="http://schemas.microsoft.com/office/drawing/2014/main" id="{1EFC76A2-B641-62C3-054C-E9B1F06DC00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363" y="1524799"/>
              <a:ext cx="829931" cy="287557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68407F1-1EC6-7502-8E86-E9001B1E519D}"/>
              </a:ext>
            </a:extLst>
          </p:cNvPr>
          <p:cNvGrpSpPr/>
          <p:nvPr/>
        </p:nvGrpSpPr>
        <p:grpSpPr>
          <a:xfrm>
            <a:off x="492484" y="3305471"/>
            <a:ext cx="8159032" cy="680605"/>
            <a:chOff x="492484" y="1789191"/>
            <a:chExt cx="8159032" cy="680605"/>
          </a:xfrm>
        </p:grpSpPr>
        <p:sp>
          <p:nvSpPr>
            <p:cNvPr id="26" name="object 3 1">
              <a:extLst>
                <a:ext uri="{FF2B5EF4-FFF2-40B4-BE49-F238E27FC236}">
                  <a16:creationId xmlns:a16="http://schemas.microsoft.com/office/drawing/2014/main" id="{8B5BA295-98BD-1C77-2218-53DB1F78F670}"/>
                </a:ext>
              </a:extLst>
            </p:cNvPr>
            <p:cNvSpPr txBox="1"/>
            <p:nvPr/>
          </p:nvSpPr>
          <p:spPr>
            <a:xfrm>
              <a:off x="492484" y="1789191"/>
              <a:ext cx="3037840" cy="409728"/>
            </a:xfrm>
            <a:prstGeom prst="rect">
              <a:avLst/>
            </a:prstGeom>
          </p:spPr>
          <p:txBody>
            <a:bodyPr vert="horz" wrap="square" lIns="0" tIns="100965" rIns="0" bIns="0" rtlCol="0">
              <a:spAutoFit/>
            </a:bodyPr>
            <a:lstStyle/>
            <a:p>
              <a:pPr marL="1306830" marR="5080" lvl="2" indent="-402590">
                <a:lnSpc>
                  <a:spcPts val="2390"/>
                </a:lnSpc>
                <a:spcBef>
                  <a:spcPts val="580"/>
                </a:spcBef>
                <a:buClr>
                  <a:srgbClr val="CC9900"/>
                </a:buClr>
                <a:buSzPct val="60000"/>
                <a:buFont typeface="Times New Roman"/>
                <a:buChar char="•"/>
                <a:tabLst>
                  <a:tab pos="1306195" algn="l"/>
                  <a:tab pos="1307465" algn="l"/>
                </a:tabLst>
              </a:pPr>
              <a:r>
                <a:rPr lang="en-US" sz="20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" name="图片 3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LR($0$)：向前看0个输入符号，分析表最简单，状态数量在几百级别，利于教学，但不实用&#10;&#10;\end{document} " title="IguanaTex Bitmap Display">
              <a:extLst>
                <a:ext uri="{FF2B5EF4-FFF2-40B4-BE49-F238E27FC236}">
                  <a16:creationId xmlns:a16="http://schemas.microsoft.com/office/drawing/2014/main" id="{CC52D654-7476-B9D8-F101-6D7E393E03B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186" y="1955959"/>
              <a:ext cx="6961330" cy="513837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13B561B-5A1C-1AE1-769F-EB9135C5E561}"/>
              </a:ext>
            </a:extLst>
          </p:cNvPr>
          <p:cNvGrpSpPr/>
          <p:nvPr/>
        </p:nvGrpSpPr>
        <p:grpSpPr>
          <a:xfrm>
            <a:off x="492484" y="3925938"/>
            <a:ext cx="8159033" cy="706150"/>
            <a:chOff x="492484" y="2246391"/>
            <a:chExt cx="8159033" cy="706150"/>
          </a:xfrm>
        </p:grpSpPr>
        <p:sp>
          <p:nvSpPr>
            <p:cNvPr id="38" name="object 3 2">
              <a:extLst>
                <a:ext uri="{FF2B5EF4-FFF2-40B4-BE49-F238E27FC236}">
                  <a16:creationId xmlns:a16="http://schemas.microsoft.com/office/drawing/2014/main" id="{DA7C509D-6C80-9B14-7A2A-EFEDF3E981F7}"/>
                </a:ext>
              </a:extLst>
            </p:cNvPr>
            <p:cNvSpPr txBox="1"/>
            <p:nvPr/>
          </p:nvSpPr>
          <p:spPr>
            <a:xfrm>
              <a:off x="492484" y="2246391"/>
              <a:ext cx="3037840" cy="409728"/>
            </a:xfrm>
            <a:prstGeom prst="rect">
              <a:avLst/>
            </a:prstGeom>
          </p:spPr>
          <p:txBody>
            <a:bodyPr vert="horz" wrap="square" lIns="0" tIns="100965" rIns="0" bIns="0" rtlCol="0">
              <a:spAutoFit/>
            </a:bodyPr>
            <a:lstStyle/>
            <a:p>
              <a:pPr marL="1306830" marR="5080" lvl="2" indent="-402590">
                <a:lnSpc>
                  <a:spcPts val="2390"/>
                </a:lnSpc>
                <a:spcBef>
                  <a:spcPts val="580"/>
                </a:spcBef>
                <a:buClr>
                  <a:srgbClr val="CC9900"/>
                </a:buClr>
                <a:buSzPct val="60000"/>
                <a:buFont typeface="Times New Roman"/>
                <a:buChar char="•"/>
                <a:tabLst>
                  <a:tab pos="1306195" algn="l"/>
                  <a:tab pos="1307465" algn="l"/>
                </a:tabLst>
              </a:pPr>
              <a:r>
                <a:rPr lang="en-US" sz="20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6" name="图片 45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LR($1$)：向前看1个输入符号，可用于大部分编程语言，但状态数量庞大(数千级别)&#10;&#10;\end{document} " title="IguanaTex Bitmap Display">
              <a:extLst>
                <a:ext uri="{FF2B5EF4-FFF2-40B4-BE49-F238E27FC236}">
                  <a16:creationId xmlns:a16="http://schemas.microsoft.com/office/drawing/2014/main" id="{E65F4516-59B8-29A1-54C4-2D65F9B7D99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187" y="2413161"/>
              <a:ext cx="6961330" cy="53938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1F36106-4B93-6C88-295D-8C9C2A8B50AC}"/>
              </a:ext>
            </a:extLst>
          </p:cNvPr>
          <p:cNvGrpSpPr/>
          <p:nvPr/>
        </p:nvGrpSpPr>
        <p:grpSpPr>
          <a:xfrm>
            <a:off x="492484" y="4639608"/>
            <a:ext cx="8391076" cy="522498"/>
            <a:chOff x="492484" y="4639608"/>
            <a:chExt cx="8391076" cy="522498"/>
          </a:xfrm>
        </p:grpSpPr>
        <p:sp>
          <p:nvSpPr>
            <p:cNvPr id="49" name="object 5 1 2 2 1 1 2 1">
              <a:extLst>
                <a:ext uri="{FF2B5EF4-FFF2-40B4-BE49-F238E27FC236}">
                  <a16:creationId xmlns:a16="http://schemas.microsoft.com/office/drawing/2014/main" id="{D8EDE48E-27C5-43C2-7ED9-552D94410356}"/>
                </a:ext>
              </a:extLst>
            </p:cNvPr>
            <p:cNvSpPr txBox="1"/>
            <p:nvPr/>
          </p:nvSpPr>
          <p:spPr>
            <a:xfrm>
              <a:off x="492484" y="4639608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14" name="图片 13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SLR($1$)：\textbf{S}imple \textbf{LR}(1)，状态数量与LR(0)相当(几百级别)&#10;&#10;\end{document} " title="IguanaTex Bitmap Display">
              <a:extLst>
                <a:ext uri="{FF2B5EF4-FFF2-40B4-BE49-F238E27FC236}">
                  <a16:creationId xmlns:a16="http://schemas.microsoft.com/office/drawing/2014/main" id="{3A7B06DC-F81D-38CE-6D11-D443C212A3C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364" y="4850349"/>
              <a:ext cx="7482196" cy="311757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1A63034-9A95-BFCD-905B-5B9723970483}"/>
              </a:ext>
            </a:extLst>
          </p:cNvPr>
          <p:cNvGrpSpPr/>
          <p:nvPr/>
        </p:nvGrpSpPr>
        <p:grpSpPr>
          <a:xfrm>
            <a:off x="492484" y="5200510"/>
            <a:ext cx="8248722" cy="865566"/>
            <a:chOff x="492484" y="5200510"/>
            <a:chExt cx="8248722" cy="865566"/>
          </a:xfrm>
        </p:grpSpPr>
        <p:sp>
          <p:nvSpPr>
            <p:cNvPr id="68" name="object 5 1 2 2 1 1 2 2 1">
              <a:extLst>
                <a:ext uri="{FF2B5EF4-FFF2-40B4-BE49-F238E27FC236}">
                  <a16:creationId xmlns:a16="http://schemas.microsoft.com/office/drawing/2014/main" id="{4376C816-D3AF-4731-AE1F-6370FE70E1DC}"/>
                </a:ext>
              </a:extLst>
            </p:cNvPr>
            <p:cNvSpPr txBox="1"/>
            <p:nvPr/>
          </p:nvSpPr>
          <p:spPr>
            <a:xfrm>
              <a:off x="492484" y="5200510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2" name="图片 21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LALR($1$)：\textbf{L}ook\textbf{A}head \textbf{LR}(1)，状态数量与LR(0)相当(几百级别)&#10;&#10;\end{document} " title="IguanaTex Bitmap Display">
              <a:extLst>
                <a:ext uri="{FF2B5EF4-FFF2-40B4-BE49-F238E27FC236}">
                  <a16:creationId xmlns:a16="http://schemas.microsoft.com/office/drawing/2014/main" id="{2F1FF634-BCA6-FCCD-1BC9-3091C63F41C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365" y="5411244"/>
              <a:ext cx="7339841" cy="654832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5CA0C6D-AE13-208F-6FE3-C0646D05971F}"/>
              </a:ext>
            </a:extLst>
          </p:cNvPr>
          <p:cNvGrpSpPr/>
          <p:nvPr/>
        </p:nvGrpSpPr>
        <p:grpSpPr>
          <a:xfrm>
            <a:off x="492484" y="6079710"/>
            <a:ext cx="6054911" cy="498292"/>
            <a:chOff x="492484" y="4563430"/>
            <a:chExt cx="6054911" cy="498292"/>
          </a:xfrm>
        </p:grpSpPr>
        <p:sp>
          <p:nvSpPr>
            <p:cNvPr id="3" name="object 5 1 2 2 1 1 2 2 2">
              <a:extLst>
                <a:ext uri="{FF2B5EF4-FFF2-40B4-BE49-F238E27FC236}">
                  <a16:creationId xmlns:a16="http://schemas.microsoft.com/office/drawing/2014/main" id="{BB10D945-A8F9-4FA1-5E10-FC4C553C6078}"/>
                </a:ext>
              </a:extLst>
            </p:cNvPr>
            <p:cNvSpPr txBox="1"/>
            <p:nvPr/>
          </p:nvSpPr>
          <p:spPr>
            <a:xfrm>
              <a:off x="492484" y="4563430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3" name="图片 22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LR(0) $\subset $ SLR(1) $\subset $ LALR(1) $\subset $ LR($1$)&#10;\end{document} " title="IguanaTex Bitmap Display">
              <a:extLst>
                <a:ext uri="{FF2B5EF4-FFF2-40B4-BE49-F238E27FC236}">
                  <a16:creationId xmlns:a16="http://schemas.microsoft.com/office/drawing/2014/main" id="{F2FDA31A-785D-81D2-F90A-C887A17DC9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367" y="4774165"/>
              <a:ext cx="4650749" cy="287557"/>
            </a:xfrm>
            <a:prstGeom prst="rect">
              <a:avLst/>
            </a:prstGeom>
          </p:spPr>
        </p:pic>
      </p:grpSp>
      <p:sp>
        <p:nvSpPr>
          <p:cNvPr id="2" name="object 3">
            <a:extLst>
              <a:ext uri="{FF2B5EF4-FFF2-40B4-BE49-F238E27FC236}">
                <a16:creationId xmlns:a16="http://schemas.microsoft.com/office/drawing/2014/main" id="{D30B916C-3BDD-FEA5-7CFE-91CD87911DDB}"/>
              </a:ext>
            </a:extLst>
          </p:cNvPr>
          <p:cNvSpPr txBox="1"/>
          <p:nvPr/>
        </p:nvSpPr>
        <p:spPr>
          <a:xfrm>
            <a:off x="490895" y="834770"/>
            <a:ext cx="7908290" cy="1415131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分析器的不同体现在：</a:t>
            </a:r>
            <a:endParaRPr lang="en-US" altLang="zh-CN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9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en-US" altLang="zh-CN" sz="22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zh-CN" altLang="en-US" sz="22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解析表不同</a:t>
            </a:r>
            <a:endParaRPr lang="en-US" altLang="zh-CN" sz="22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9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2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是否向前看及向前看几个输入符号不同</a:t>
            </a:r>
          </a:p>
        </p:txBody>
      </p:sp>
    </p:spTree>
    <p:extLst>
      <p:ext uri="{BB962C8B-B14F-4D97-AF65-F5344CB8AC3E}">
        <p14:creationId xmlns:p14="http://schemas.microsoft.com/office/powerpoint/2010/main" val="12405588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FE496A-0AA4-F7D2-9022-4E5FB01A7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114</a:t>
            </a:fld>
            <a:endParaRPr lang="en-US" altLang="zh-CN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4A01F96-DA13-154C-1F3A-319208B70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473392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LR(0)</a:t>
            </a:r>
            <a:r>
              <a:rPr lang="zh-CN" altLang="en-US" spc="-5" dirty="0">
                <a:solidFill>
                  <a:schemeClr val="bg1"/>
                </a:solidFill>
              </a:rPr>
              <a:t>项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1F24792-F5B0-61B2-626F-8B0C64861EB0}"/>
              </a:ext>
            </a:extLst>
          </p:cNvPr>
          <p:cNvGrpSpPr/>
          <p:nvPr/>
        </p:nvGrpSpPr>
        <p:grpSpPr>
          <a:xfrm>
            <a:off x="479320" y="1873346"/>
            <a:ext cx="5317135" cy="552300"/>
            <a:chOff x="479320" y="1873346"/>
            <a:chExt cx="5317135" cy="552300"/>
          </a:xfrm>
        </p:grpSpPr>
        <p:pic>
          <p:nvPicPr>
            <p:cNvPr id="30" name="图片 29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LR(0)项(item)：加\textcolor[rgb]{0.75,0.00,0.00}{点}的产生式&#10;&#10;&#10;\end{document} " title="IguanaTex Bitmap Display">
              <a:extLst>
                <a:ext uri="{FF2B5EF4-FFF2-40B4-BE49-F238E27FC236}">
                  <a16:creationId xmlns:a16="http://schemas.microsoft.com/office/drawing/2014/main" id="{ED891CE7-F765-9635-E756-0E8D7CFBF23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609" y="2046697"/>
              <a:ext cx="4759272" cy="378949"/>
            </a:xfrm>
            <a:prstGeom prst="rect">
              <a:avLst/>
            </a:prstGeom>
          </p:spPr>
        </p:pic>
        <p:sp>
          <p:nvSpPr>
            <p:cNvPr id="6" name="object 5 2 2 1 1 1">
              <a:extLst>
                <a:ext uri="{FF2B5EF4-FFF2-40B4-BE49-F238E27FC236}">
                  <a16:creationId xmlns:a16="http://schemas.microsoft.com/office/drawing/2014/main" id="{6528A9FD-944C-1EA3-1D25-B4DCCB05DE40}"/>
                </a:ext>
              </a:extLst>
            </p:cNvPr>
            <p:cNvSpPr txBox="1"/>
            <p:nvPr/>
          </p:nvSpPr>
          <p:spPr>
            <a:xfrm>
              <a:off x="479320" y="1873346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0251CD-5F16-47A4-9391-B69E358100E3}"/>
              </a:ext>
            </a:extLst>
          </p:cNvPr>
          <p:cNvGrpSpPr/>
          <p:nvPr/>
        </p:nvGrpSpPr>
        <p:grpSpPr>
          <a:xfrm>
            <a:off x="492484" y="2330061"/>
            <a:ext cx="7642283" cy="475130"/>
            <a:chOff x="492484" y="1314061"/>
            <a:chExt cx="7642283" cy="475130"/>
          </a:xfrm>
        </p:grpSpPr>
        <p:sp>
          <p:nvSpPr>
            <p:cNvPr id="13" name="object 5 1 2 2 1 1 1 1">
              <a:extLst>
                <a:ext uri="{FF2B5EF4-FFF2-40B4-BE49-F238E27FC236}">
                  <a16:creationId xmlns:a16="http://schemas.microsoft.com/office/drawing/2014/main" id="{6DD0F600-288F-F759-DC78-6DF3FBEC757E}"/>
                </a:ext>
              </a:extLst>
            </p:cNvPr>
            <p:cNvSpPr txBox="1"/>
            <p:nvPr/>
          </p:nvSpPr>
          <p:spPr>
            <a:xfrm>
              <a:off x="492484" y="1314061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11" name="图片 10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A\rightarrow \cdot XYZ$，$ A\rightarrow X\cdot YZ$， $A \rightarrow  XY\cdot Z$， $A \rightarrow  XYZ\cdot$&#10;&#10;\end{document} " title="IguanaTex Bitmap Display">
              <a:extLst>
                <a:ext uri="{FF2B5EF4-FFF2-40B4-BE49-F238E27FC236}">
                  <a16:creationId xmlns:a16="http://schemas.microsoft.com/office/drawing/2014/main" id="{C4D9FAF1-2489-19AB-D8AB-BB8E7488FF1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364" y="1524799"/>
              <a:ext cx="6733403" cy="246274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FE791F-0385-50CD-F557-66193DB178F0}"/>
              </a:ext>
            </a:extLst>
          </p:cNvPr>
          <p:cNvGrpSpPr/>
          <p:nvPr/>
        </p:nvGrpSpPr>
        <p:grpSpPr>
          <a:xfrm>
            <a:off x="492484" y="4273391"/>
            <a:ext cx="8238758" cy="1171633"/>
            <a:chOff x="492484" y="4273391"/>
            <a:chExt cx="8238758" cy="1171633"/>
          </a:xfrm>
        </p:grpSpPr>
        <p:sp>
          <p:nvSpPr>
            <p:cNvPr id="49" name="object 5 1 2 2 1 1 2 1 1">
              <a:extLst>
                <a:ext uri="{FF2B5EF4-FFF2-40B4-BE49-F238E27FC236}">
                  <a16:creationId xmlns:a16="http://schemas.microsoft.com/office/drawing/2014/main" id="{D8EDE48E-27C5-43C2-7ED9-552D94410356}"/>
                </a:ext>
              </a:extLst>
            </p:cNvPr>
            <p:cNvSpPr txBox="1"/>
            <p:nvPr/>
          </p:nvSpPr>
          <p:spPr>
            <a:xfrm>
              <a:off x="492484" y="4273391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17" name="图片 16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项$A \rightarrow \alpha\cdot \beta$表示已经扫描/归约到了$\alpha$(出现在栈顶)，并期望在接下来的输入中经过扫描/归约得到$\beta$，然后把$\alpha\beta$归约到$A$&#10;&#10;&#10;\end{document} " title="IguanaTex Bitmap Display">
              <a:extLst>
                <a:ext uri="{FF2B5EF4-FFF2-40B4-BE49-F238E27FC236}">
                  <a16:creationId xmlns:a16="http://schemas.microsoft.com/office/drawing/2014/main" id="{184BECE0-F72F-2992-3258-2E11CA7FA7E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367" y="4484129"/>
              <a:ext cx="7329875" cy="960895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4FC2DEE-7A78-570C-2366-5AEF5C76091A}"/>
              </a:ext>
            </a:extLst>
          </p:cNvPr>
          <p:cNvGrpSpPr/>
          <p:nvPr/>
        </p:nvGrpSpPr>
        <p:grpSpPr>
          <a:xfrm>
            <a:off x="492484" y="5397957"/>
            <a:ext cx="6178875" cy="508257"/>
            <a:chOff x="493908" y="3968368"/>
            <a:chExt cx="6178875" cy="508257"/>
          </a:xfrm>
        </p:grpSpPr>
        <p:sp>
          <p:nvSpPr>
            <p:cNvPr id="68" name="object 5 1 2 2 1 1 2 2">
              <a:extLst>
                <a:ext uri="{FF2B5EF4-FFF2-40B4-BE49-F238E27FC236}">
                  <a16:creationId xmlns:a16="http://schemas.microsoft.com/office/drawing/2014/main" id="{4376C816-D3AF-4731-AE1F-6370FE70E1DC}"/>
                </a:ext>
              </a:extLst>
            </p:cNvPr>
            <p:cNvSpPr txBox="1"/>
            <p:nvPr/>
          </p:nvSpPr>
          <p:spPr>
            <a:xfrm>
              <a:off x="493908" y="3968368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51" name="图片 50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如果$\beta$为空，表示我们可以把$\alpha$归约为$A$&#10;&#10;\end{document} " title="IguanaTex Bitmap Display">
              <a:extLst>
                <a:ext uri="{FF2B5EF4-FFF2-40B4-BE49-F238E27FC236}">
                  <a16:creationId xmlns:a16="http://schemas.microsoft.com/office/drawing/2014/main" id="{0E279D76-E2A1-5FEB-AAB5-717474E8121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789" y="4179104"/>
              <a:ext cx="5269994" cy="297521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C2BEAF7-BE52-7B9C-85AA-8F39FB95F09F}"/>
              </a:ext>
            </a:extLst>
          </p:cNvPr>
          <p:cNvGrpSpPr/>
          <p:nvPr/>
        </p:nvGrpSpPr>
        <p:grpSpPr>
          <a:xfrm>
            <a:off x="492484" y="2760126"/>
            <a:ext cx="6054911" cy="495447"/>
            <a:chOff x="492484" y="1825406"/>
            <a:chExt cx="6054911" cy="495447"/>
          </a:xfrm>
        </p:grpSpPr>
        <p:sp>
          <p:nvSpPr>
            <p:cNvPr id="15" name="object 5 1 2 2 1 1 1 2">
              <a:extLst>
                <a:ext uri="{FF2B5EF4-FFF2-40B4-BE49-F238E27FC236}">
                  <a16:creationId xmlns:a16="http://schemas.microsoft.com/office/drawing/2014/main" id="{58EC70C9-A230-6096-5D92-F4E49775B3F4}"/>
                </a:ext>
              </a:extLst>
            </p:cNvPr>
            <p:cNvSpPr txBox="1"/>
            <p:nvPr/>
          </p:nvSpPr>
          <p:spPr>
            <a:xfrm>
              <a:off x="492484" y="1825406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19" name="图片 18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注意：$A \rightarrow \epsilon$只对应一个项$A \rightarrow \cdot$&#10;&#10;&#10;\end{document} " title="IguanaTex Bitmap Display">
              <a:extLst>
                <a:ext uri="{FF2B5EF4-FFF2-40B4-BE49-F238E27FC236}">
                  <a16:creationId xmlns:a16="http://schemas.microsoft.com/office/drawing/2014/main" id="{0DC632E3-C047-04D0-528D-D3506331044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364" y="2036143"/>
              <a:ext cx="4205174" cy="28471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6263DFB-EFD3-7BEF-A73E-4B75839DCAA7}"/>
              </a:ext>
            </a:extLst>
          </p:cNvPr>
          <p:cNvGrpSpPr/>
          <p:nvPr/>
        </p:nvGrpSpPr>
        <p:grpSpPr>
          <a:xfrm>
            <a:off x="479320" y="3313912"/>
            <a:ext cx="5317135" cy="552298"/>
            <a:chOff x="479320" y="3313912"/>
            <a:chExt cx="5317135" cy="552298"/>
          </a:xfrm>
        </p:grpSpPr>
        <p:pic>
          <p:nvPicPr>
            <p:cNvPr id="25" name="图片 24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LR(0)项的直观含义&#10;&#10;&#10;\end{document} " title="IguanaTex Bitmap Display">
              <a:extLst>
                <a:ext uri="{FF2B5EF4-FFF2-40B4-BE49-F238E27FC236}">
                  <a16:creationId xmlns:a16="http://schemas.microsoft.com/office/drawing/2014/main" id="{2E2FBCC8-247A-8A19-D2B8-1608B4B21F0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605" y="3487261"/>
              <a:ext cx="3047102" cy="378949"/>
            </a:xfrm>
            <a:prstGeom prst="rect">
              <a:avLst/>
            </a:prstGeom>
          </p:spPr>
        </p:pic>
        <p:sp>
          <p:nvSpPr>
            <p:cNvPr id="28" name="object 5 2 2 1 1 2 1">
              <a:extLst>
                <a:ext uri="{FF2B5EF4-FFF2-40B4-BE49-F238E27FC236}">
                  <a16:creationId xmlns:a16="http://schemas.microsoft.com/office/drawing/2014/main" id="{A621A185-F1C3-E371-F2E0-8E34BDF70222}"/>
                </a:ext>
              </a:extLst>
            </p:cNvPr>
            <p:cNvSpPr txBox="1"/>
            <p:nvPr/>
          </p:nvSpPr>
          <p:spPr>
            <a:xfrm>
              <a:off x="479320" y="3313912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F38D223-3A39-0CD3-BA10-52EC866F4B26}"/>
              </a:ext>
            </a:extLst>
          </p:cNvPr>
          <p:cNvGrpSpPr/>
          <p:nvPr/>
        </p:nvGrpSpPr>
        <p:grpSpPr>
          <a:xfrm>
            <a:off x="492484" y="3801329"/>
            <a:ext cx="7716314" cy="492598"/>
            <a:chOff x="492484" y="3801329"/>
            <a:chExt cx="7716314" cy="492598"/>
          </a:xfrm>
        </p:grpSpPr>
        <p:sp>
          <p:nvSpPr>
            <p:cNvPr id="54" name="object 5 1 2 2 1 1 2 1 2">
              <a:extLst>
                <a:ext uri="{FF2B5EF4-FFF2-40B4-BE49-F238E27FC236}">
                  <a16:creationId xmlns:a16="http://schemas.microsoft.com/office/drawing/2014/main" id="{E2E6F230-1E31-5587-7C88-55484D722F10}"/>
                </a:ext>
              </a:extLst>
            </p:cNvPr>
            <p:cNvSpPr txBox="1"/>
            <p:nvPr/>
          </p:nvSpPr>
          <p:spPr>
            <a:xfrm>
              <a:off x="492484" y="3801329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0" name="图片 19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解析过程已经处理了产生式体从左端开始的多大一部分&#10;\end{document} " title="IguanaTex Bitmap Display">
              <a:extLst>
                <a:ext uri="{FF2B5EF4-FFF2-40B4-BE49-F238E27FC236}">
                  <a16:creationId xmlns:a16="http://schemas.microsoft.com/office/drawing/2014/main" id="{4A3A83A2-EC39-D5C8-1D04-E01C5E6CD30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366" y="4012065"/>
              <a:ext cx="6807432" cy="281862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DDDD6-1C13-BF19-AD5D-68F5F97A72A5}"/>
              </a:ext>
            </a:extLst>
          </p:cNvPr>
          <p:cNvGrpSpPr/>
          <p:nvPr/>
        </p:nvGrpSpPr>
        <p:grpSpPr>
          <a:xfrm>
            <a:off x="499640" y="810705"/>
            <a:ext cx="8169805" cy="932969"/>
            <a:chOff x="499640" y="810705"/>
            <a:chExt cx="8169805" cy="932969"/>
          </a:xfrm>
        </p:grpSpPr>
        <p:pic>
          <p:nvPicPr>
            <p:cNvPr id="23" name="图片 22" descr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构建LR分析表意味着必须确定多个\textcolor[rgb]{0.75,0.00,0.00}{状态}及它们之间的\textcolor[rgb]{0.75,0.00,0.00}{转移}关系。如何做？为此，引入\textcolor[rgb]{0.75,0.00,0.00}{项}这一手段&#10;&#10;&#10;\end{document} " title="IguanaTex Bitmap Display">
              <a:extLst>
                <a:ext uri="{FF2B5EF4-FFF2-40B4-BE49-F238E27FC236}">
                  <a16:creationId xmlns:a16="http://schemas.microsoft.com/office/drawing/2014/main" id="{CE42C54B-EC2B-EA0E-F32F-EEBE81B22EB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26" y="984054"/>
              <a:ext cx="7687519" cy="759620"/>
            </a:xfrm>
            <a:prstGeom prst="rect">
              <a:avLst/>
            </a:prstGeom>
          </p:spPr>
        </p:pic>
        <p:sp>
          <p:nvSpPr>
            <p:cNvPr id="76" name="object 5 2 2 1 1 2 2 2">
              <a:extLst>
                <a:ext uri="{FF2B5EF4-FFF2-40B4-BE49-F238E27FC236}">
                  <a16:creationId xmlns:a16="http://schemas.microsoft.com/office/drawing/2014/main" id="{34F93D28-A048-334A-D33D-5FE2CEF0D32A}"/>
                </a:ext>
              </a:extLst>
            </p:cNvPr>
            <p:cNvSpPr txBox="1"/>
            <p:nvPr/>
          </p:nvSpPr>
          <p:spPr>
            <a:xfrm>
              <a:off x="499640" y="810705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2238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FE496A-0AA4-F7D2-9022-4E5FB01A7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115</a:t>
            </a:fld>
            <a:endParaRPr lang="en-US" altLang="zh-CN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65ABEE8-BC52-D022-0FEF-A8DA93A968AC}"/>
              </a:ext>
            </a:extLst>
          </p:cNvPr>
          <p:cNvSpPr txBox="1"/>
          <p:nvPr/>
        </p:nvSpPr>
        <p:spPr>
          <a:xfrm>
            <a:off x="479320" y="983368"/>
            <a:ext cx="3641267" cy="4436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469266" indent="-457200">
              <a:lnSpc>
                <a:spcPts val="3600"/>
              </a:lnSpc>
              <a:spcBef>
                <a:spcPts val="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  <a:defRPr sz="2800" spc="-5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901065" lvl="1" indent="-440055">
              <a:lnSpc>
                <a:spcPts val="3600"/>
              </a:lnSpc>
              <a:spcBef>
                <a:spcPts val="585"/>
              </a:spcBef>
              <a:buClr>
                <a:srgbClr val="808080"/>
              </a:buClr>
              <a:buSzPct val="64583"/>
              <a:buChar char="–"/>
              <a:tabLst>
                <a:tab pos="901065" algn="l"/>
                <a:tab pos="901700" algn="l"/>
              </a:tabLst>
              <a:defRPr sz="240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306830" marR="145415" lvl="2" indent="-402590">
              <a:lnSpc>
                <a:spcPts val="3600"/>
              </a:lnSpc>
              <a:spcBef>
                <a:spcPts val="505"/>
              </a:spcBef>
              <a:buClr>
                <a:srgbClr val="CC9900"/>
              </a:buClr>
              <a:buSzPct val="60000"/>
              <a:buFont typeface="Palatino Linotype"/>
              <a:buChar char="•"/>
              <a:tabLst>
                <a:tab pos="1306195" algn="l"/>
                <a:tab pos="1307465" algn="l"/>
              </a:tabLst>
              <a:defRPr sz="2000" spc="1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</a:lstStyle>
          <a:p>
            <a:r>
              <a:rPr lang="zh-CN" altLang="en-US" dirty="0"/>
              <a:t>项的例子：</a:t>
            </a:r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00BAA80-829A-4E71-F0E6-F4D80486824B}"/>
              </a:ext>
            </a:extLst>
          </p:cNvPr>
          <p:cNvSpPr txBox="1"/>
          <p:nvPr/>
        </p:nvSpPr>
        <p:spPr>
          <a:xfrm>
            <a:off x="699395" y="1754992"/>
            <a:ext cx="1836541" cy="422552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30"/>
              </a:spcBef>
            </a:pPr>
            <a:r>
              <a:rPr sz="2500" i="1" dirty="0">
                <a:latin typeface="Times New Roman"/>
                <a:cs typeface="Times New Roman"/>
              </a:rPr>
              <a:t>S</a:t>
            </a:r>
            <a:r>
              <a:rPr lang="en-US" sz="2500" i="1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→</a:t>
            </a:r>
            <a:r>
              <a:rPr lang="en-US" sz="2500" spc="-10" dirty="0">
                <a:latin typeface="Times New Roman"/>
                <a:cs typeface="Times New Roman"/>
              </a:rPr>
              <a:t> </a:t>
            </a:r>
            <a:r>
              <a:rPr lang="en-US" sz="2500" i="1" spc="-5" dirty="0" err="1">
                <a:latin typeface="Times New Roman"/>
                <a:cs typeface="Times New Roman"/>
              </a:rPr>
              <a:t>xAB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A2CD93F-9C0F-A53A-AEE0-19D75D379C34}"/>
              </a:ext>
            </a:extLst>
          </p:cNvPr>
          <p:cNvSpPr txBox="1"/>
          <p:nvPr/>
        </p:nvSpPr>
        <p:spPr>
          <a:xfrm>
            <a:off x="3407035" y="3955298"/>
            <a:ext cx="13030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rgbClr val="2D84F4"/>
                </a:solidFill>
                <a:latin typeface="Microsoft YaHei UI"/>
                <a:cs typeface="Microsoft YaHei UI"/>
              </a:rPr>
              <a:t>归约项</a:t>
            </a:r>
            <a:endParaRPr sz="2400" dirty="0">
              <a:solidFill>
                <a:srgbClr val="2D84F4"/>
              </a:solidFill>
              <a:latin typeface="Microsoft YaHei UI"/>
              <a:cs typeface="Microsoft YaHei UI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404A0FB7-6343-1D4F-C232-474D73933F67}"/>
              </a:ext>
            </a:extLst>
          </p:cNvPr>
          <p:cNvSpPr txBox="1"/>
          <p:nvPr/>
        </p:nvSpPr>
        <p:spPr>
          <a:xfrm>
            <a:off x="3407035" y="2658384"/>
            <a:ext cx="13030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rgbClr val="2D84F4"/>
                </a:solidFill>
                <a:latin typeface="+mn-ea"/>
                <a:cs typeface="Microsoft YaHei UI"/>
              </a:rPr>
              <a:t>移入项</a:t>
            </a:r>
            <a:endParaRPr sz="2400" dirty="0">
              <a:solidFill>
                <a:srgbClr val="2D84F4"/>
              </a:solidFill>
              <a:latin typeface="+mn-ea"/>
              <a:cs typeface="Microsoft YaHei U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E63D301-8CF8-EAFD-B47F-DD6841101151}"/>
              </a:ext>
            </a:extLst>
          </p:cNvPr>
          <p:cNvSpPr txBox="1"/>
          <p:nvPr/>
        </p:nvSpPr>
        <p:spPr>
          <a:xfrm>
            <a:off x="3407035" y="3264945"/>
            <a:ext cx="13030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rgbClr val="2D84F4"/>
                </a:solidFill>
                <a:latin typeface="Microsoft YaHei UI"/>
                <a:cs typeface="Microsoft YaHei UI"/>
              </a:rPr>
              <a:t>待约项</a:t>
            </a:r>
            <a:endParaRPr sz="2400" dirty="0">
              <a:solidFill>
                <a:srgbClr val="2D84F4"/>
              </a:solidFill>
              <a:latin typeface="Microsoft YaHei UI"/>
              <a:cs typeface="Microsoft YaHei U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7CDEA70-6CF3-B83D-2D65-781A04A3B7C9}"/>
              </a:ext>
            </a:extLst>
          </p:cNvPr>
          <p:cNvSpPr/>
          <p:nvPr/>
        </p:nvSpPr>
        <p:spPr>
          <a:xfrm>
            <a:off x="2888627" y="3212856"/>
            <a:ext cx="314960" cy="577850"/>
          </a:xfrm>
          <a:custGeom>
            <a:avLst/>
            <a:gdLst/>
            <a:ahLst/>
            <a:cxnLst/>
            <a:rect l="l" t="t" r="r" b="b"/>
            <a:pathLst>
              <a:path w="314960" h="577850">
                <a:moveTo>
                  <a:pt x="281940" y="269748"/>
                </a:moveTo>
                <a:lnTo>
                  <a:pt x="213231" y="259099"/>
                </a:lnTo>
                <a:lnTo>
                  <a:pt x="166878" y="231647"/>
                </a:lnTo>
                <a:lnTo>
                  <a:pt x="166878" y="70103"/>
                </a:lnTo>
                <a:lnTo>
                  <a:pt x="147706" y="38436"/>
                </a:lnTo>
                <a:lnTo>
                  <a:pt x="110737" y="17530"/>
                </a:lnTo>
                <a:lnTo>
                  <a:pt x="67929" y="5576"/>
                </a:lnTo>
                <a:lnTo>
                  <a:pt x="16764" y="38"/>
                </a:lnTo>
                <a:lnTo>
                  <a:pt x="762" y="0"/>
                </a:lnTo>
                <a:lnTo>
                  <a:pt x="0" y="38100"/>
                </a:lnTo>
                <a:lnTo>
                  <a:pt x="16764" y="38184"/>
                </a:lnTo>
                <a:lnTo>
                  <a:pt x="28956" y="38862"/>
                </a:lnTo>
                <a:lnTo>
                  <a:pt x="81086" y="48144"/>
                </a:lnTo>
                <a:lnTo>
                  <a:pt x="116586" y="63245"/>
                </a:lnTo>
                <a:lnTo>
                  <a:pt x="119634" y="64769"/>
                </a:lnTo>
                <a:lnTo>
                  <a:pt x="121920" y="66293"/>
                </a:lnTo>
                <a:lnTo>
                  <a:pt x="127254" y="71627"/>
                </a:lnTo>
                <a:lnTo>
                  <a:pt x="128778" y="74675"/>
                </a:lnTo>
                <a:lnTo>
                  <a:pt x="128778" y="75437"/>
                </a:lnTo>
                <a:lnTo>
                  <a:pt x="129540" y="76199"/>
                </a:lnTo>
                <a:lnTo>
                  <a:pt x="129540" y="235458"/>
                </a:lnTo>
                <a:lnTo>
                  <a:pt x="147249" y="268053"/>
                </a:lnTo>
                <a:lnTo>
                  <a:pt x="183131" y="288869"/>
                </a:lnTo>
                <a:lnTo>
                  <a:pt x="208092" y="280463"/>
                </a:lnTo>
                <a:lnTo>
                  <a:pt x="237697" y="274272"/>
                </a:lnTo>
                <a:lnTo>
                  <a:pt x="265176" y="271272"/>
                </a:lnTo>
                <a:lnTo>
                  <a:pt x="279654" y="269824"/>
                </a:lnTo>
                <a:lnTo>
                  <a:pt x="281940" y="269748"/>
                </a:lnTo>
                <a:close/>
              </a:path>
              <a:path w="314960" h="577850">
                <a:moveTo>
                  <a:pt x="281178" y="307848"/>
                </a:moveTo>
                <a:lnTo>
                  <a:pt x="279654" y="307848"/>
                </a:lnTo>
                <a:lnTo>
                  <a:pt x="264414" y="306324"/>
                </a:lnTo>
                <a:lnTo>
                  <a:pt x="227659" y="301696"/>
                </a:lnTo>
                <a:lnTo>
                  <a:pt x="184280" y="289536"/>
                </a:lnTo>
                <a:lnTo>
                  <a:pt x="183131" y="288869"/>
                </a:lnTo>
                <a:lnTo>
                  <a:pt x="179597" y="290060"/>
                </a:lnTo>
                <a:lnTo>
                  <a:pt x="155448" y="303276"/>
                </a:lnTo>
                <a:lnTo>
                  <a:pt x="150876" y="306324"/>
                </a:lnTo>
                <a:lnTo>
                  <a:pt x="147066" y="309372"/>
                </a:lnTo>
                <a:lnTo>
                  <a:pt x="144018" y="313182"/>
                </a:lnTo>
                <a:lnTo>
                  <a:pt x="140208" y="316992"/>
                </a:lnTo>
                <a:lnTo>
                  <a:pt x="128778" y="503681"/>
                </a:lnTo>
                <a:lnTo>
                  <a:pt x="128016" y="503681"/>
                </a:lnTo>
                <a:lnTo>
                  <a:pt x="128016" y="505206"/>
                </a:lnTo>
                <a:lnTo>
                  <a:pt x="105598" y="521034"/>
                </a:lnTo>
                <a:lnTo>
                  <a:pt x="74585" y="531423"/>
                </a:lnTo>
                <a:lnTo>
                  <a:pt x="41903" y="537276"/>
                </a:lnTo>
                <a:lnTo>
                  <a:pt x="16002" y="539372"/>
                </a:lnTo>
                <a:lnTo>
                  <a:pt x="0" y="539496"/>
                </a:lnTo>
                <a:lnTo>
                  <a:pt x="762" y="577596"/>
                </a:lnTo>
                <a:lnTo>
                  <a:pt x="16764" y="577596"/>
                </a:lnTo>
                <a:lnTo>
                  <a:pt x="32004" y="576834"/>
                </a:lnTo>
                <a:lnTo>
                  <a:pt x="68985" y="571592"/>
                </a:lnTo>
                <a:lnTo>
                  <a:pt x="112209" y="559431"/>
                </a:lnTo>
                <a:lnTo>
                  <a:pt x="149048" y="538064"/>
                </a:lnTo>
                <a:lnTo>
                  <a:pt x="166712" y="505510"/>
                </a:lnTo>
                <a:lnTo>
                  <a:pt x="166712" y="342747"/>
                </a:lnTo>
                <a:lnTo>
                  <a:pt x="174332" y="336689"/>
                </a:lnTo>
                <a:lnTo>
                  <a:pt x="176784" y="334518"/>
                </a:lnTo>
                <a:lnTo>
                  <a:pt x="179832" y="332994"/>
                </a:lnTo>
                <a:lnTo>
                  <a:pt x="182118" y="331470"/>
                </a:lnTo>
                <a:lnTo>
                  <a:pt x="233969" y="313594"/>
                </a:lnTo>
                <a:lnTo>
                  <a:pt x="267462" y="309372"/>
                </a:lnTo>
                <a:lnTo>
                  <a:pt x="281178" y="307848"/>
                </a:lnTo>
                <a:close/>
              </a:path>
              <a:path w="314960" h="577850">
                <a:moveTo>
                  <a:pt x="129540" y="235458"/>
                </a:moveTo>
                <a:lnTo>
                  <a:pt x="129540" y="77724"/>
                </a:lnTo>
                <a:lnTo>
                  <a:pt x="128778" y="231647"/>
                </a:lnTo>
                <a:lnTo>
                  <a:pt x="129540" y="235458"/>
                </a:lnTo>
                <a:close/>
              </a:path>
              <a:path w="314960" h="577850">
                <a:moveTo>
                  <a:pt x="166878" y="505206"/>
                </a:moveTo>
                <a:lnTo>
                  <a:pt x="166878" y="346710"/>
                </a:lnTo>
                <a:lnTo>
                  <a:pt x="166712" y="342747"/>
                </a:lnTo>
                <a:lnTo>
                  <a:pt x="166712" y="505510"/>
                </a:lnTo>
                <a:lnTo>
                  <a:pt x="166878" y="505206"/>
                </a:lnTo>
                <a:close/>
              </a:path>
              <a:path w="314960" h="577850">
                <a:moveTo>
                  <a:pt x="314706" y="288798"/>
                </a:moveTo>
                <a:lnTo>
                  <a:pt x="313241" y="281642"/>
                </a:lnTo>
                <a:lnTo>
                  <a:pt x="309276" y="275558"/>
                </a:lnTo>
                <a:lnTo>
                  <a:pt x="303454" y="271331"/>
                </a:lnTo>
                <a:lnTo>
                  <a:pt x="296418" y="269748"/>
                </a:lnTo>
                <a:lnTo>
                  <a:pt x="279654" y="269824"/>
                </a:lnTo>
                <a:lnTo>
                  <a:pt x="264414" y="271355"/>
                </a:lnTo>
                <a:lnTo>
                  <a:pt x="237697" y="274272"/>
                </a:lnTo>
                <a:lnTo>
                  <a:pt x="208092" y="280463"/>
                </a:lnTo>
                <a:lnTo>
                  <a:pt x="183131" y="288869"/>
                </a:lnTo>
                <a:lnTo>
                  <a:pt x="184280" y="289536"/>
                </a:lnTo>
                <a:lnTo>
                  <a:pt x="227659" y="301696"/>
                </a:lnTo>
                <a:lnTo>
                  <a:pt x="264414" y="306324"/>
                </a:lnTo>
                <a:lnTo>
                  <a:pt x="279654" y="307848"/>
                </a:lnTo>
                <a:lnTo>
                  <a:pt x="296418" y="307848"/>
                </a:lnTo>
                <a:lnTo>
                  <a:pt x="303454" y="306371"/>
                </a:lnTo>
                <a:lnTo>
                  <a:pt x="309276" y="302323"/>
                </a:lnTo>
                <a:lnTo>
                  <a:pt x="313241" y="296275"/>
                </a:lnTo>
                <a:lnTo>
                  <a:pt x="314706" y="288798"/>
                </a:lnTo>
                <a:close/>
              </a:path>
            </a:pathLst>
          </a:custGeom>
          <a:solidFill>
            <a:srgbClr val="2D83F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CFBB8852-7D70-DABA-D825-E93BCA265E36}"/>
              </a:ext>
            </a:extLst>
          </p:cNvPr>
          <p:cNvSpPr/>
          <p:nvPr/>
        </p:nvSpPr>
        <p:spPr>
          <a:xfrm>
            <a:off x="2835287" y="4108838"/>
            <a:ext cx="576580" cy="65597"/>
          </a:xfrm>
          <a:custGeom>
            <a:avLst/>
            <a:gdLst/>
            <a:ahLst/>
            <a:cxnLst/>
            <a:rect l="l" t="t" r="r" b="b"/>
            <a:pathLst>
              <a:path w="576579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576579" h="114300">
                <a:moveTo>
                  <a:pt x="576072" y="76200"/>
                </a:moveTo>
                <a:lnTo>
                  <a:pt x="576072" y="38100"/>
                </a:lnTo>
                <a:lnTo>
                  <a:pt x="95250" y="38100"/>
                </a:lnTo>
                <a:lnTo>
                  <a:pt x="95250" y="76200"/>
                </a:lnTo>
                <a:lnTo>
                  <a:pt x="576072" y="76200"/>
                </a:lnTo>
                <a:close/>
              </a:path>
              <a:path w="576579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2D83F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495DD7C5-9A29-68C5-43D3-6CD9730ACBBA}"/>
              </a:ext>
            </a:extLst>
          </p:cNvPr>
          <p:cNvSpPr/>
          <p:nvPr/>
        </p:nvSpPr>
        <p:spPr>
          <a:xfrm>
            <a:off x="2835287" y="2799622"/>
            <a:ext cx="576580" cy="68813"/>
          </a:xfrm>
          <a:custGeom>
            <a:avLst/>
            <a:gdLst/>
            <a:ahLst/>
            <a:cxnLst/>
            <a:rect l="l" t="t" r="r" b="b"/>
            <a:pathLst>
              <a:path w="576579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576579" h="114300">
                <a:moveTo>
                  <a:pt x="576072" y="76200"/>
                </a:moveTo>
                <a:lnTo>
                  <a:pt x="576072" y="38100"/>
                </a:lnTo>
                <a:lnTo>
                  <a:pt x="95250" y="38100"/>
                </a:lnTo>
                <a:lnTo>
                  <a:pt x="95250" y="76200"/>
                </a:lnTo>
                <a:lnTo>
                  <a:pt x="576072" y="76200"/>
                </a:lnTo>
                <a:close/>
              </a:path>
              <a:path w="576579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2D83F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4472CA75-02F9-7999-2528-05AB071C0142}"/>
              </a:ext>
            </a:extLst>
          </p:cNvPr>
          <p:cNvSpPr txBox="1"/>
          <p:nvPr/>
        </p:nvSpPr>
        <p:spPr>
          <a:xfrm>
            <a:off x="938783" y="2569528"/>
            <a:ext cx="1708665" cy="1756891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00"/>
              </a:spcBef>
              <a:buSzPct val="80000"/>
              <a:buFont typeface="Wingdings"/>
              <a:buChar char=""/>
              <a:tabLst>
                <a:tab pos="298450" algn="l"/>
              </a:tabLst>
            </a:pPr>
            <a:r>
              <a:rPr lang="en-US" sz="2500" i="1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S</a:t>
            </a:r>
            <a:r>
              <a:rPr sz="2500" i="1" spc="-5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→</a:t>
            </a:r>
            <a:r>
              <a:rPr sz="2500" spc="-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·</a:t>
            </a:r>
            <a:r>
              <a:rPr lang="en-US" sz="2500" i="1" spc="-5" dirty="0" err="1">
                <a:latin typeface="Times New Roman"/>
                <a:cs typeface="Times New Roman"/>
              </a:rPr>
              <a:t>xAB</a:t>
            </a:r>
            <a:endParaRPr lang="en-US"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SzPct val="80000"/>
              <a:buFont typeface="Wingdings"/>
              <a:buChar char=""/>
              <a:tabLst>
                <a:tab pos="298450" algn="l"/>
              </a:tabLst>
            </a:pPr>
            <a:r>
              <a:rPr lang="en-US" sz="2500" i="1" dirty="0">
                <a:latin typeface="Times New Roman"/>
                <a:cs typeface="Times New Roman"/>
              </a:rPr>
              <a:t> S</a:t>
            </a:r>
            <a:r>
              <a:rPr lang="en-US" sz="2500" i="1" spc="-55" dirty="0">
                <a:latin typeface="Times New Roman"/>
                <a:cs typeface="Times New Roman"/>
              </a:rPr>
              <a:t> </a:t>
            </a:r>
            <a:r>
              <a:rPr lang="en-US" sz="2500" dirty="0">
                <a:latin typeface="Times New Roman"/>
                <a:cs typeface="Times New Roman"/>
              </a:rPr>
              <a:t>→</a:t>
            </a:r>
            <a:r>
              <a:rPr lang="en-US" sz="2500" spc="-50" dirty="0">
                <a:latin typeface="Times New Roman"/>
                <a:cs typeface="Times New Roman"/>
              </a:rPr>
              <a:t> </a:t>
            </a:r>
            <a:r>
              <a:rPr lang="en-US" sz="2500" i="1" spc="-5" dirty="0" err="1">
                <a:latin typeface="Times New Roman"/>
                <a:cs typeface="Times New Roman"/>
              </a:rPr>
              <a:t>x</a:t>
            </a:r>
            <a:r>
              <a:rPr lang="en-US" sz="2500" spc="-5" dirty="0" err="1">
                <a:latin typeface="Times New Roman"/>
                <a:cs typeface="Times New Roman"/>
              </a:rPr>
              <a:t>·</a:t>
            </a:r>
            <a:r>
              <a:rPr lang="en-US" sz="2500" i="1" spc="-5" dirty="0" err="1">
                <a:latin typeface="Times New Roman"/>
                <a:cs typeface="Times New Roman"/>
              </a:rPr>
              <a:t>AB</a:t>
            </a:r>
            <a:endParaRPr lang="en-US"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SzPct val="80000"/>
              <a:buFont typeface="Wingdings"/>
              <a:buChar char=""/>
              <a:tabLst>
                <a:tab pos="298450" algn="l"/>
              </a:tabLst>
            </a:pPr>
            <a:r>
              <a:rPr lang="en-US" sz="2500" i="1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S</a:t>
            </a:r>
            <a:r>
              <a:rPr sz="2500" i="1" spc="-5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→</a:t>
            </a:r>
            <a:r>
              <a:rPr sz="2500" spc="-45" dirty="0">
                <a:latin typeface="Times New Roman"/>
                <a:cs typeface="Times New Roman"/>
              </a:rPr>
              <a:t> </a:t>
            </a:r>
            <a:r>
              <a:rPr lang="en-US" sz="2500" i="1" spc="-5" dirty="0" err="1">
                <a:latin typeface="Times New Roman"/>
                <a:cs typeface="Times New Roman"/>
              </a:rPr>
              <a:t>xA</a:t>
            </a:r>
            <a:r>
              <a:rPr lang="en-US" sz="2500" spc="-5" dirty="0" err="1">
                <a:latin typeface="Times New Roman"/>
                <a:cs typeface="Times New Roman"/>
              </a:rPr>
              <a:t>·</a:t>
            </a:r>
            <a:r>
              <a:rPr lang="en-US" sz="2500" i="1" spc="-5" dirty="0" err="1">
                <a:latin typeface="Times New Roman"/>
                <a:cs typeface="Times New Roman"/>
              </a:rPr>
              <a:t>B</a:t>
            </a:r>
            <a:endParaRPr sz="2500" i="1" dirty="0">
              <a:latin typeface="Times New Roman"/>
              <a:cs typeface="Times New Roman"/>
            </a:endParaRPr>
          </a:p>
          <a:p>
            <a:pPr marL="298450" indent="-286385">
              <a:lnSpc>
                <a:spcPct val="100000"/>
              </a:lnSpc>
              <a:spcBef>
                <a:spcPts val="400"/>
              </a:spcBef>
              <a:buSzPct val="80000"/>
              <a:buFont typeface="Wingdings"/>
              <a:buChar char=""/>
              <a:tabLst>
                <a:tab pos="299085" algn="l"/>
              </a:tabLst>
            </a:pPr>
            <a:r>
              <a:rPr lang="en-US" sz="2500" i="1" dirty="0">
                <a:latin typeface="Times New Roman"/>
                <a:cs typeface="Times New Roman"/>
              </a:rPr>
              <a:t> </a:t>
            </a:r>
            <a:r>
              <a:rPr sz="2500" i="1" dirty="0">
                <a:latin typeface="Times New Roman"/>
                <a:cs typeface="Times New Roman"/>
              </a:rPr>
              <a:t>S</a:t>
            </a:r>
            <a:r>
              <a:rPr sz="2500" i="1" spc="-5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→</a:t>
            </a:r>
            <a:r>
              <a:rPr sz="2500" spc="-45" dirty="0">
                <a:latin typeface="Times New Roman"/>
                <a:cs typeface="Times New Roman"/>
              </a:rPr>
              <a:t> </a:t>
            </a:r>
            <a:r>
              <a:rPr lang="en-US" sz="2500" i="1" spc="-5" dirty="0" err="1">
                <a:latin typeface="Times New Roman"/>
                <a:cs typeface="Times New Roman"/>
              </a:rPr>
              <a:t>xAB</a:t>
            </a:r>
            <a:r>
              <a:rPr sz="2500" spc="-5" dirty="0">
                <a:latin typeface="Times New Roman"/>
                <a:cs typeface="Times New Roman"/>
              </a:rPr>
              <a:t>·</a:t>
            </a:r>
            <a:endParaRPr sz="2500" dirty="0">
              <a:latin typeface="Times New Roman"/>
              <a:cs typeface="Times New Roman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1B870C4-8706-4EAF-9125-DD2F180FC189}"/>
              </a:ext>
            </a:extLst>
          </p:cNvPr>
          <p:cNvGrpSpPr/>
          <p:nvPr/>
        </p:nvGrpSpPr>
        <p:grpSpPr>
          <a:xfrm>
            <a:off x="2951545" y="4884453"/>
            <a:ext cx="4549877" cy="462280"/>
            <a:chOff x="3656265" y="5342865"/>
            <a:chExt cx="4928988" cy="462280"/>
          </a:xfrm>
        </p:grpSpPr>
        <p:sp>
          <p:nvSpPr>
            <p:cNvPr id="25" name="object 13">
              <a:extLst>
                <a:ext uri="{FF2B5EF4-FFF2-40B4-BE49-F238E27FC236}">
                  <a16:creationId xmlns:a16="http://schemas.microsoft.com/office/drawing/2014/main" id="{4F778FFE-A302-3EF0-3DFC-0D2D000DE9D2}"/>
                </a:ext>
              </a:extLst>
            </p:cNvPr>
            <p:cNvSpPr/>
            <p:nvPr/>
          </p:nvSpPr>
          <p:spPr>
            <a:xfrm>
              <a:off x="3656265" y="5342865"/>
              <a:ext cx="3999981" cy="462280"/>
            </a:xfrm>
            <a:custGeom>
              <a:avLst/>
              <a:gdLst/>
              <a:ahLst/>
              <a:cxnLst/>
              <a:rect l="l" t="t" r="r" b="b"/>
              <a:pathLst>
                <a:path w="4064000" h="462279">
                  <a:moveTo>
                    <a:pt x="4063746" y="461772"/>
                  </a:moveTo>
                  <a:lnTo>
                    <a:pt x="4063746" y="0"/>
                  </a:lnTo>
                  <a:lnTo>
                    <a:pt x="0" y="0"/>
                  </a:lnTo>
                  <a:lnTo>
                    <a:pt x="0" y="461772"/>
                  </a:lnTo>
                  <a:lnTo>
                    <a:pt x="4063746" y="461772"/>
                  </a:lnTo>
                  <a:close/>
                </a:path>
              </a:pathLst>
            </a:custGeom>
            <a:solidFill>
              <a:srgbClr val="F9D98C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B6EEA3F2-5077-21EB-29CE-11AE66D43E4B}"/>
                </a:ext>
              </a:extLst>
            </p:cNvPr>
            <p:cNvSpPr txBox="1"/>
            <p:nvPr/>
          </p:nvSpPr>
          <p:spPr>
            <a:xfrm>
              <a:off x="3758706" y="5378759"/>
              <a:ext cx="4826547" cy="390492"/>
            </a:xfrm>
            <a:prstGeom prst="rect">
              <a:avLst/>
            </a:prstGeom>
          </p:spPr>
          <p:txBody>
            <a:bodyPr vert="horz" wrap="square" lIns="0" tIns="20955" rIns="0" bIns="0" rtlCol="0">
              <a:spAutoFit/>
            </a:bodyPr>
            <a:lstStyle/>
            <a:p>
              <a:pPr marL="90170">
                <a:lnSpc>
                  <a:spcPct val="100000"/>
                </a:lnSpc>
                <a:spcBef>
                  <a:spcPts val="165"/>
                </a:spcBef>
              </a:pPr>
              <a:r>
                <a:rPr sz="2400" dirty="0" err="1">
                  <a:solidFill>
                    <a:srgbClr val="2D84F4"/>
                  </a:solidFill>
                  <a:latin typeface="Microsoft YaHei UI"/>
                  <a:cs typeface="Microsoft YaHei UI"/>
                </a:rPr>
                <a:t>项</a:t>
              </a:r>
              <a:r>
                <a:rPr sz="2400" dirty="0" err="1">
                  <a:latin typeface="Microsoft YaHei UI"/>
                  <a:cs typeface="Microsoft YaHei UI"/>
                </a:rPr>
                <a:t>描述</a:t>
              </a:r>
              <a:r>
                <a:rPr sz="2400" spc="-5" dirty="0" err="1">
                  <a:latin typeface="Microsoft YaHei UI"/>
                  <a:cs typeface="Microsoft YaHei UI"/>
                </a:rPr>
                <a:t>了</a:t>
              </a:r>
              <a:r>
                <a:rPr sz="2400" dirty="0" err="1">
                  <a:solidFill>
                    <a:srgbClr val="2D84F4"/>
                  </a:solidFill>
                  <a:latin typeface="Microsoft YaHei UI"/>
                  <a:cs typeface="Microsoft YaHei UI"/>
                </a:rPr>
                <a:t>句柄识别的状态</a:t>
              </a:r>
              <a:endParaRPr sz="2400" dirty="0">
                <a:latin typeface="Microsoft YaHei UI"/>
                <a:cs typeface="Microsoft YaHei UI"/>
              </a:endParaRPr>
            </a:p>
          </p:txBody>
        </p:sp>
      </p:grpSp>
      <p:sp>
        <p:nvSpPr>
          <p:cNvPr id="12" name="object 2">
            <a:extLst>
              <a:ext uri="{FF2B5EF4-FFF2-40B4-BE49-F238E27FC236}">
                <a16:creationId xmlns:a16="http://schemas.microsoft.com/office/drawing/2014/main" id="{6DC12996-F063-F3C6-08C5-82BBDF0A3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473392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LR(0)</a:t>
            </a:r>
            <a:r>
              <a:rPr lang="zh-CN" altLang="en-US" spc="-5" dirty="0">
                <a:solidFill>
                  <a:schemeClr val="bg1"/>
                </a:solidFill>
              </a:rPr>
              <a:t>项</a:t>
            </a:r>
          </a:p>
        </p:txBody>
      </p:sp>
    </p:spTree>
    <p:extLst>
      <p:ext uri="{BB962C8B-B14F-4D97-AF65-F5344CB8AC3E}">
        <p14:creationId xmlns:p14="http://schemas.microsoft.com/office/powerpoint/2010/main" val="19155356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FE496A-0AA4-F7D2-9022-4E5FB01A7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116</a:t>
            </a:fld>
            <a:endParaRPr lang="en-US" altLang="zh-CN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4A01F96-DA13-154C-1F3A-319208B70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712374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10" dirty="0">
                <a:solidFill>
                  <a:schemeClr val="bg1"/>
                </a:solidFill>
                <a:cs typeface="Times New Roman"/>
              </a:rPr>
              <a:t>细看</a:t>
            </a:r>
            <a:r>
              <a:rPr lang="en-US" altLang="zh-CN" spc="-10" dirty="0">
                <a:solidFill>
                  <a:schemeClr val="bg1"/>
                </a:solidFill>
                <a:cs typeface="Times New Roman"/>
              </a:rPr>
              <a:t>LR(0)</a:t>
            </a:r>
            <a:r>
              <a:rPr lang="zh-CN" altLang="en-US" spc="-10" dirty="0">
                <a:solidFill>
                  <a:schemeClr val="bg1"/>
                </a:solidFill>
                <a:cs typeface="Times New Roman"/>
              </a:rPr>
              <a:t>项及项集的含义</a:t>
            </a:r>
            <a:endParaRPr lang="zh-CN" altLang="en-US" spc="-5" dirty="0">
              <a:solidFill>
                <a:schemeClr val="bg1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440C6E-7947-2CFF-D125-2D4719E8E249}"/>
              </a:ext>
            </a:extLst>
          </p:cNvPr>
          <p:cNvGrpSpPr/>
          <p:nvPr/>
        </p:nvGrpSpPr>
        <p:grpSpPr>
          <a:xfrm>
            <a:off x="489480" y="2099799"/>
            <a:ext cx="6672852" cy="495446"/>
            <a:chOff x="489480" y="2099799"/>
            <a:chExt cx="6672852" cy="495446"/>
          </a:xfrm>
        </p:grpSpPr>
        <p:sp>
          <p:nvSpPr>
            <p:cNvPr id="54" name="object 5 1 2 2 1 1 2 1 2 1 1">
              <a:extLst>
                <a:ext uri="{FF2B5EF4-FFF2-40B4-BE49-F238E27FC236}">
                  <a16:creationId xmlns:a16="http://schemas.microsoft.com/office/drawing/2014/main" id="{E2E6F230-1E31-5587-7C88-55484D722F10}"/>
                </a:ext>
              </a:extLst>
            </p:cNvPr>
            <p:cNvSpPr txBox="1"/>
            <p:nvPr/>
          </p:nvSpPr>
          <p:spPr>
            <a:xfrm>
              <a:off x="489480" y="2099799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1" name="图片 20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假设在解析器的当前状态，我们有下面三个项：&#10;&#10;\end{document} " title="IguanaTex Bitmap Display">
              <a:extLst>
                <a:ext uri="{FF2B5EF4-FFF2-40B4-BE49-F238E27FC236}">
                  <a16:creationId xmlns:a16="http://schemas.microsoft.com/office/drawing/2014/main" id="{5A9E191A-4373-202D-EEBC-C24940F948DB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362" y="2310536"/>
              <a:ext cx="5763970" cy="284709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70F07C9-19C1-CC91-1D1B-BD8EAFAA6304}"/>
              </a:ext>
            </a:extLst>
          </p:cNvPr>
          <p:cNvGrpSpPr/>
          <p:nvPr/>
        </p:nvGrpSpPr>
        <p:grpSpPr>
          <a:xfrm>
            <a:off x="489480" y="1333476"/>
            <a:ext cx="7966853" cy="866992"/>
            <a:chOff x="489480" y="1333476"/>
            <a:chExt cx="7966853" cy="866992"/>
          </a:xfrm>
        </p:grpSpPr>
        <p:sp>
          <p:nvSpPr>
            <p:cNvPr id="33" name="object 5 1 2 2 1 1 1 2 2 1">
              <a:extLst>
                <a:ext uri="{FF2B5EF4-FFF2-40B4-BE49-F238E27FC236}">
                  <a16:creationId xmlns:a16="http://schemas.microsoft.com/office/drawing/2014/main" id="{1D96CAAC-3B9C-673A-E74D-CFA40FF0BFFC}"/>
                </a:ext>
              </a:extLst>
            </p:cNvPr>
            <p:cNvSpPr txBox="1"/>
            <p:nvPr/>
          </p:nvSpPr>
          <p:spPr>
            <a:xfrm>
              <a:off x="489480" y="1333476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13" name="图片 12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\usepackage{ wasysym }&#10;\usepackage{algorithm}&#10;\usepackage{algorithmic}&#10;&#10;\begin{document}&#10;\noindent&#10;在解析器的当前状态，我们期望将$First(Y)$中的某个符号(匹配下一个输入符号){\color{blue}移入}栈顶&#10;&#10;\end{document} " title="IguanaTex Bitmap Display">
              <a:extLst>
                <a:ext uri="{FF2B5EF4-FFF2-40B4-BE49-F238E27FC236}">
                  <a16:creationId xmlns:a16="http://schemas.microsoft.com/office/drawing/2014/main" id="{E60CEE03-FEEA-502D-0884-B195F2DBAAD0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360" y="1544210"/>
              <a:ext cx="7057973" cy="656258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9567824-7BB1-B599-DB3E-0C7AB8E6ECDF}"/>
              </a:ext>
            </a:extLst>
          </p:cNvPr>
          <p:cNvGrpSpPr/>
          <p:nvPr/>
        </p:nvGrpSpPr>
        <p:grpSpPr>
          <a:xfrm>
            <a:off x="489480" y="887646"/>
            <a:ext cx="5317135" cy="536685"/>
            <a:chOff x="489480" y="1786536"/>
            <a:chExt cx="5317135" cy="536685"/>
          </a:xfrm>
        </p:grpSpPr>
        <p:pic>
          <p:nvPicPr>
            <p:cNvPr id="87" name="图片 86" descr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$A\rightarrow X\bullet YZ$&#10;&#10;&#10;\end{document} " title="IguanaTex Bitmap Display">
              <a:extLst>
                <a:ext uri="{FF2B5EF4-FFF2-40B4-BE49-F238E27FC236}">
                  <a16:creationId xmlns:a16="http://schemas.microsoft.com/office/drawing/2014/main" id="{0175C101-A7BA-2ABB-05F6-BC0F9BD35D0F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65" y="1990365"/>
              <a:ext cx="1925754" cy="253207"/>
            </a:xfrm>
            <a:prstGeom prst="rect">
              <a:avLst/>
            </a:prstGeom>
          </p:spPr>
        </p:pic>
        <p:sp>
          <p:nvSpPr>
            <p:cNvPr id="37" name="object 5 2 2 1 1 2 2 2 2">
              <a:extLst>
                <a:ext uri="{FF2B5EF4-FFF2-40B4-BE49-F238E27FC236}">
                  <a16:creationId xmlns:a16="http://schemas.microsoft.com/office/drawing/2014/main" id="{BBC13740-4222-3EAF-AD12-7A7C03856D98}"/>
                </a:ext>
              </a:extLst>
            </p:cNvPr>
            <p:cNvSpPr txBox="1"/>
            <p:nvPr/>
          </p:nvSpPr>
          <p:spPr>
            <a:xfrm>
              <a:off x="489480" y="1786536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pic>
        <p:nvPicPr>
          <p:cNvPr id="45" name="图片 44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A\rightarrow X \bullet Y Z$&#10;&#10;\end{document} " title="IguanaTex Bitmap Display">
            <a:extLst>
              <a:ext uri="{FF2B5EF4-FFF2-40B4-BE49-F238E27FC236}">
                <a16:creationId xmlns:a16="http://schemas.microsoft.com/office/drawing/2014/main" id="{269F04F5-A7AF-05FD-E8AC-5377645CAC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7" y="2780435"/>
            <a:ext cx="1114375" cy="145480"/>
          </a:xfrm>
          <a:prstGeom prst="rect">
            <a:avLst/>
          </a:prstGeom>
        </p:spPr>
      </p:pic>
      <p:grpSp>
        <p:nvGrpSpPr>
          <p:cNvPr id="70" name="组合 69">
            <a:extLst>
              <a:ext uri="{FF2B5EF4-FFF2-40B4-BE49-F238E27FC236}">
                <a16:creationId xmlns:a16="http://schemas.microsoft.com/office/drawing/2014/main" id="{B04BB4EF-A764-7900-A14C-7FF7B216F046}"/>
              </a:ext>
            </a:extLst>
          </p:cNvPr>
          <p:cNvGrpSpPr>
            <a:grpSpLocks noChangeAspect="1"/>
          </p:cNvGrpSpPr>
          <p:nvPr/>
        </p:nvGrpSpPr>
        <p:grpSpPr>
          <a:xfrm>
            <a:off x="3599315" y="2782923"/>
            <a:ext cx="1044323" cy="140504"/>
            <a:chOff x="2712007" y="3914735"/>
            <a:chExt cx="1491890" cy="200720"/>
          </a:xfrm>
        </p:grpSpPr>
        <p:pic>
          <p:nvPicPr>
            <p:cNvPr id="57" name="图片 56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Y\rightarrow  \bullet  \quad u\quad$&#10;&#10;\end{document} " title="IguanaTex Bitmap Display">
              <a:extLst>
                <a:ext uri="{FF2B5EF4-FFF2-40B4-BE49-F238E27FC236}">
                  <a16:creationId xmlns:a16="http://schemas.microsoft.com/office/drawing/2014/main" id="{D11564E0-A4F3-83DE-95CF-AEE9ABE119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007" y="3914735"/>
              <a:ext cx="1235645" cy="20072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D1D4A995-A50F-2686-533C-2F98EA085CDC}"/>
                    </a:ext>
                  </a:extLst>
                </p14:cNvPr>
                <p14:cNvContentPartPr/>
                <p14:nvPr/>
              </p14:nvContentPartPr>
              <p14:xfrm>
                <a:off x="3591897" y="3987180"/>
                <a:ext cx="612000" cy="1044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D1D4A995-A50F-2686-533C-2F98EA085C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40468" y="3884323"/>
                  <a:ext cx="714343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7ACFBBA-BE34-9B6B-D086-171111614EEF}"/>
              </a:ext>
            </a:extLst>
          </p:cNvPr>
          <p:cNvGrpSpPr>
            <a:grpSpLocks noChangeAspect="1"/>
          </p:cNvGrpSpPr>
          <p:nvPr/>
        </p:nvGrpSpPr>
        <p:grpSpPr>
          <a:xfrm>
            <a:off x="5189355" y="2782696"/>
            <a:ext cx="1044323" cy="140959"/>
            <a:chOff x="2712007" y="4225425"/>
            <a:chExt cx="1487078" cy="200720"/>
          </a:xfrm>
        </p:grpSpPr>
        <p:pic>
          <p:nvPicPr>
            <p:cNvPr id="55" name="图片 54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Y\rightarrow  \bullet  \quad w\quad$&#10;&#10;\end{document} " title="IguanaTex Bitmap Display">
              <a:extLst>
                <a:ext uri="{FF2B5EF4-FFF2-40B4-BE49-F238E27FC236}">
                  <a16:creationId xmlns:a16="http://schemas.microsoft.com/office/drawing/2014/main" id="{7586B51C-3B18-61A4-E5CE-D0D1288719A1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007" y="4225425"/>
              <a:ext cx="1276928" cy="20072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FF0DB7E-B4C7-8344-101F-B4AF9D819B12}"/>
                    </a:ext>
                  </a:extLst>
                </p14:cNvPr>
                <p14:cNvContentPartPr/>
                <p14:nvPr/>
              </p14:nvContentPartPr>
              <p14:xfrm>
                <a:off x="3587085" y="4308999"/>
                <a:ext cx="612000" cy="1044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FF0DB7E-B4C7-8344-101F-B4AF9D819B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35829" y="4206646"/>
                  <a:ext cx="714000" cy="3085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9A3FCF60-3C66-A4B6-274A-1548B9DD9CFF}"/>
              </a:ext>
            </a:extLst>
          </p:cNvPr>
          <p:cNvGrpSpPr/>
          <p:nvPr/>
        </p:nvGrpSpPr>
        <p:grpSpPr>
          <a:xfrm>
            <a:off x="489480" y="2862987"/>
            <a:ext cx="7720446" cy="814308"/>
            <a:chOff x="505382" y="4350359"/>
            <a:chExt cx="7720446" cy="814308"/>
          </a:xfrm>
        </p:grpSpPr>
        <p:sp>
          <p:nvSpPr>
            <p:cNvPr id="74" name="object 5 1 2 2 1 1 1 2 2 2">
              <a:extLst>
                <a:ext uri="{FF2B5EF4-FFF2-40B4-BE49-F238E27FC236}">
                  <a16:creationId xmlns:a16="http://schemas.microsoft.com/office/drawing/2014/main" id="{AF152674-3F14-7583-8494-31005FC853AA}"/>
                </a:ext>
              </a:extLst>
            </p:cNvPr>
            <p:cNvSpPr txBox="1"/>
            <p:nvPr/>
          </p:nvSpPr>
          <p:spPr>
            <a:xfrm>
              <a:off x="505382" y="4350359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95" name="图片 94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\usepackage{ wasysym }&#10;\usepackage{algorithm}&#10;\usepackage{algorithmic}&#10;&#10;\begin{document}&#10;\noindent&#10;在该状态，已识别出$X$，并期望接下来的输入符号串可由$YZ$推导出来&#10;&#10;\end{document} " title="IguanaTex Bitmap Display">
              <a:extLst>
                <a:ext uri="{FF2B5EF4-FFF2-40B4-BE49-F238E27FC236}">
                  <a16:creationId xmlns:a16="http://schemas.microsoft.com/office/drawing/2014/main" id="{2C19D495-DFB1-2330-A8DA-327876EA241A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263" y="4561093"/>
              <a:ext cx="6811565" cy="603574"/>
            </a:xfrm>
            <a:prstGeom prst="rect">
              <a:avLst/>
            </a:prstGeom>
          </p:spPr>
        </p:pic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68793EA-C1BC-6F0E-6ADC-783264DA98E1}"/>
              </a:ext>
            </a:extLst>
          </p:cNvPr>
          <p:cNvGrpSpPr/>
          <p:nvPr/>
        </p:nvGrpSpPr>
        <p:grpSpPr>
          <a:xfrm>
            <a:off x="489480" y="3691356"/>
            <a:ext cx="8654520" cy="813684"/>
            <a:chOff x="492484" y="5397957"/>
            <a:chExt cx="8338249" cy="813684"/>
          </a:xfrm>
        </p:grpSpPr>
        <p:sp>
          <p:nvSpPr>
            <p:cNvPr id="68" name="object 5 1 2 2 1 1 2 2">
              <a:extLst>
                <a:ext uri="{FF2B5EF4-FFF2-40B4-BE49-F238E27FC236}">
                  <a16:creationId xmlns:a16="http://schemas.microsoft.com/office/drawing/2014/main" id="{4376C816-D3AF-4731-AE1F-6370FE70E1DC}"/>
                </a:ext>
              </a:extLst>
            </p:cNvPr>
            <p:cNvSpPr txBox="1"/>
            <p:nvPr/>
          </p:nvSpPr>
          <p:spPr>
            <a:xfrm>
              <a:off x="492484" y="5397957"/>
              <a:ext cx="8338249" cy="813684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zh-CN" altLang="en-US" sz="23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这等价于说，接下来的输入符号串可由       或       推导出来</a:t>
              </a:r>
              <a:r>
                <a:rPr lang="en-US" altLang="zh-CN" sz="23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3D43C2A2-F03F-12F9-FF27-A333A0A9FA0B}"/>
                </a:ext>
              </a:extLst>
            </p:cNvPr>
            <p:cNvGrpSpPr/>
            <p:nvPr/>
          </p:nvGrpSpPr>
          <p:grpSpPr>
            <a:xfrm>
              <a:off x="7102679" y="5638783"/>
              <a:ext cx="429786" cy="97782"/>
              <a:chOff x="6941812" y="4030117"/>
              <a:chExt cx="429786" cy="97782"/>
            </a:xfrm>
          </p:grpSpPr>
          <p:pic>
            <p:nvPicPr>
              <p:cNvPr id="102" name="图片 101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w$&#10;&#10;\end{document} " title="IguanaTex Bitmap Display">
                <a:extLst>
                  <a:ext uri="{FF2B5EF4-FFF2-40B4-BE49-F238E27FC236}">
                    <a16:creationId xmlns:a16="http://schemas.microsoft.com/office/drawing/2014/main" id="{1B407651-96B0-3095-2C87-B78FCE2D464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6575" y="4034926"/>
                <a:ext cx="131962" cy="9297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2591FE1B-071B-BED9-535F-017D15CD6C95}"/>
                      </a:ext>
                    </a:extLst>
                  </p14:cNvPr>
                  <p14:cNvContentPartPr/>
                  <p14:nvPr/>
                </p14:nvContentPartPr>
                <p14:xfrm>
                  <a:off x="6941812" y="4030117"/>
                  <a:ext cx="429786" cy="73317"/>
                </p14:xfrm>
              </p:contentPart>
            </mc:Choice>
            <mc:Fallback xmlns=""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2591FE1B-071B-BED9-535F-017D15CD6C9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907124" y="3958238"/>
                    <a:ext cx="498815" cy="2167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06F0BF7B-6BD3-E2D5-D7D9-D462BB7DB68F}"/>
                </a:ext>
              </a:extLst>
            </p:cNvPr>
            <p:cNvGrpSpPr/>
            <p:nvPr/>
          </p:nvGrpSpPr>
          <p:grpSpPr>
            <a:xfrm>
              <a:off x="6213678" y="5647250"/>
              <a:ext cx="429786" cy="102016"/>
              <a:chOff x="6069745" y="3962383"/>
              <a:chExt cx="429786" cy="102016"/>
            </a:xfrm>
          </p:grpSpPr>
          <p:pic>
            <p:nvPicPr>
              <p:cNvPr id="108" name="图片 107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u$&#10;&#10;\end{document} " title="IguanaTex Bitmap Display">
                <a:extLst>
                  <a:ext uri="{FF2B5EF4-FFF2-40B4-BE49-F238E27FC236}">
                    <a16:creationId xmlns:a16="http://schemas.microsoft.com/office/drawing/2014/main" id="{1785A1C5-F7EE-99EE-7D7D-E80453F388B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441" y="3971426"/>
                <a:ext cx="102970" cy="9297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6" name="墨迹 105">
                    <a:extLst>
                      <a:ext uri="{FF2B5EF4-FFF2-40B4-BE49-F238E27FC236}">
                        <a16:creationId xmlns:a16="http://schemas.microsoft.com/office/drawing/2014/main" id="{F766CFA1-CB35-15B1-89B7-5519AB869DEC}"/>
                      </a:ext>
                    </a:extLst>
                  </p14:cNvPr>
                  <p14:cNvContentPartPr/>
                  <p14:nvPr/>
                </p14:nvContentPartPr>
                <p14:xfrm>
                  <a:off x="6069745" y="3962383"/>
                  <a:ext cx="429786" cy="73317"/>
                </p14:xfrm>
              </p:contentPart>
            </mc:Choice>
            <mc:Fallback xmlns="">
              <p:pic>
                <p:nvPicPr>
                  <p:cNvPr id="106" name="墨迹 105">
                    <a:extLst>
                      <a:ext uri="{FF2B5EF4-FFF2-40B4-BE49-F238E27FC236}">
                        <a16:creationId xmlns:a16="http://schemas.microsoft.com/office/drawing/2014/main" id="{F766CFA1-CB35-15B1-89B7-5519AB869DE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035057" y="3890504"/>
                    <a:ext cx="498815" cy="21671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B86FE09-98CA-8108-E5BD-CD9A8893DC58}"/>
              </a:ext>
            </a:extLst>
          </p:cNvPr>
          <p:cNvGrpSpPr/>
          <p:nvPr/>
        </p:nvGrpSpPr>
        <p:grpSpPr>
          <a:xfrm>
            <a:off x="489480" y="4087198"/>
            <a:ext cx="8255843" cy="837095"/>
            <a:chOff x="489480" y="4087198"/>
            <a:chExt cx="8255843" cy="837095"/>
          </a:xfrm>
        </p:grpSpPr>
        <p:sp>
          <p:nvSpPr>
            <p:cNvPr id="112" name="object 5 1 2 2 1 1 2 1 2 1 2">
              <a:extLst>
                <a:ext uri="{FF2B5EF4-FFF2-40B4-BE49-F238E27FC236}">
                  <a16:creationId xmlns:a16="http://schemas.microsoft.com/office/drawing/2014/main" id="{07D3E2B3-33F6-AD61-5F9E-265AD232C287}"/>
                </a:ext>
              </a:extLst>
            </p:cNvPr>
            <p:cNvSpPr txBox="1"/>
            <p:nvPr/>
          </p:nvSpPr>
          <p:spPr>
            <a:xfrm>
              <a:off x="489480" y="4087198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7" name="图片 6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将对应解析器\textcolor[rgb]{0.75,0.00,0.00}{同一状态}的所有\textcolor[rgb]{0.75,0.00,0.00}{等价的项}放在一起，就构成了\textcolor[rgb]{0.75,0.00,0.00}{项集}。简而言之，状态与项集一一对应&#10;&#10;\end{document} " title="IguanaTex Bitmap Display">
              <a:extLst>
                <a:ext uri="{FF2B5EF4-FFF2-40B4-BE49-F238E27FC236}">
                  <a16:creationId xmlns:a16="http://schemas.microsoft.com/office/drawing/2014/main" id="{292385A8-DF6C-0085-5BC7-049072FD5DE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363" y="4297933"/>
              <a:ext cx="7346960" cy="626360"/>
            </a:xfrm>
            <a:prstGeom prst="rect">
              <a:avLst/>
            </a:prstGeom>
          </p:spPr>
        </p:pic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506D1311-BC6D-216A-ABD5-63ABCB402824}"/>
              </a:ext>
            </a:extLst>
          </p:cNvPr>
          <p:cNvGrpSpPr/>
          <p:nvPr/>
        </p:nvGrpSpPr>
        <p:grpSpPr>
          <a:xfrm>
            <a:off x="4928132" y="5255397"/>
            <a:ext cx="1386038" cy="885524"/>
            <a:chOff x="1857676" y="5804034"/>
            <a:chExt cx="1386038" cy="885524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9F489B13-14CD-9969-8372-7A57D879466E}"/>
                </a:ext>
              </a:extLst>
            </p:cNvPr>
            <p:cNvSpPr/>
            <p:nvPr/>
          </p:nvSpPr>
          <p:spPr>
            <a:xfrm>
              <a:off x="1857676" y="5804034"/>
              <a:ext cx="1386038" cy="885524"/>
            </a:xfrm>
            <a:custGeom>
              <a:avLst/>
              <a:gdLst>
                <a:gd name="connsiteX0" fmla="*/ 0 w 1386038"/>
                <a:gd name="connsiteY0" fmla="*/ 0 h 885524"/>
                <a:gd name="connsiteX1" fmla="*/ 462013 w 1386038"/>
                <a:gd name="connsiteY1" fmla="*/ 0 h 885524"/>
                <a:gd name="connsiteX2" fmla="*/ 924025 w 1386038"/>
                <a:gd name="connsiteY2" fmla="*/ 0 h 885524"/>
                <a:gd name="connsiteX3" fmla="*/ 1386038 w 1386038"/>
                <a:gd name="connsiteY3" fmla="*/ 0 h 885524"/>
                <a:gd name="connsiteX4" fmla="*/ 1386038 w 1386038"/>
                <a:gd name="connsiteY4" fmla="*/ 460472 h 885524"/>
                <a:gd name="connsiteX5" fmla="*/ 1386038 w 1386038"/>
                <a:gd name="connsiteY5" fmla="*/ 885524 h 885524"/>
                <a:gd name="connsiteX6" fmla="*/ 910165 w 1386038"/>
                <a:gd name="connsiteY6" fmla="*/ 885524 h 885524"/>
                <a:gd name="connsiteX7" fmla="*/ 475873 w 1386038"/>
                <a:gd name="connsiteY7" fmla="*/ 885524 h 885524"/>
                <a:gd name="connsiteX8" fmla="*/ 0 w 1386038"/>
                <a:gd name="connsiteY8" fmla="*/ 885524 h 885524"/>
                <a:gd name="connsiteX9" fmla="*/ 0 w 1386038"/>
                <a:gd name="connsiteY9" fmla="*/ 425052 h 885524"/>
                <a:gd name="connsiteX10" fmla="*/ 0 w 1386038"/>
                <a:gd name="connsiteY10" fmla="*/ 0 h 88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6038" h="885524" extrusionOk="0">
                  <a:moveTo>
                    <a:pt x="0" y="0"/>
                  </a:moveTo>
                  <a:cubicBezTo>
                    <a:pt x="111194" y="-6833"/>
                    <a:pt x="362610" y="37108"/>
                    <a:pt x="462013" y="0"/>
                  </a:cubicBezTo>
                  <a:cubicBezTo>
                    <a:pt x="561416" y="-37108"/>
                    <a:pt x="706715" y="54134"/>
                    <a:pt x="924025" y="0"/>
                  </a:cubicBezTo>
                  <a:cubicBezTo>
                    <a:pt x="1141335" y="-54134"/>
                    <a:pt x="1278361" y="6512"/>
                    <a:pt x="1386038" y="0"/>
                  </a:cubicBezTo>
                  <a:cubicBezTo>
                    <a:pt x="1433290" y="219973"/>
                    <a:pt x="1361902" y="316741"/>
                    <a:pt x="1386038" y="460472"/>
                  </a:cubicBezTo>
                  <a:cubicBezTo>
                    <a:pt x="1410174" y="604203"/>
                    <a:pt x="1364017" y="750693"/>
                    <a:pt x="1386038" y="885524"/>
                  </a:cubicBezTo>
                  <a:cubicBezTo>
                    <a:pt x="1266987" y="889605"/>
                    <a:pt x="1057030" y="836489"/>
                    <a:pt x="910165" y="885524"/>
                  </a:cubicBezTo>
                  <a:cubicBezTo>
                    <a:pt x="763300" y="934559"/>
                    <a:pt x="627953" y="844636"/>
                    <a:pt x="475873" y="885524"/>
                  </a:cubicBezTo>
                  <a:cubicBezTo>
                    <a:pt x="323793" y="926412"/>
                    <a:pt x="96624" y="862695"/>
                    <a:pt x="0" y="885524"/>
                  </a:cubicBezTo>
                  <a:cubicBezTo>
                    <a:pt x="-42577" y="762345"/>
                    <a:pt x="22805" y="619593"/>
                    <a:pt x="0" y="425052"/>
                  </a:cubicBezTo>
                  <a:cubicBezTo>
                    <a:pt x="-22805" y="230511"/>
                    <a:pt x="9182" y="205255"/>
                    <a:pt x="0" y="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240226206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0" name="图片 129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A\rightarrow X \bullet Y Z$&#10;&#10;\end{document} " title="IguanaTex Bitmap Display">
              <a:extLst>
                <a:ext uri="{FF2B5EF4-FFF2-40B4-BE49-F238E27FC236}">
                  <a16:creationId xmlns:a16="http://schemas.microsoft.com/office/drawing/2014/main" id="{B63C8E59-E5EC-3EC9-6914-62EB424C87F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518" y="5887788"/>
              <a:ext cx="1114375" cy="145480"/>
            </a:xfrm>
            <a:prstGeom prst="rect">
              <a:avLst/>
            </a:prstGeom>
          </p:spPr>
        </p:pic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401BF2B1-3E91-2CB9-C066-405ACF43C3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0292" y="6160914"/>
              <a:ext cx="1044323" cy="140504"/>
              <a:chOff x="2712007" y="3914735"/>
              <a:chExt cx="1491890" cy="200720"/>
            </a:xfrm>
          </p:grpSpPr>
          <p:pic>
            <p:nvPicPr>
              <p:cNvPr id="132" name="图片 131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Y\rightarrow  \bullet  \quad u\quad$&#10;&#10;\end{document} " title="IguanaTex Bitmap Display">
                <a:extLst>
                  <a:ext uri="{FF2B5EF4-FFF2-40B4-BE49-F238E27FC236}">
                    <a16:creationId xmlns:a16="http://schemas.microsoft.com/office/drawing/2014/main" id="{31A0359E-7171-48D5-9610-A8A6201672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2007" y="3914735"/>
                <a:ext cx="1235645" cy="200720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33" name="墨迹 132">
                    <a:extLst>
                      <a:ext uri="{FF2B5EF4-FFF2-40B4-BE49-F238E27FC236}">
                        <a16:creationId xmlns:a16="http://schemas.microsoft.com/office/drawing/2014/main" id="{16BD084A-6680-A6B5-9176-3C9DC5411E01}"/>
                      </a:ext>
                    </a:extLst>
                  </p14:cNvPr>
                  <p14:cNvContentPartPr/>
                  <p14:nvPr/>
                </p14:nvContentPartPr>
                <p14:xfrm>
                  <a:off x="3591897" y="3987180"/>
                  <a:ext cx="612000" cy="104400"/>
                </p14:xfrm>
              </p:contentPart>
            </mc:Choice>
            <mc:Fallback xmlns="">
              <p:pic>
                <p:nvPicPr>
                  <p:cNvPr id="133" name="墨迹 132">
                    <a:extLst>
                      <a:ext uri="{FF2B5EF4-FFF2-40B4-BE49-F238E27FC236}">
                        <a16:creationId xmlns:a16="http://schemas.microsoft.com/office/drawing/2014/main" id="{16BD084A-6680-A6B5-9176-3C9DC5411E0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540468" y="3884323"/>
                    <a:ext cx="714343" cy="309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7378F74F-84DF-7486-8CCF-28261CF54F4C}"/>
              </a:ext>
            </a:extLst>
          </p:cNvPr>
          <p:cNvSpPr/>
          <p:nvPr/>
        </p:nvSpPr>
        <p:spPr>
          <a:xfrm>
            <a:off x="2531442" y="5476778"/>
            <a:ext cx="1020278" cy="529389"/>
          </a:xfrm>
          <a:custGeom>
            <a:avLst/>
            <a:gdLst>
              <a:gd name="connsiteX0" fmla="*/ 0 w 1020278"/>
              <a:gd name="connsiteY0" fmla="*/ 264695 h 529389"/>
              <a:gd name="connsiteX1" fmla="*/ 510139 w 1020278"/>
              <a:gd name="connsiteY1" fmla="*/ 0 h 529389"/>
              <a:gd name="connsiteX2" fmla="*/ 1020278 w 1020278"/>
              <a:gd name="connsiteY2" fmla="*/ 264695 h 529389"/>
              <a:gd name="connsiteX3" fmla="*/ 510139 w 1020278"/>
              <a:gd name="connsiteY3" fmla="*/ 529390 h 529389"/>
              <a:gd name="connsiteX4" fmla="*/ 0 w 1020278"/>
              <a:gd name="connsiteY4" fmla="*/ 264695 h 52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278" h="529389" extrusionOk="0">
                <a:moveTo>
                  <a:pt x="0" y="264695"/>
                </a:moveTo>
                <a:cubicBezTo>
                  <a:pt x="4918" y="81514"/>
                  <a:pt x="266846" y="30972"/>
                  <a:pt x="510139" y="0"/>
                </a:cubicBezTo>
                <a:cubicBezTo>
                  <a:pt x="766606" y="-9557"/>
                  <a:pt x="1028081" y="91148"/>
                  <a:pt x="1020278" y="264695"/>
                </a:cubicBezTo>
                <a:cubicBezTo>
                  <a:pt x="1079346" y="371839"/>
                  <a:pt x="777905" y="565002"/>
                  <a:pt x="510139" y="529390"/>
                </a:cubicBezTo>
                <a:cubicBezTo>
                  <a:pt x="222400" y="549085"/>
                  <a:pt x="22373" y="391203"/>
                  <a:pt x="0" y="26469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状态</a:t>
            </a:r>
          </a:p>
        </p:txBody>
      </p:sp>
      <p:sp>
        <p:nvSpPr>
          <p:cNvPr id="143" name="箭头: 左右 142">
            <a:extLst>
              <a:ext uri="{FF2B5EF4-FFF2-40B4-BE49-F238E27FC236}">
                <a16:creationId xmlns:a16="http://schemas.microsoft.com/office/drawing/2014/main" id="{BDE1D0FF-3A8B-5AA5-03E4-576777CDAA27}"/>
              </a:ext>
            </a:extLst>
          </p:cNvPr>
          <p:cNvSpPr/>
          <p:nvPr/>
        </p:nvSpPr>
        <p:spPr>
          <a:xfrm>
            <a:off x="3676849" y="5669283"/>
            <a:ext cx="1039528" cy="134753"/>
          </a:xfrm>
          <a:custGeom>
            <a:avLst/>
            <a:gdLst>
              <a:gd name="connsiteX0" fmla="*/ 0 w 1039528"/>
              <a:gd name="connsiteY0" fmla="*/ 67377 h 134753"/>
              <a:gd name="connsiteX1" fmla="*/ 67377 w 1039528"/>
              <a:gd name="connsiteY1" fmla="*/ 0 h 134753"/>
              <a:gd name="connsiteX2" fmla="*/ 67377 w 1039528"/>
              <a:gd name="connsiteY2" fmla="*/ 33688 h 134753"/>
              <a:gd name="connsiteX3" fmla="*/ 501669 w 1039528"/>
              <a:gd name="connsiteY3" fmla="*/ 33688 h 134753"/>
              <a:gd name="connsiteX4" fmla="*/ 972152 w 1039528"/>
              <a:gd name="connsiteY4" fmla="*/ 33688 h 134753"/>
              <a:gd name="connsiteX5" fmla="*/ 972152 w 1039528"/>
              <a:gd name="connsiteY5" fmla="*/ 0 h 134753"/>
              <a:gd name="connsiteX6" fmla="*/ 1039528 w 1039528"/>
              <a:gd name="connsiteY6" fmla="*/ 67377 h 134753"/>
              <a:gd name="connsiteX7" fmla="*/ 972152 w 1039528"/>
              <a:gd name="connsiteY7" fmla="*/ 134753 h 134753"/>
              <a:gd name="connsiteX8" fmla="*/ 972152 w 1039528"/>
              <a:gd name="connsiteY8" fmla="*/ 101065 h 134753"/>
              <a:gd name="connsiteX9" fmla="*/ 528812 w 1039528"/>
              <a:gd name="connsiteY9" fmla="*/ 101065 h 134753"/>
              <a:gd name="connsiteX10" fmla="*/ 67377 w 1039528"/>
              <a:gd name="connsiteY10" fmla="*/ 101065 h 134753"/>
              <a:gd name="connsiteX11" fmla="*/ 67377 w 1039528"/>
              <a:gd name="connsiteY11" fmla="*/ 134753 h 134753"/>
              <a:gd name="connsiteX12" fmla="*/ 0 w 1039528"/>
              <a:gd name="connsiteY12" fmla="*/ 67377 h 13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9528" h="134753" fill="none" extrusionOk="0">
                <a:moveTo>
                  <a:pt x="0" y="67377"/>
                </a:moveTo>
                <a:cubicBezTo>
                  <a:pt x="10010" y="41532"/>
                  <a:pt x="52337" y="19353"/>
                  <a:pt x="67377" y="0"/>
                </a:cubicBezTo>
                <a:cubicBezTo>
                  <a:pt x="70807" y="10490"/>
                  <a:pt x="63974" y="18209"/>
                  <a:pt x="67377" y="33688"/>
                </a:cubicBezTo>
                <a:cubicBezTo>
                  <a:pt x="171166" y="22556"/>
                  <a:pt x="359448" y="43104"/>
                  <a:pt x="501669" y="33688"/>
                </a:cubicBezTo>
                <a:cubicBezTo>
                  <a:pt x="643890" y="24272"/>
                  <a:pt x="778904" y="62048"/>
                  <a:pt x="972152" y="33688"/>
                </a:cubicBezTo>
                <a:cubicBezTo>
                  <a:pt x="969310" y="20027"/>
                  <a:pt x="973070" y="13557"/>
                  <a:pt x="972152" y="0"/>
                </a:cubicBezTo>
                <a:cubicBezTo>
                  <a:pt x="1003223" y="18553"/>
                  <a:pt x="1001219" y="42850"/>
                  <a:pt x="1039528" y="67377"/>
                </a:cubicBezTo>
                <a:cubicBezTo>
                  <a:pt x="1023843" y="86975"/>
                  <a:pt x="988129" y="111579"/>
                  <a:pt x="972152" y="134753"/>
                </a:cubicBezTo>
                <a:cubicBezTo>
                  <a:pt x="969897" y="127415"/>
                  <a:pt x="974084" y="117863"/>
                  <a:pt x="972152" y="101065"/>
                </a:cubicBezTo>
                <a:cubicBezTo>
                  <a:pt x="789977" y="148645"/>
                  <a:pt x="654357" y="57135"/>
                  <a:pt x="528812" y="101065"/>
                </a:cubicBezTo>
                <a:cubicBezTo>
                  <a:pt x="403267" y="144995"/>
                  <a:pt x="170551" y="61444"/>
                  <a:pt x="67377" y="101065"/>
                </a:cubicBezTo>
                <a:cubicBezTo>
                  <a:pt x="71350" y="109484"/>
                  <a:pt x="64635" y="119338"/>
                  <a:pt x="67377" y="134753"/>
                </a:cubicBezTo>
                <a:cubicBezTo>
                  <a:pt x="44422" y="127129"/>
                  <a:pt x="32143" y="97124"/>
                  <a:pt x="0" y="67377"/>
                </a:cubicBezTo>
                <a:close/>
              </a:path>
              <a:path w="1039528" h="134753" stroke="0" extrusionOk="0">
                <a:moveTo>
                  <a:pt x="0" y="67377"/>
                </a:moveTo>
                <a:cubicBezTo>
                  <a:pt x="23297" y="43011"/>
                  <a:pt x="48613" y="34166"/>
                  <a:pt x="67377" y="0"/>
                </a:cubicBezTo>
                <a:cubicBezTo>
                  <a:pt x="69785" y="14623"/>
                  <a:pt x="66164" y="24134"/>
                  <a:pt x="67377" y="33688"/>
                </a:cubicBezTo>
                <a:cubicBezTo>
                  <a:pt x="168704" y="-14485"/>
                  <a:pt x="353058" y="51408"/>
                  <a:pt x="501669" y="33688"/>
                </a:cubicBezTo>
                <a:cubicBezTo>
                  <a:pt x="650280" y="15968"/>
                  <a:pt x="844431" y="73337"/>
                  <a:pt x="972152" y="33688"/>
                </a:cubicBezTo>
                <a:cubicBezTo>
                  <a:pt x="970035" y="17301"/>
                  <a:pt x="973743" y="10062"/>
                  <a:pt x="972152" y="0"/>
                </a:cubicBezTo>
                <a:cubicBezTo>
                  <a:pt x="992235" y="9050"/>
                  <a:pt x="1001275" y="44718"/>
                  <a:pt x="1039528" y="67377"/>
                </a:cubicBezTo>
                <a:cubicBezTo>
                  <a:pt x="1008423" y="101409"/>
                  <a:pt x="991574" y="111983"/>
                  <a:pt x="972152" y="134753"/>
                </a:cubicBezTo>
                <a:cubicBezTo>
                  <a:pt x="968387" y="123190"/>
                  <a:pt x="975476" y="116107"/>
                  <a:pt x="972152" y="101065"/>
                </a:cubicBezTo>
                <a:cubicBezTo>
                  <a:pt x="761096" y="109863"/>
                  <a:pt x="717363" y="93159"/>
                  <a:pt x="546908" y="101065"/>
                </a:cubicBezTo>
                <a:cubicBezTo>
                  <a:pt x="376453" y="108971"/>
                  <a:pt x="178760" y="93937"/>
                  <a:pt x="67377" y="101065"/>
                </a:cubicBezTo>
                <a:cubicBezTo>
                  <a:pt x="71030" y="110048"/>
                  <a:pt x="67234" y="126217"/>
                  <a:pt x="67377" y="134753"/>
                </a:cubicBezTo>
                <a:cubicBezTo>
                  <a:pt x="41359" y="112251"/>
                  <a:pt x="34086" y="100579"/>
                  <a:pt x="0" y="67377"/>
                </a:cubicBezTo>
                <a:close/>
              </a:path>
            </a:pathLst>
          </a:custGeom>
          <a:ln w="6350">
            <a:extLst>
              <a:ext uri="{C807C97D-BFC1-408E-A445-0C87EB9F89A2}">
                <ask:lineSketchStyleProps xmlns:ask="http://schemas.microsoft.com/office/drawing/2018/sketchyshapes" sd="1767382671">
                  <a:prstGeom prst="left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E87DEB21-CF41-DD70-FCFF-70D285017A10}"/>
              </a:ext>
            </a:extLst>
          </p:cNvPr>
          <p:cNvSpPr txBox="1"/>
          <p:nvPr/>
        </p:nvSpPr>
        <p:spPr>
          <a:xfrm>
            <a:off x="3696099" y="5409401"/>
            <a:ext cx="1176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 一对应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917687-7972-C820-C69B-08088A35DA64}"/>
              </a:ext>
            </a:extLst>
          </p:cNvPr>
          <p:cNvGrpSpPr>
            <a:grpSpLocks noChangeAspect="1"/>
          </p:cNvGrpSpPr>
          <p:nvPr/>
        </p:nvGrpSpPr>
        <p:grpSpPr>
          <a:xfrm>
            <a:off x="5061477" y="5885475"/>
            <a:ext cx="1044323" cy="140959"/>
            <a:chOff x="2712007" y="4225425"/>
            <a:chExt cx="1487078" cy="200720"/>
          </a:xfrm>
        </p:grpSpPr>
        <p:pic>
          <p:nvPicPr>
            <p:cNvPr id="3" name="图片 2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Y\rightarrow  \bullet  \quad w\quad$&#10;&#10;\end{document} " title="IguanaTex Bitmap Display">
              <a:extLst>
                <a:ext uri="{FF2B5EF4-FFF2-40B4-BE49-F238E27FC236}">
                  <a16:creationId xmlns:a16="http://schemas.microsoft.com/office/drawing/2014/main" id="{56C97E17-3FE8-F5DD-8FC6-CE8D790C4E1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007" y="4225425"/>
              <a:ext cx="1276928" cy="20072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7B25BDC-0CC1-F58A-2750-56CDB21CF21E}"/>
                    </a:ext>
                  </a:extLst>
                </p14:cNvPr>
                <p14:cNvContentPartPr/>
                <p14:nvPr/>
              </p14:nvContentPartPr>
              <p14:xfrm>
                <a:off x="3587085" y="4308999"/>
                <a:ext cx="612000" cy="1044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FF0DB7E-B4C7-8344-101F-B4AF9D819B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35829" y="4206646"/>
                  <a:ext cx="714000" cy="30859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34631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9902222-32B1-25DD-3247-A93F3BEBF9CF}"/>
              </a:ext>
            </a:extLst>
          </p:cNvPr>
          <p:cNvSpPr/>
          <p:nvPr/>
        </p:nvSpPr>
        <p:spPr>
          <a:xfrm>
            <a:off x="1587822" y="3025574"/>
            <a:ext cx="6844978" cy="3260925"/>
          </a:xfrm>
          <a:custGeom>
            <a:avLst/>
            <a:gdLst>
              <a:gd name="connsiteX0" fmla="*/ 0 w 6844978"/>
              <a:gd name="connsiteY0" fmla="*/ 0 h 3260925"/>
              <a:gd name="connsiteX1" fmla="*/ 547598 w 6844978"/>
              <a:gd name="connsiteY1" fmla="*/ 0 h 3260925"/>
              <a:gd name="connsiteX2" fmla="*/ 1232096 w 6844978"/>
              <a:gd name="connsiteY2" fmla="*/ 0 h 3260925"/>
              <a:gd name="connsiteX3" fmla="*/ 1848144 w 6844978"/>
              <a:gd name="connsiteY3" fmla="*/ 0 h 3260925"/>
              <a:gd name="connsiteX4" fmla="*/ 2327293 w 6844978"/>
              <a:gd name="connsiteY4" fmla="*/ 0 h 3260925"/>
              <a:gd name="connsiteX5" fmla="*/ 2874891 w 6844978"/>
              <a:gd name="connsiteY5" fmla="*/ 0 h 3260925"/>
              <a:gd name="connsiteX6" fmla="*/ 3490939 w 6844978"/>
              <a:gd name="connsiteY6" fmla="*/ 0 h 3260925"/>
              <a:gd name="connsiteX7" fmla="*/ 4038537 w 6844978"/>
              <a:gd name="connsiteY7" fmla="*/ 0 h 3260925"/>
              <a:gd name="connsiteX8" fmla="*/ 4859934 w 6844978"/>
              <a:gd name="connsiteY8" fmla="*/ 0 h 3260925"/>
              <a:gd name="connsiteX9" fmla="*/ 5475982 w 6844978"/>
              <a:gd name="connsiteY9" fmla="*/ 0 h 3260925"/>
              <a:gd name="connsiteX10" fmla="*/ 6160480 w 6844978"/>
              <a:gd name="connsiteY10" fmla="*/ 0 h 3260925"/>
              <a:gd name="connsiteX11" fmla="*/ 6844978 w 6844978"/>
              <a:gd name="connsiteY11" fmla="*/ 0 h 3260925"/>
              <a:gd name="connsiteX12" fmla="*/ 6844978 w 6844978"/>
              <a:gd name="connsiteY12" fmla="*/ 684794 h 3260925"/>
              <a:gd name="connsiteX13" fmla="*/ 6844978 w 6844978"/>
              <a:gd name="connsiteY13" fmla="*/ 1271761 h 3260925"/>
              <a:gd name="connsiteX14" fmla="*/ 6844978 w 6844978"/>
              <a:gd name="connsiteY14" fmla="*/ 1891337 h 3260925"/>
              <a:gd name="connsiteX15" fmla="*/ 6844978 w 6844978"/>
              <a:gd name="connsiteY15" fmla="*/ 2445694 h 3260925"/>
              <a:gd name="connsiteX16" fmla="*/ 6844978 w 6844978"/>
              <a:gd name="connsiteY16" fmla="*/ 3260925 h 3260925"/>
              <a:gd name="connsiteX17" fmla="*/ 6365830 w 6844978"/>
              <a:gd name="connsiteY17" fmla="*/ 3260925 h 3260925"/>
              <a:gd name="connsiteX18" fmla="*/ 5749782 w 6844978"/>
              <a:gd name="connsiteY18" fmla="*/ 3260925 h 3260925"/>
              <a:gd name="connsiteX19" fmla="*/ 4996834 w 6844978"/>
              <a:gd name="connsiteY19" fmla="*/ 3260925 h 3260925"/>
              <a:gd name="connsiteX20" fmla="*/ 4449236 w 6844978"/>
              <a:gd name="connsiteY20" fmla="*/ 3260925 h 3260925"/>
              <a:gd name="connsiteX21" fmla="*/ 3970087 w 6844978"/>
              <a:gd name="connsiteY21" fmla="*/ 3260925 h 3260925"/>
              <a:gd name="connsiteX22" fmla="*/ 3148690 w 6844978"/>
              <a:gd name="connsiteY22" fmla="*/ 3260925 h 3260925"/>
              <a:gd name="connsiteX23" fmla="*/ 2669541 w 6844978"/>
              <a:gd name="connsiteY23" fmla="*/ 3260925 h 3260925"/>
              <a:gd name="connsiteX24" fmla="*/ 1916594 w 6844978"/>
              <a:gd name="connsiteY24" fmla="*/ 3260925 h 3260925"/>
              <a:gd name="connsiteX25" fmla="*/ 1368996 w 6844978"/>
              <a:gd name="connsiteY25" fmla="*/ 3260925 h 3260925"/>
              <a:gd name="connsiteX26" fmla="*/ 889847 w 6844978"/>
              <a:gd name="connsiteY26" fmla="*/ 3260925 h 3260925"/>
              <a:gd name="connsiteX27" fmla="*/ 0 w 6844978"/>
              <a:gd name="connsiteY27" fmla="*/ 3260925 h 3260925"/>
              <a:gd name="connsiteX28" fmla="*/ 0 w 6844978"/>
              <a:gd name="connsiteY28" fmla="*/ 2543522 h 3260925"/>
              <a:gd name="connsiteX29" fmla="*/ 0 w 6844978"/>
              <a:gd name="connsiteY29" fmla="*/ 1956555 h 3260925"/>
              <a:gd name="connsiteX30" fmla="*/ 0 w 6844978"/>
              <a:gd name="connsiteY30" fmla="*/ 1271761 h 3260925"/>
              <a:gd name="connsiteX31" fmla="*/ 0 w 6844978"/>
              <a:gd name="connsiteY31" fmla="*/ 717403 h 3260925"/>
              <a:gd name="connsiteX32" fmla="*/ 0 w 6844978"/>
              <a:gd name="connsiteY32" fmla="*/ 0 h 326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44978" h="3260925" fill="none" extrusionOk="0">
                <a:moveTo>
                  <a:pt x="0" y="0"/>
                </a:moveTo>
                <a:cubicBezTo>
                  <a:pt x="126697" y="-2728"/>
                  <a:pt x="277578" y="24045"/>
                  <a:pt x="547598" y="0"/>
                </a:cubicBezTo>
                <a:cubicBezTo>
                  <a:pt x="817618" y="-24045"/>
                  <a:pt x="1021478" y="-23160"/>
                  <a:pt x="1232096" y="0"/>
                </a:cubicBezTo>
                <a:cubicBezTo>
                  <a:pt x="1442714" y="23160"/>
                  <a:pt x="1587767" y="14878"/>
                  <a:pt x="1848144" y="0"/>
                </a:cubicBezTo>
                <a:cubicBezTo>
                  <a:pt x="2108521" y="-14878"/>
                  <a:pt x="2184683" y="-14050"/>
                  <a:pt x="2327293" y="0"/>
                </a:cubicBezTo>
                <a:cubicBezTo>
                  <a:pt x="2469903" y="14050"/>
                  <a:pt x="2677383" y="8077"/>
                  <a:pt x="2874891" y="0"/>
                </a:cubicBezTo>
                <a:cubicBezTo>
                  <a:pt x="3072399" y="-8077"/>
                  <a:pt x="3190762" y="-28902"/>
                  <a:pt x="3490939" y="0"/>
                </a:cubicBezTo>
                <a:cubicBezTo>
                  <a:pt x="3791116" y="28902"/>
                  <a:pt x="3921099" y="14057"/>
                  <a:pt x="4038537" y="0"/>
                </a:cubicBezTo>
                <a:cubicBezTo>
                  <a:pt x="4155975" y="-14057"/>
                  <a:pt x="4564170" y="1431"/>
                  <a:pt x="4859934" y="0"/>
                </a:cubicBezTo>
                <a:cubicBezTo>
                  <a:pt x="5155698" y="-1431"/>
                  <a:pt x="5258631" y="11522"/>
                  <a:pt x="5475982" y="0"/>
                </a:cubicBezTo>
                <a:cubicBezTo>
                  <a:pt x="5693333" y="-11522"/>
                  <a:pt x="5960640" y="-20850"/>
                  <a:pt x="6160480" y="0"/>
                </a:cubicBezTo>
                <a:cubicBezTo>
                  <a:pt x="6360320" y="20850"/>
                  <a:pt x="6672744" y="3750"/>
                  <a:pt x="6844978" y="0"/>
                </a:cubicBezTo>
                <a:cubicBezTo>
                  <a:pt x="6844627" y="140591"/>
                  <a:pt x="6821709" y="482339"/>
                  <a:pt x="6844978" y="684794"/>
                </a:cubicBezTo>
                <a:cubicBezTo>
                  <a:pt x="6868247" y="887249"/>
                  <a:pt x="6822025" y="1014131"/>
                  <a:pt x="6844978" y="1271761"/>
                </a:cubicBezTo>
                <a:cubicBezTo>
                  <a:pt x="6867931" y="1529391"/>
                  <a:pt x="6827935" y="1691650"/>
                  <a:pt x="6844978" y="1891337"/>
                </a:cubicBezTo>
                <a:cubicBezTo>
                  <a:pt x="6862021" y="2091024"/>
                  <a:pt x="6845310" y="2258201"/>
                  <a:pt x="6844978" y="2445694"/>
                </a:cubicBezTo>
                <a:cubicBezTo>
                  <a:pt x="6844646" y="2633187"/>
                  <a:pt x="6858364" y="2956350"/>
                  <a:pt x="6844978" y="3260925"/>
                </a:cubicBezTo>
                <a:cubicBezTo>
                  <a:pt x="6746915" y="3276205"/>
                  <a:pt x="6599150" y="3283816"/>
                  <a:pt x="6365830" y="3260925"/>
                </a:cubicBezTo>
                <a:cubicBezTo>
                  <a:pt x="6132510" y="3238034"/>
                  <a:pt x="5878792" y="3245485"/>
                  <a:pt x="5749782" y="3260925"/>
                </a:cubicBezTo>
                <a:cubicBezTo>
                  <a:pt x="5620772" y="3276365"/>
                  <a:pt x="5270164" y="3273190"/>
                  <a:pt x="4996834" y="3260925"/>
                </a:cubicBezTo>
                <a:cubicBezTo>
                  <a:pt x="4723504" y="3248660"/>
                  <a:pt x="4700893" y="3242456"/>
                  <a:pt x="4449236" y="3260925"/>
                </a:cubicBezTo>
                <a:cubicBezTo>
                  <a:pt x="4197579" y="3279394"/>
                  <a:pt x="4191210" y="3264158"/>
                  <a:pt x="3970087" y="3260925"/>
                </a:cubicBezTo>
                <a:cubicBezTo>
                  <a:pt x="3748964" y="3257692"/>
                  <a:pt x="3471292" y="3275449"/>
                  <a:pt x="3148690" y="3260925"/>
                </a:cubicBezTo>
                <a:cubicBezTo>
                  <a:pt x="2826088" y="3246401"/>
                  <a:pt x="2886445" y="3269607"/>
                  <a:pt x="2669541" y="3260925"/>
                </a:cubicBezTo>
                <a:cubicBezTo>
                  <a:pt x="2452637" y="3252243"/>
                  <a:pt x="2240491" y="3268272"/>
                  <a:pt x="1916594" y="3260925"/>
                </a:cubicBezTo>
                <a:cubicBezTo>
                  <a:pt x="1592697" y="3253578"/>
                  <a:pt x="1525038" y="3261803"/>
                  <a:pt x="1368996" y="3260925"/>
                </a:cubicBezTo>
                <a:cubicBezTo>
                  <a:pt x="1212954" y="3260047"/>
                  <a:pt x="1086937" y="3269512"/>
                  <a:pt x="889847" y="3260925"/>
                </a:cubicBezTo>
                <a:cubicBezTo>
                  <a:pt x="692757" y="3252338"/>
                  <a:pt x="242222" y="3291150"/>
                  <a:pt x="0" y="3260925"/>
                </a:cubicBezTo>
                <a:cubicBezTo>
                  <a:pt x="1217" y="2912569"/>
                  <a:pt x="8766" y="2773039"/>
                  <a:pt x="0" y="2543522"/>
                </a:cubicBezTo>
                <a:cubicBezTo>
                  <a:pt x="-8766" y="2314005"/>
                  <a:pt x="591" y="2081251"/>
                  <a:pt x="0" y="1956555"/>
                </a:cubicBezTo>
                <a:cubicBezTo>
                  <a:pt x="-591" y="1831859"/>
                  <a:pt x="5592" y="1435476"/>
                  <a:pt x="0" y="1271761"/>
                </a:cubicBezTo>
                <a:cubicBezTo>
                  <a:pt x="-5592" y="1108046"/>
                  <a:pt x="-1011" y="839052"/>
                  <a:pt x="0" y="717403"/>
                </a:cubicBezTo>
                <a:cubicBezTo>
                  <a:pt x="1011" y="595754"/>
                  <a:pt x="-23287" y="213636"/>
                  <a:pt x="0" y="0"/>
                </a:cubicBezTo>
                <a:close/>
              </a:path>
              <a:path w="6844978" h="3260925" stroke="0" extrusionOk="0">
                <a:moveTo>
                  <a:pt x="0" y="0"/>
                </a:moveTo>
                <a:cubicBezTo>
                  <a:pt x="284734" y="-6115"/>
                  <a:pt x="452193" y="-1181"/>
                  <a:pt x="752948" y="0"/>
                </a:cubicBezTo>
                <a:cubicBezTo>
                  <a:pt x="1053703" y="1181"/>
                  <a:pt x="1209330" y="10554"/>
                  <a:pt x="1574345" y="0"/>
                </a:cubicBezTo>
                <a:cubicBezTo>
                  <a:pt x="1939360" y="-10554"/>
                  <a:pt x="1955738" y="8314"/>
                  <a:pt x="2053493" y="0"/>
                </a:cubicBezTo>
                <a:cubicBezTo>
                  <a:pt x="2151248" y="-8314"/>
                  <a:pt x="2487738" y="-27051"/>
                  <a:pt x="2737991" y="0"/>
                </a:cubicBezTo>
                <a:cubicBezTo>
                  <a:pt x="2988244" y="27051"/>
                  <a:pt x="3086287" y="-17123"/>
                  <a:pt x="3354039" y="0"/>
                </a:cubicBezTo>
                <a:cubicBezTo>
                  <a:pt x="3621791" y="17123"/>
                  <a:pt x="3645558" y="11470"/>
                  <a:pt x="3833188" y="0"/>
                </a:cubicBezTo>
                <a:cubicBezTo>
                  <a:pt x="4020818" y="-11470"/>
                  <a:pt x="4185202" y="-8589"/>
                  <a:pt x="4449236" y="0"/>
                </a:cubicBezTo>
                <a:cubicBezTo>
                  <a:pt x="4713270" y="8589"/>
                  <a:pt x="5058345" y="-10692"/>
                  <a:pt x="5270633" y="0"/>
                </a:cubicBezTo>
                <a:cubicBezTo>
                  <a:pt x="5482921" y="10692"/>
                  <a:pt x="5640562" y="-8032"/>
                  <a:pt x="5886681" y="0"/>
                </a:cubicBezTo>
                <a:cubicBezTo>
                  <a:pt x="6132800" y="8032"/>
                  <a:pt x="6420360" y="-28178"/>
                  <a:pt x="6844978" y="0"/>
                </a:cubicBezTo>
                <a:cubicBezTo>
                  <a:pt x="6829863" y="197503"/>
                  <a:pt x="6845036" y="427660"/>
                  <a:pt x="6844978" y="586967"/>
                </a:cubicBezTo>
                <a:cubicBezTo>
                  <a:pt x="6844920" y="746274"/>
                  <a:pt x="6844671" y="966988"/>
                  <a:pt x="6844978" y="1304370"/>
                </a:cubicBezTo>
                <a:cubicBezTo>
                  <a:pt x="6845285" y="1641752"/>
                  <a:pt x="6858695" y="1741139"/>
                  <a:pt x="6844978" y="2021774"/>
                </a:cubicBezTo>
                <a:cubicBezTo>
                  <a:pt x="6831261" y="2302409"/>
                  <a:pt x="6859458" y="2834426"/>
                  <a:pt x="6844978" y="3260925"/>
                </a:cubicBezTo>
                <a:cubicBezTo>
                  <a:pt x="6701671" y="3248730"/>
                  <a:pt x="6330504" y="3233282"/>
                  <a:pt x="6160480" y="3260925"/>
                </a:cubicBezTo>
                <a:cubicBezTo>
                  <a:pt x="5990456" y="3288568"/>
                  <a:pt x="5568557" y="3256833"/>
                  <a:pt x="5407533" y="3260925"/>
                </a:cubicBezTo>
                <a:cubicBezTo>
                  <a:pt x="5246509" y="3265017"/>
                  <a:pt x="5156402" y="3261261"/>
                  <a:pt x="4928384" y="3260925"/>
                </a:cubicBezTo>
                <a:cubicBezTo>
                  <a:pt x="4700366" y="3260589"/>
                  <a:pt x="4589171" y="3258749"/>
                  <a:pt x="4449236" y="3260925"/>
                </a:cubicBezTo>
                <a:cubicBezTo>
                  <a:pt x="4309301" y="3263101"/>
                  <a:pt x="4096410" y="3285599"/>
                  <a:pt x="3764738" y="3260925"/>
                </a:cubicBezTo>
                <a:cubicBezTo>
                  <a:pt x="3433066" y="3236251"/>
                  <a:pt x="3281165" y="3292006"/>
                  <a:pt x="2943341" y="3260925"/>
                </a:cubicBezTo>
                <a:cubicBezTo>
                  <a:pt x="2605517" y="3229844"/>
                  <a:pt x="2572860" y="3244713"/>
                  <a:pt x="2258843" y="3260925"/>
                </a:cubicBezTo>
                <a:cubicBezTo>
                  <a:pt x="1944826" y="3277137"/>
                  <a:pt x="1876046" y="3261426"/>
                  <a:pt x="1779694" y="3260925"/>
                </a:cubicBezTo>
                <a:cubicBezTo>
                  <a:pt x="1683342" y="3260424"/>
                  <a:pt x="1466985" y="3244591"/>
                  <a:pt x="1300546" y="3260925"/>
                </a:cubicBezTo>
                <a:cubicBezTo>
                  <a:pt x="1134107" y="3277259"/>
                  <a:pt x="591824" y="3261806"/>
                  <a:pt x="0" y="3260925"/>
                </a:cubicBezTo>
                <a:cubicBezTo>
                  <a:pt x="16010" y="3016114"/>
                  <a:pt x="-5185" y="2926086"/>
                  <a:pt x="0" y="2673959"/>
                </a:cubicBezTo>
                <a:cubicBezTo>
                  <a:pt x="5185" y="2421832"/>
                  <a:pt x="25103" y="2209535"/>
                  <a:pt x="0" y="1989164"/>
                </a:cubicBezTo>
                <a:cubicBezTo>
                  <a:pt x="-25103" y="1768794"/>
                  <a:pt x="-10850" y="1501733"/>
                  <a:pt x="0" y="1271761"/>
                </a:cubicBezTo>
                <a:cubicBezTo>
                  <a:pt x="10850" y="1041789"/>
                  <a:pt x="-9953" y="884461"/>
                  <a:pt x="0" y="717403"/>
                </a:cubicBezTo>
                <a:cubicBezTo>
                  <a:pt x="9953" y="550345"/>
                  <a:pt x="-18168" y="21867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74641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FE496A-0AA4-F7D2-9022-4E5FB01A7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90555" y="6688390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117</a:t>
            </a:fld>
            <a:endParaRPr lang="en-US" altLang="zh-CN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4A01F96-DA13-154C-1F3A-319208B70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10" dirty="0">
                <a:solidFill>
                  <a:schemeClr val="bg1"/>
                </a:solidFill>
                <a:cs typeface="Times New Roman"/>
              </a:rPr>
              <a:t>细看</a:t>
            </a:r>
            <a:r>
              <a:rPr lang="en-US" altLang="zh-CN" spc="-10" dirty="0">
                <a:solidFill>
                  <a:schemeClr val="bg1"/>
                </a:solidFill>
                <a:cs typeface="Times New Roman"/>
              </a:rPr>
              <a:t>LR(0)</a:t>
            </a:r>
            <a:r>
              <a:rPr lang="zh-CN" altLang="en-US" spc="-10" dirty="0">
                <a:solidFill>
                  <a:schemeClr val="bg1"/>
                </a:solidFill>
                <a:cs typeface="Times New Roman"/>
              </a:rPr>
              <a:t>项及项集的含义</a:t>
            </a:r>
            <a:endParaRPr lang="zh-CN" altLang="en-US" spc="-5" dirty="0">
              <a:solidFill>
                <a:schemeClr val="bg1"/>
              </a:solidFill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86DB2A9-BEB9-2F37-4667-CB9DC062022A}"/>
              </a:ext>
            </a:extLst>
          </p:cNvPr>
          <p:cNvGrpSpPr/>
          <p:nvPr/>
        </p:nvGrpSpPr>
        <p:grpSpPr>
          <a:xfrm>
            <a:off x="529204" y="694744"/>
            <a:ext cx="8510863" cy="963451"/>
            <a:chOff x="529204" y="694744"/>
            <a:chExt cx="8510863" cy="963451"/>
          </a:xfrm>
        </p:grpSpPr>
        <p:pic>
          <p:nvPicPr>
            <p:cNvPr id="40" name="图片 39" descr="\documentclass[a4paper, 12pt]{extarticle}&#10;\usepackage{amsmath}&#10;\pagestyle{empty}&#10;\usepackage{enumitem}&#10;\usepackage[dvipsnames]{xcolor}&#10;\usepackage{geometry}&#10;\geometry{a4paper,scale=0.47}&#10;&#10;\usepackage{xeCJK}&#10;%\setCJKmainfont{SimSun}&#10;\setCJKmainfont{Microsoft YaHei}&#10;&#10;\usepackage{shadowtext}&#10;&#10;\usepackage{algorithm}&#10;\usepackage{algorithmic}&#10;&#10;\begin{document}&#10;\noindent&#10;解析器在\textcolor[rgb]{0.75,0.00,0.00}{当前状态}下可能同时探索着多条路径，每条路径在当前状态下所处的项都\textcolor[rgb]{0.75,0.00,0.00}{必须}放在\textcolor[rgb]{0.75,0.00,0.00}{同一个项集}中&#10;&#10;&#10;\end{document} " title="IguanaTex Bitmap Display">
              <a:extLst>
                <a:ext uri="{FF2B5EF4-FFF2-40B4-BE49-F238E27FC236}">
                  <a16:creationId xmlns:a16="http://schemas.microsoft.com/office/drawing/2014/main" id="{72B93185-71A6-FAD7-C07C-C3D9710F66E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494" y="898574"/>
              <a:ext cx="8028573" cy="759621"/>
            </a:xfrm>
            <a:prstGeom prst="rect">
              <a:avLst/>
            </a:prstGeom>
          </p:spPr>
        </p:pic>
        <p:sp>
          <p:nvSpPr>
            <p:cNvPr id="76" name="object 5 2 2 1 1 2 2 2 1 1">
              <a:extLst>
                <a:ext uri="{FF2B5EF4-FFF2-40B4-BE49-F238E27FC236}">
                  <a16:creationId xmlns:a16="http://schemas.microsoft.com/office/drawing/2014/main" id="{34F93D28-A048-334A-D33D-5FE2CEF0D32A}"/>
                </a:ext>
              </a:extLst>
            </p:cNvPr>
            <p:cNvSpPr txBox="1"/>
            <p:nvPr/>
          </p:nvSpPr>
          <p:spPr>
            <a:xfrm>
              <a:off x="529204" y="694744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FD4CD01-1240-0B3D-7142-BFB0033FF15B}"/>
              </a:ext>
            </a:extLst>
          </p:cNvPr>
          <p:cNvGrpSpPr/>
          <p:nvPr/>
        </p:nvGrpSpPr>
        <p:grpSpPr>
          <a:xfrm>
            <a:off x="548455" y="1608897"/>
            <a:ext cx="6659174" cy="544885"/>
            <a:chOff x="548455" y="1724647"/>
            <a:chExt cx="6659174" cy="544885"/>
          </a:xfrm>
        </p:grpSpPr>
        <p:pic>
          <p:nvPicPr>
            <p:cNvPr id="27" name="图片 26" descr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这一要求可以通过\textcolor[rgb]{0.75,0.00,0.00}{有限状态自动机}来实现&#10;&#10;&#10;\end{document} " title="IguanaTex Bitmap Display">
              <a:extLst>
                <a:ext uri="{FF2B5EF4-FFF2-40B4-BE49-F238E27FC236}">
                  <a16:creationId xmlns:a16="http://schemas.microsoft.com/office/drawing/2014/main" id="{0B5DE2FF-64F8-95E4-7B18-C9B2DF9B9C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741" y="1928478"/>
              <a:ext cx="6176888" cy="341054"/>
            </a:xfrm>
            <a:prstGeom prst="rect">
              <a:avLst/>
            </a:prstGeom>
          </p:spPr>
        </p:pic>
        <p:sp>
          <p:nvSpPr>
            <p:cNvPr id="18" name="object 5 2 2 1 1 2 2 2 1 2">
              <a:extLst>
                <a:ext uri="{FF2B5EF4-FFF2-40B4-BE49-F238E27FC236}">
                  <a16:creationId xmlns:a16="http://schemas.microsoft.com/office/drawing/2014/main" id="{2AFEEA8D-3153-D84B-7F4B-E3F6A201C79D}"/>
                </a:ext>
              </a:extLst>
            </p:cNvPr>
            <p:cNvSpPr txBox="1"/>
            <p:nvPr/>
          </p:nvSpPr>
          <p:spPr>
            <a:xfrm>
              <a:off x="548455" y="1724647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EB1D3F6-A691-C0D0-CCCB-341CBBC3C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548" y="3112183"/>
            <a:ext cx="6641500" cy="3029630"/>
          </a:xfrm>
          <a:custGeom>
            <a:avLst/>
            <a:gdLst>
              <a:gd name="connsiteX0" fmla="*/ 0 w 6641500"/>
              <a:gd name="connsiteY0" fmla="*/ 0 h 3029630"/>
              <a:gd name="connsiteX1" fmla="*/ 553458 w 6641500"/>
              <a:gd name="connsiteY1" fmla="*/ 0 h 3029630"/>
              <a:gd name="connsiteX2" fmla="*/ 1040502 w 6641500"/>
              <a:gd name="connsiteY2" fmla="*/ 0 h 3029630"/>
              <a:gd name="connsiteX3" fmla="*/ 1461130 w 6641500"/>
              <a:gd name="connsiteY3" fmla="*/ 0 h 3029630"/>
              <a:gd name="connsiteX4" fmla="*/ 1815343 w 6641500"/>
              <a:gd name="connsiteY4" fmla="*/ 0 h 3029630"/>
              <a:gd name="connsiteX5" fmla="*/ 2235972 w 6641500"/>
              <a:gd name="connsiteY5" fmla="*/ 0 h 3029630"/>
              <a:gd name="connsiteX6" fmla="*/ 2855845 w 6641500"/>
              <a:gd name="connsiteY6" fmla="*/ 0 h 3029630"/>
              <a:gd name="connsiteX7" fmla="*/ 3276473 w 6641500"/>
              <a:gd name="connsiteY7" fmla="*/ 0 h 3029630"/>
              <a:gd name="connsiteX8" fmla="*/ 3896347 w 6641500"/>
              <a:gd name="connsiteY8" fmla="*/ 0 h 3029630"/>
              <a:gd name="connsiteX9" fmla="*/ 4449805 w 6641500"/>
              <a:gd name="connsiteY9" fmla="*/ 0 h 3029630"/>
              <a:gd name="connsiteX10" fmla="*/ 4870433 w 6641500"/>
              <a:gd name="connsiteY10" fmla="*/ 0 h 3029630"/>
              <a:gd name="connsiteX11" fmla="*/ 5423892 w 6641500"/>
              <a:gd name="connsiteY11" fmla="*/ 0 h 3029630"/>
              <a:gd name="connsiteX12" fmla="*/ 6110180 w 6641500"/>
              <a:gd name="connsiteY12" fmla="*/ 0 h 3029630"/>
              <a:gd name="connsiteX13" fmla="*/ 6641500 w 6641500"/>
              <a:gd name="connsiteY13" fmla="*/ 0 h 3029630"/>
              <a:gd name="connsiteX14" fmla="*/ 6641500 w 6641500"/>
              <a:gd name="connsiteY14" fmla="*/ 565531 h 3029630"/>
              <a:gd name="connsiteX15" fmla="*/ 6641500 w 6641500"/>
              <a:gd name="connsiteY15" fmla="*/ 1040173 h 3029630"/>
              <a:gd name="connsiteX16" fmla="*/ 6641500 w 6641500"/>
              <a:gd name="connsiteY16" fmla="*/ 1545111 h 3029630"/>
              <a:gd name="connsiteX17" fmla="*/ 6641500 w 6641500"/>
              <a:gd name="connsiteY17" fmla="*/ 2080346 h 3029630"/>
              <a:gd name="connsiteX18" fmla="*/ 6641500 w 6641500"/>
              <a:gd name="connsiteY18" fmla="*/ 3029630 h 3029630"/>
              <a:gd name="connsiteX19" fmla="*/ 6154457 w 6641500"/>
              <a:gd name="connsiteY19" fmla="*/ 3029630 h 3029630"/>
              <a:gd name="connsiteX20" fmla="*/ 5468168 w 6641500"/>
              <a:gd name="connsiteY20" fmla="*/ 3029630 h 3029630"/>
              <a:gd name="connsiteX21" fmla="*/ 4848295 w 6641500"/>
              <a:gd name="connsiteY21" fmla="*/ 3029630 h 3029630"/>
              <a:gd name="connsiteX22" fmla="*/ 4162007 w 6641500"/>
              <a:gd name="connsiteY22" fmla="*/ 3029630 h 3029630"/>
              <a:gd name="connsiteX23" fmla="*/ 3807793 w 6641500"/>
              <a:gd name="connsiteY23" fmla="*/ 3029630 h 3029630"/>
              <a:gd name="connsiteX24" fmla="*/ 3453580 w 6641500"/>
              <a:gd name="connsiteY24" fmla="*/ 3029630 h 3029630"/>
              <a:gd name="connsiteX25" fmla="*/ 3099367 w 6641500"/>
              <a:gd name="connsiteY25" fmla="*/ 3029630 h 3029630"/>
              <a:gd name="connsiteX26" fmla="*/ 2612323 w 6641500"/>
              <a:gd name="connsiteY26" fmla="*/ 3029630 h 3029630"/>
              <a:gd name="connsiteX27" fmla="*/ 2058865 w 6641500"/>
              <a:gd name="connsiteY27" fmla="*/ 3029630 h 3029630"/>
              <a:gd name="connsiteX28" fmla="*/ 1571822 w 6641500"/>
              <a:gd name="connsiteY28" fmla="*/ 3029630 h 3029630"/>
              <a:gd name="connsiteX29" fmla="*/ 1151193 w 6641500"/>
              <a:gd name="connsiteY29" fmla="*/ 3029630 h 3029630"/>
              <a:gd name="connsiteX30" fmla="*/ 664150 w 6641500"/>
              <a:gd name="connsiteY30" fmla="*/ 3029630 h 3029630"/>
              <a:gd name="connsiteX31" fmla="*/ 0 w 6641500"/>
              <a:gd name="connsiteY31" fmla="*/ 3029630 h 3029630"/>
              <a:gd name="connsiteX32" fmla="*/ 0 w 6641500"/>
              <a:gd name="connsiteY32" fmla="*/ 2464099 h 3029630"/>
              <a:gd name="connsiteX33" fmla="*/ 0 w 6641500"/>
              <a:gd name="connsiteY33" fmla="*/ 1959161 h 3029630"/>
              <a:gd name="connsiteX34" fmla="*/ 0 w 6641500"/>
              <a:gd name="connsiteY34" fmla="*/ 1484519 h 3029630"/>
              <a:gd name="connsiteX35" fmla="*/ 0 w 6641500"/>
              <a:gd name="connsiteY35" fmla="*/ 1040173 h 3029630"/>
              <a:gd name="connsiteX36" fmla="*/ 0 w 6641500"/>
              <a:gd name="connsiteY36" fmla="*/ 595827 h 3029630"/>
              <a:gd name="connsiteX37" fmla="*/ 0 w 6641500"/>
              <a:gd name="connsiteY37" fmla="*/ 0 h 302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641500" h="3029630" fill="none" extrusionOk="0">
                <a:moveTo>
                  <a:pt x="0" y="0"/>
                </a:moveTo>
                <a:cubicBezTo>
                  <a:pt x="213236" y="-61761"/>
                  <a:pt x="414414" y="34987"/>
                  <a:pt x="553458" y="0"/>
                </a:cubicBezTo>
                <a:cubicBezTo>
                  <a:pt x="692502" y="-34987"/>
                  <a:pt x="842065" y="24616"/>
                  <a:pt x="1040502" y="0"/>
                </a:cubicBezTo>
                <a:cubicBezTo>
                  <a:pt x="1238939" y="-24616"/>
                  <a:pt x="1307458" y="42633"/>
                  <a:pt x="1461130" y="0"/>
                </a:cubicBezTo>
                <a:cubicBezTo>
                  <a:pt x="1614802" y="-42633"/>
                  <a:pt x="1712412" y="37861"/>
                  <a:pt x="1815343" y="0"/>
                </a:cubicBezTo>
                <a:cubicBezTo>
                  <a:pt x="1918274" y="-37861"/>
                  <a:pt x="2125788" y="44129"/>
                  <a:pt x="2235972" y="0"/>
                </a:cubicBezTo>
                <a:cubicBezTo>
                  <a:pt x="2346156" y="-44129"/>
                  <a:pt x="2564243" y="17396"/>
                  <a:pt x="2855845" y="0"/>
                </a:cubicBezTo>
                <a:cubicBezTo>
                  <a:pt x="3147447" y="-17396"/>
                  <a:pt x="3102225" y="37137"/>
                  <a:pt x="3276473" y="0"/>
                </a:cubicBezTo>
                <a:cubicBezTo>
                  <a:pt x="3450721" y="-37137"/>
                  <a:pt x="3641509" y="61986"/>
                  <a:pt x="3896347" y="0"/>
                </a:cubicBezTo>
                <a:cubicBezTo>
                  <a:pt x="4151185" y="-61986"/>
                  <a:pt x="4311043" y="26573"/>
                  <a:pt x="4449805" y="0"/>
                </a:cubicBezTo>
                <a:cubicBezTo>
                  <a:pt x="4588567" y="-26573"/>
                  <a:pt x="4664918" y="15042"/>
                  <a:pt x="4870433" y="0"/>
                </a:cubicBezTo>
                <a:cubicBezTo>
                  <a:pt x="5075948" y="-15042"/>
                  <a:pt x="5310686" y="16060"/>
                  <a:pt x="5423892" y="0"/>
                </a:cubicBezTo>
                <a:cubicBezTo>
                  <a:pt x="5537098" y="-16060"/>
                  <a:pt x="5788091" y="33480"/>
                  <a:pt x="6110180" y="0"/>
                </a:cubicBezTo>
                <a:cubicBezTo>
                  <a:pt x="6432269" y="-33480"/>
                  <a:pt x="6403339" y="60245"/>
                  <a:pt x="6641500" y="0"/>
                </a:cubicBezTo>
                <a:cubicBezTo>
                  <a:pt x="6675607" y="126103"/>
                  <a:pt x="6594180" y="329770"/>
                  <a:pt x="6641500" y="565531"/>
                </a:cubicBezTo>
                <a:cubicBezTo>
                  <a:pt x="6688820" y="801292"/>
                  <a:pt x="6640342" y="941899"/>
                  <a:pt x="6641500" y="1040173"/>
                </a:cubicBezTo>
                <a:cubicBezTo>
                  <a:pt x="6642658" y="1138447"/>
                  <a:pt x="6631014" y="1333184"/>
                  <a:pt x="6641500" y="1545111"/>
                </a:cubicBezTo>
                <a:cubicBezTo>
                  <a:pt x="6651986" y="1757038"/>
                  <a:pt x="6617350" y="1842341"/>
                  <a:pt x="6641500" y="2080346"/>
                </a:cubicBezTo>
                <a:cubicBezTo>
                  <a:pt x="6665650" y="2318352"/>
                  <a:pt x="6595565" y="2762982"/>
                  <a:pt x="6641500" y="3029630"/>
                </a:cubicBezTo>
                <a:cubicBezTo>
                  <a:pt x="6499150" y="3045781"/>
                  <a:pt x="6278165" y="3014623"/>
                  <a:pt x="6154457" y="3029630"/>
                </a:cubicBezTo>
                <a:cubicBezTo>
                  <a:pt x="6030749" y="3044637"/>
                  <a:pt x="5688725" y="3009149"/>
                  <a:pt x="5468168" y="3029630"/>
                </a:cubicBezTo>
                <a:cubicBezTo>
                  <a:pt x="5247611" y="3050111"/>
                  <a:pt x="4994436" y="2992864"/>
                  <a:pt x="4848295" y="3029630"/>
                </a:cubicBezTo>
                <a:cubicBezTo>
                  <a:pt x="4702154" y="3066396"/>
                  <a:pt x="4374597" y="3013663"/>
                  <a:pt x="4162007" y="3029630"/>
                </a:cubicBezTo>
                <a:cubicBezTo>
                  <a:pt x="3949417" y="3045597"/>
                  <a:pt x="3948965" y="3016872"/>
                  <a:pt x="3807793" y="3029630"/>
                </a:cubicBezTo>
                <a:cubicBezTo>
                  <a:pt x="3666621" y="3042388"/>
                  <a:pt x="3570737" y="3026732"/>
                  <a:pt x="3453580" y="3029630"/>
                </a:cubicBezTo>
                <a:cubicBezTo>
                  <a:pt x="3336423" y="3032528"/>
                  <a:pt x="3270231" y="3024827"/>
                  <a:pt x="3099367" y="3029630"/>
                </a:cubicBezTo>
                <a:cubicBezTo>
                  <a:pt x="2928503" y="3034433"/>
                  <a:pt x="2822353" y="2971603"/>
                  <a:pt x="2612323" y="3029630"/>
                </a:cubicBezTo>
                <a:cubicBezTo>
                  <a:pt x="2402293" y="3087657"/>
                  <a:pt x="2255836" y="2971460"/>
                  <a:pt x="2058865" y="3029630"/>
                </a:cubicBezTo>
                <a:cubicBezTo>
                  <a:pt x="1861894" y="3087800"/>
                  <a:pt x="1674249" y="2976210"/>
                  <a:pt x="1571822" y="3029630"/>
                </a:cubicBezTo>
                <a:cubicBezTo>
                  <a:pt x="1469395" y="3083050"/>
                  <a:pt x="1251610" y="3003013"/>
                  <a:pt x="1151193" y="3029630"/>
                </a:cubicBezTo>
                <a:cubicBezTo>
                  <a:pt x="1050776" y="3056247"/>
                  <a:pt x="796225" y="2976403"/>
                  <a:pt x="664150" y="3029630"/>
                </a:cubicBezTo>
                <a:cubicBezTo>
                  <a:pt x="532075" y="3082857"/>
                  <a:pt x="326413" y="2955633"/>
                  <a:pt x="0" y="3029630"/>
                </a:cubicBezTo>
                <a:cubicBezTo>
                  <a:pt x="-4632" y="2762447"/>
                  <a:pt x="32450" y="2701507"/>
                  <a:pt x="0" y="2464099"/>
                </a:cubicBezTo>
                <a:cubicBezTo>
                  <a:pt x="-32450" y="2226691"/>
                  <a:pt x="14384" y="2173330"/>
                  <a:pt x="0" y="1959161"/>
                </a:cubicBezTo>
                <a:cubicBezTo>
                  <a:pt x="-14384" y="1744992"/>
                  <a:pt x="41070" y="1592798"/>
                  <a:pt x="0" y="1484519"/>
                </a:cubicBezTo>
                <a:cubicBezTo>
                  <a:pt x="-41070" y="1376240"/>
                  <a:pt x="32434" y="1165357"/>
                  <a:pt x="0" y="1040173"/>
                </a:cubicBezTo>
                <a:cubicBezTo>
                  <a:pt x="-32434" y="914989"/>
                  <a:pt x="14191" y="816807"/>
                  <a:pt x="0" y="595827"/>
                </a:cubicBezTo>
                <a:cubicBezTo>
                  <a:pt x="-14191" y="374847"/>
                  <a:pt x="46379" y="296487"/>
                  <a:pt x="0" y="0"/>
                </a:cubicBezTo>
                <a:close/>
              </a:path>
              <a:path w="6641500" h="3029630" stroke="0" extrusionOk="0">
                <a:moveTo>
                  <a:pt x="0" y="0"/>
                </a:moveTo>
                <a:cubicBezTo>
                  <a:pt x="304766" y="-14684"/>
                  <a:pt x="455871" y="59109"/>
                  <a:pt x="619873" y="0"/>
                </a:cubicBezTo>
                <a:cubicBezTo>
                  <a:pt x="783875" y="-59109"/>
                  <a:pt x="1005182" y="65875"/>
                  <a:pt x="1239747" y="0"/>
                </a:cubicBezTo>
                <a:cubicBezTo>
                  <a:pt x="1474312" y="-65875"/>
                  <a:pt x="1689157" y="57415"/>
                  <a:pt x="1926035" y="0"/>
                </a:cubicBezTo>
                <a:cubicBezTo>
                  <a:pt x="2162913" y="-57415"/>
                  <a:pt x="2133384" y="2060"/>
                  <a:pt x="2280248" y="0"/>
                </a:cubicBezTo>
                <a:cubicBezTo>
                  <a:pt x="2427112" y="-2060"/>
                  <a:pt x="2705825" y="37414"/>
                  <a:pt x="2900122" y="0"/>
                </a:cubicBezTo>
                <a:cubicBezTo>
                  <a:pt x="3094419" y="-37414"/>
                  <a:pt x="3181670" y="49010"/>
                  <a:pt x="3387165" y="0"/>
                </a:cubicBezTo>
                <a:cubicBezTo>
                  <a:pt x="3592660" y="-49010"/>
                  <a:pt x="3703603" y="14411"/>
                  <a:pt x="3807793" y="0"/>
                </a:cubicBezTo>
                <a:cubicBezTo>
                  <a:pt x="3911983" y="-14411"/>
                  <a:pt x="4090625" y="1188"/>
                  <a:pt x="4162007" y="0"/>
                </a:cubicBezTo>
                <a:cubicBezTo>
                  <a:pt x="4233389" y="-1188"/>
                  <a:pt x="4656745" y="37803"/>
                  <a:pt x="4848295" y="0"/>
                </a:cubicBezTo>
                <a:cubicBezTo>
                  <a:pt x="5039845" y="-37803"/>
                  <a:pt x="5312949" y="55996"/>
                  <a:pt x="5534583" y="0"/>
                </a:cubicBezTo>
                <a:cubicBezTo>
                  <a:pt x="5756217" y="-55996"/>
                  <a:pt x="5818237" y="39809"/>
                  <a:pt x="6088042" y="0"/>
                </a:cubicBezTo>
                <a:cubicBezTo>
                  <a:pt x="6357847" y="-39809"/>
                  <a:pt x="6530057" y="34490"/>
                  <a:pt x="6641500" y="0"/>
                </a:cubicBezTo>
                <a:cubicBezTo>
                  <a:pt x="6685987" y="281161"/>
                  <a:pt x="6620599" y="433031"/>
                  <a:pt x="6641500" y="565531"/>
                </a:cubicBezTo>
                <a:cubicBezTo>
                  <a:pt x="6662401" y="698031"/>
                  <a:pt x="6594504" y="947979"/>
                  <a:pt x="6641500" y="1100766"/>
                </a:cubicBezTo>
                <a:cubicBezTo>
                  <a:pt x="6688496" y="1253554"/>
                  <a:pt x="6631731" y="1465184"/>
                  <a:pt x="6641500" y="1636000"/>
                </a:cubicBezTo>
                <a:cubicBezTo>
                  <a:pt x="6651269" y="1806816"/>
                  <a:pt x="6611162" y="1919399"/>
                  <a:pt x="6641500" y="2050050"/>
                </a:cubicBezTo>
                <a:cubicBezTo>
                  <a:pt x="6671838" y="2180701"/>
                  <a:pt x="6564623" y="2673870"/>
                  <a:pt x="6641500" y="3029630"/>
                </a:cubicBezTo>
                <a:cubicBezTo>
                  <a:pt x="6447120" y="3038691"/>
                  <a:pt x="6381185" y="2974443"/>
                  <a:pt x="6154457" y="3029630"/>
                </a:cubicBezTo>
                <a:cubicBezTo>
                  <a:pt x="5927729" y="3084817"/>
                  <a:pt x="5721008" y="2981382"/>
                  <a:pt x="5534583" y="3029630"/>
                </a:cubicBezTo>
                <a:cubicBezTo>
                  <a:pt x="5348158" y="3077878"/>
                  <a:pt x="5177650" y="3007880"/>
                  <a:pt x="4914710" y="3029630"/>
                </a:cubicBezTo>
                <a:cubicBezTo>
                  <a:pt x="4651770" y="3051380"/>
                  <a:pt x="4669441" y="2995907"/>
                  <a:pt x="4560497" y="3029630"/>
                </a:cubicBezTo>
                <a:cubicBezTo>
                  <a:pt x="4451553" y="3063353"/>
                  <a:pt x="4227338" y="2972099"/>
                  <a:pt x="3940623" y="3029630"/>
                </a:cubicBezTo>
                <a:cubicBezTo>
                  <a:pt x="3653908" y="3087161"/>
                  <a:pt x="3560635" y="3011767"/>
                  <a:pt x="3320750" y="3029630"/>
                </a:cubicBezTo>
                <a:cubicBezTo>
                  <a:pt x="3080865" y="3047493"/>
                  <a:pt x="2788490" y="2998202"/>
                  <a:pt x="2634462" y="3029630"/>
                </a:cubicBezTo>
                <a:cubicBezTo>
                  <a:pt x="2480434" y="3061058"/>
                  <a:pt x="2192531" y="2989940"/>
                  <a:pt x="1948173" y="3029630"/>
                </a:cubicBezTo>
                <a:cubicBezTo>
                  <a:pt x="1703815" y="3069320"/>
                  <a:pt x="1635511" y="2993162"/>
                  <a:pt x="1527545" y="3029630"/>
                </a:cubicBezTo>
                <a:cubicBezTo>
                  <a:pt x="1419579" y="3066098"/>
                  <a:pt x="1250725" y="3027762"/>
                  <a:pt x="1040502" y="3029630"/>
                </a:cubicBezTo>
                <a:cubicBezTo>
                  <a:pt x="830279" y="3031498"/>
                  <a:pt x="601521" y="3016478"/>
                  <a:pt x="487043" y="3029630"/>
                </a:cubicBezTo>
                <a:cubicBezTo>
                  <a:pt x="372565" y="3042782"/>
                  <a:pt x="192929" y="2992917"/>
                  <a:pt x="0" y="3029630"/>
                </a:cubicBezTo>
                <a:cubicBezTo>
                  <a:pt x="-11498" y="2867890"/>
                  <a:pt x="57409" y="2684355"/>
                  <a:pt x="0" y="2494395"/>
                </a:cubicBezTo>
                <a:cubicBezTo>
                  <a:pt x="-57409" y="2304436"/>
                  <a:pt x="40658" y="2237443"/>
                  <a:pt x="0" y="1989457"/>
                </a:cubicBezTo>
                <a:cubicBezTo>
                  <a:pt x="-40658" y="1741471"/>
                  <a:pt x="2561" y="1553243"/>
                  <a:pt x="0" y="1423926"/>
                </a:cubicBezTo>
                <a:cubicBezTo>
                  <a:pt x="-2561" y="1294609"/>
                  <a:pt x="49495" y="1070406"/>
                  <a:pt x="0" y="858395"/>
                </a:cubicBezTo>
                <a:cubicBezTo>
                  <a:pt x="-49495" y="646384"/>
                  <a:pt x="50199" y="313717"/>
                  <a:pt x="0" y="0"/>
                </a:cubicBezTo>
                <a:close/>
              </a:path>
            </a:pathLst>
          </a:custGeom>
          <a:ln w="3175">
            <a:noFill/>
            <a:extLst>
              <a:ext uri="{C807C97D-BFC1-408E-A445-0C87EB9F89A2}">
                <ask:lineSketchStyleProps xmlns:ask="http://schemas.microsoft.com/office/drawing/2018/sketchyshapes" sd="33390821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AB6A5C64-C5A4-6670-0149-ABBBCB59BA1E}"/>
              </a:ext>
            </a:extLst>
          </p:cNvPr>
          <p:cNvSpPr/>
          <p:nvPr/>
        </p:nvSpPr>
        <p:spPr>
          <a:xfrm rot="10800000" flipV="1">
            <a:off x="4748377" y="2225040"/>
            <a:ext cx="3886419" cy="706238"/>
          </a:xfrm>
          <a:prstGeom prst="wedgeRoundRectCallout">
            <a:avLst>
              <a:gd name="adj1" fmla="val 24938"/>
              <a:gd name="adj2" fmla="val 73262"/>
              <a:gd name="adj3" fmla="val 16667"/>
            </a:avLst>
          </a:prstGeom>
          <a:solidFill>
            <a:srgbClr val="F9D98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spc="-100" dirty="0">
                <a:solidFill>
                  <a:schemeClr val="tx1"/>
                </a:solidFill>
              </a:rPr>
              <a:t>有限状态自动机中所有状态（项集）的全体称为“规范</a:t>
            </a:r>
            <a:r>
              <a:rPr lang="en-US" altLang="zh-CN" sz="2000" spc="-100" dirty="0">
                <a:solidFill>
                  <a:schemeClr val="tx1"/>
                </a:solidFill>
              </a:rPr>
              <a:t>LR(0)</a:t>
            </a:r>
            <a:r>
              <a:rPr lang="zh-CN" altLang="en-US" sz="2000" spc="-100" dirty="0">
                <a:solidFill>
                  <a:schemeClr val="tx1"/>
                </a:solidFill>
              </a:rPr>
              <a:t>项集族”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6371A5-2211-992B-5D73-A33AE7809D16}"/>
              </a:ext>
            </a:extLst>
          </p:cNvPr>
          <p:cNvGrpSpPr/>
          <p:nvPr/>
        </p:nvGrpSpPr>
        <p:grpSpPr>
          <a:xfrm>
            <a:off x="304800" y="2759242"/>
            <a:ext cx="978568" cy="1171074"/>
            <a:chOff x="304800" y="2759242"/>
            <a:chExt cx="978568" cy="117107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6C53313-C91E-56FC-A752-C0DFC79591FD}"/>
                </a:ext>
              </a:extLst>
            </p:cNvPr>
            <p:cNvSpPr/>
            <p:nvPr/>
          </p:nvSpPr>
          <p:spPr>
            <a:xfrm>
              <a:off x="304800" y="2759242"/>
              <a:ext cx="978568" cy="11710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B50D701-96AF-AD53-179C-B7065FBF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8968" y="2837781"/>
              <a:ext cx="864124" cy="101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0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9848" y="986391"/>
            <a:ext cx="8064500" cy="236039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规范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LR(0)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项集族的构造涉及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三个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概念：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50000"/>
              </a:lnSpc>
              <a:spcBef>
                <a:spcPts val="605"/>
              </a:spcBef>
              <a:buClr>
                <a:srgbClr val="999933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增广文法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50000"/>
              </a:lnSpc>
              <a:spcBef>
                <a:spcPts val="580"/>
              </a:spcBef>
              <a:buClr>
                <a:srgbClr val="999933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项集闭包</a:t>
            </a:r>
            <a:r>
              <a:rPr sz="2400" spc="4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CLOSURE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01065" lvl="1" indent="-440055">
              <a:lnSpc>
                <a:spcPct val="150000"/>
              </a:lnSpc>
              <a:spcBef>
                <a:spcPts val="575"/>
              </a:spcBef>
              <a:buClr>
                <a:srgbClr val="999933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spc="1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GOTO</a:t>
            </a:r>
            <a:r>
              <a:rPr sz="24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函数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 rot="18900000">
            <a:off x="1942891" y="3189762"/>
            <a:ext cx="5562078" cy="78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75"/>
              </a:lnSpc>
            </a:pPr>
            <a:r>
              <a:rPr lang="zh-CN" altLang="en-US" sz="7200" dirty="0">
                <a:latin typeface="Noto Serif CJK JP"/>
                <a:cs typeface="Noto Serif CJK JP"/>
              </a:rPr>
              <a:t> </a:t>
            </a:r>
            <a:endParaRPr sz="7200" dirty="0">
              <a:latin typeface="Noto Serif CJK JP"/>
              <a:cs typeface="Noto Serif CJK JP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118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10" dirty="0">
                <a:solidFill>
                  <a:schemeClr val="bg1"/>
                </a:solidFill>
                <a:cs typeface="Times New Roman"/>
              </a:rPr>
              <a:t>规范</a:t>
            </a:r>
            <a:r>
              <a:rPr lang="en-US" altLang="zh-CN" spc="-10" dirty="0">
                <a:solidFill>
                  <a:schemeClr val="bg1"/>
                </a:solidFill>
                <a:cs typeface="Times New Roman"/>
              </a:rPr>
              <a:t>LR(0)</a:t>
            </a:r>
            <a:r>
              <a:rPr lang="zh-CN" altLang="en-US" spc="-10" dirty="0">
                <a:solidFill>
                  <a:schemeClr val="bg1"/>
                </a:solidFill>
                <a:cs typeface="Times New Roman"/>
              </a:rPr>
              <a:t>项集族的构造</a:t>
            </a:r>
            <a:endParaRPr lang="zh-CN" altLang="en-US" spc="-5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19EF4A-E525-E301-F92A-E938D69BE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12" y="4888112"/>
            <a:ext cx="8284655" cy="5773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715E7B-276D-F2A0-5AD2-ACC32702ADEC}"/>
              </a:ext>
            </a:extLst>
          </p:cNvPr>
          <p:cNvSpPr txBox="1"/>
          <p:nvPr/>
        </p:nvSpPr>
        <p:spPr>
          <a:xfrm>
            <a:off x="879677" y="5504688"/>
            <a:ext cx="730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《</a:t>
            </a:r>
            <a:r>
              <a:rPr lang="en-US" dirty="0"/>
              <a:t>Programming Language Pragmatics</a:t>
            </a:r>
            <a:r>
              <a:rPr lang="en-US" altLang="zh-CN" dirty="0"/>
              <a:t>》</a:t>
            </a:r>
            <a:r>
              <a:rPr lang="en-US" dirty="0"/>
              <a:t>4th ed. (2015)  Michael Scott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A48B40FC-5511-0CD4-4494-D6742124F485}"/>
              </a:ext>
            </a:extLst>
          </p:cNvPr>
          <p:cNvSpPr/>
          <p:nvPr/>
        </p:nvSpPr>
        <p:spPr>
          <a:xfrm rot="10800000" flipV="1">
            <a:off x="5246086" y="5903086"/>
            <a:ext cx="2277457" cy="512169"/>
          </a:xfrm>
          <a:prstGeom prst="wedgeRoundRectCallout">
            <a:avLst>
              <a:gd name="adj1" fmla="val 45192"/>
              <a:gd name="adj2" fmla="val -139498"/>
              <a:gd name="adj3" fmla="val 16667"/>
            </a:avLst>
          </a:prstGeom>
          <a:solidFill>
            <a:srgbClr val="F9D98C">
              <a:alpha val="3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spc="-100" dirty="0">
                <a:solidFill>
                  <a:schemeClr val="tx1"/>
                </a:solidFill>
              </a:rPr>
              <a:t>“规范”一词溯源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D33DF5-7117-BDB9-C061-26F8BE564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5" y="4035139"/>
            <a:ext cx="8341435" cy="617884"/>
          </a:xfrm>
          <a:prstGeom prst="rect">
            <a:avLst/>
          </a:prstGeom>
        </p:spPr>
      </p:pic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218354D2-78D7-0B21-1F4C-D62246A41ADD}"/>
              </a:ext>
            </a:extLst>
          </p:cNvPr>
          <p:cNvSpPr/>
          <p:nvPr/>
        </p:nvSpPr>
        <p:spPr>
          <a:xfrm rot="10800000" flipV="1">
            <a:off x="3359412" y="3426104"/>
            <a:ext cx="1351484" cy="512169"/>
          </a:xfrm>
          <a:prstGeom prst="wedgeRoundRectCallout">
            <a:avLst>
              <a:gd name="adj1" fmla="val 37060"/>
              <a:gd name="adj2" fmla="val 145254"/>
              <a:gd name="adj3" fmla="val 16667"/>
            </a:avLst>
          </a:prstGeom>
          <a:solidFill>
            <a:srgbClr val="F9D98C">
              <a:alpha val="3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spc="-100" dirty="0">
                <a:solidFill>
                  <a:schemeClr val="tx1"/>
                </a:solidFill>
              </a:rPr>
              <a:t>课本</a:t>
            </a:r>
            <a:r>
              <a:rPr lang="en-US" altLang="zh-CN" sz="2000" spc="-100" dirty="0">
                <a:solidFill>
                  <a:schemeClr val="tx1"/>
                </a:solidFill>
              </a:rPr>
              <a:t>201</a:t>
            </a:r>
            <a:r>
              <a:rPr lang="zh-CN" altLang="en-US" sz="2000" spc="-100" dirty="0">
                <a:solidFill>
                  <a:schemeClr val="tx1"/>
                </a:solidFill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92744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1760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推导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066800"/>
            <a:ext cx="7930515" cy="143128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8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b="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推导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  <a:p>
            <a:pPr marL="901065" lvl="1" indent="-440055">
              <a:lnSpc>
                <a:spcPts val="3000"/>
              </a:lnSpc>
              <a:spcBef>
                <a:spcPts val="59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将</a:t>
            </a:r>
            <a:r>
              <a:rPr sz="2400" spc="-5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非终结符</a:t>
            </a:r>
            <a:r>
              <a:rPr sz="24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替换为</a:t>
            </a: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它</a:t>
            </a:r>
            <a:r>
              <a:rPr sz="24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的某个产生式的体</a:t>
            </a:r>
            <a:endParaRPr lang="en-US" sz="24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ts val="3000"/>
              </a:lnSpc>
              <a:spcBef>
                <a:spcPts val="59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一次替换称推导，连续多次替换也称推导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510B09E-03D4-F210-FDC9-A514C48C22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</a:t>
            </a:fld>
            <a:endParaRPr lang="en-US" altLang="zh-CN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431B6F0-B7F9-AABB-E837-EDA2CB3B411A}"/>
              </a:ext>
            </a:extLst>
          </p:cNvPr>
          <p:cNvGrpSpPr/>
          <p:nvPr/>
        </p:nvGrpSpPr>
        <p:grpSpPr>
          <a:xfrm>
            <a:off x="1631851" y="4607963"/>
            <a:ext cx="6453739" cy="1205462"/>
            <a:chOff x="1393726" y="5398538"/>
            <a:chExt cx="6453739" cy="120546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F128472-2993-3DD2-BD58-C0694D44ED3C}"/>
                </a:ext>
              </a:extLst>
            </p:cNvPr>
            <p:cNvGrpSpPr/>
            <p:nvPr/>
          </p:nvGrpSpPr>
          <p:grpSpPr>
            <a:xfrm>
              <a:off x="1393726" y="5398538"/>
              <a:ext cx="6453739" cy="1205462"/>
              <a:chOff x="1602607" y="4562375"/>
              <a:chExt cx="6453739" cy="1205462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AA8EF59-7DD8-1857-5ED7-B033C9D10B9C}"/>
                  </a:ext>
                </a:extLst>
              </p:cNvPr>
              <p:cNvSpPr/>
              <p:nvPr/>
            </p:nvSpPr>
            <p:spPr>
              <a:xfrm>
                <a:off x="1602607" y="4562375"/>
                <a:ext cx="6453739" cy="1205462"/>
              </a:xfrm>
              <a:custGeom>
                <a:avLst/>
                <a:gdLst>
                  <a:gd name="connsiteX0" fmla="*/ 0 w 6453739"/>
                  <a:gd name="connsiteY0" fmla="*/ 0 h 1205462"/>
                  <a:gd name="connsiteX1" fmla="*/ 709911 w 6453739"/>
                  <a:gd name="connsiteY1" fmla="*/ 0 h 1205462"/>
                  <a:gd name="connsiteX2" fmla="*/ 1355285 w 6453739"/>
                  <a:gd name="connsiteY2" fmla="*/ 0 h 1205462"/>
                  <a:gd name="connsiteX3" fmla="*/ 1936122 w 6453739"/>
                  <a:gd name="connsiteY3" fmla="*/ 0 h 1205462"/>
                  <a:gd name="connsiteX4" fmla="*/ 2646033 w 6453739"/>
                  <a:gd name="connsiteY4" fmla="*/ 0 h 1205462"/>
                  <a:gd name="connsiteX5" fmla="*/ 3097795 w 6453739"/>
                  <a:gd name="connsiteY5" fmla="*/ 0 h 1205462"/>
                  <a:gd name="connsiteX6" fmla="*/ 3549556 w 6453739"/>
                  <a:gd name="connsiteY6" fmla="*/ 0 h 1205462"/>
                  <a:gd name="connsiteX7" fmla="*/ 4130393 w 6453739"/>
                  <a:gd name="connsiteY7" fmla="*/ 0 h 1205462"/>
                  <a:gd name="connsiteX8" fmla="*/ 4840304 w 6453739"/>
                  <a:gd name="connsiteY8" fmla="*/ 0 h 1205462"/>
                  <a:gd name="connsiteX9" fmla="*/ 5550216 w 6453739"/>
                  <a:gd name="connsiteY9" fmla="*/ 0 h 1205462"/>
                  <a:gd name="connsiteX10" fmla="*/ 6453739 w 6453739"/>
                  <a:gd name="connsiteY10" fmla="*/ 0 h 1205462"/>
                  <a:gd name="connsiteX11" fmla="*/ 6453739 w 6453739"/>
                  <a:gd name="connsiteY11" fmla="*/ 614786 h 1205462"/>
                  <a:gd name="connsiteX12" fmla="*/ 6453739 w 6453739"/>
                  <a:gd name="connsiteY12" fmla="*/ 1205462 h 1205462"/>
                  <a:gd name="connsiteX13" fmla="*/ 5679290 w 6453739"/>
                  <a:gd name="connsiteY13" fmla="*/ 1205462 h 1205462"/>
                  <a:gd name="connsiteX14" fmla="*/ 5098454 w 6453739"/>
                  <a:gd name="connsiteY14" fmla="*/ 1205462 h 1205462"/>
                  <a:gd name="connsiteX15" fmla="*/ 4517617 w 6453739"/>
                  <a:gd name="connsiteY15" fmla="*/ 1205462 h 1205462"/>
                  <a:gd name="connsiteX16" fmla="*/ 4065856 w 6453739"/>
                  <a:gd name="connsiteY16" fmla="*/ 1205462 h 1205462"/>
                  <a:gd name="connsiteX17" fmla="*/ 3355944 w 6453739"/>
                  <a:gd name="connsiteY17" fmla="*/ 1205462 h 1205462"/>
                  <a:gd name="connsiteX18" fmla="*/ 2581496 w 6453739"/>
                  <a:gd name="connsiteY18" fmla="*/ 1205462 h 1205462"/>
                  <a:gd name="connsiteX19" fmla="*/ 1871584 w 6453739"/>
                  <a:gd name="connsiteY19" fmla="*/ 1205462 h 1205462"/>
                  <a:gd name="connsiteX20" fmla="*/ 1355285 w 6453739"/>
                  <a:gd name="connsiteY20" fmla="*/ 1205462 h 1205462"/>
                  <a:gd name="connsiteX21" fmla="*/ 709911 w 6453739"/>
                  <a:gd name="connsiteY21" fmla="*/ 1205462 h 1205462"/>
                  <a:gd name="connsiteX22" fmla="*/ 0 w 6453739"/>
                  <a:gd name="connsiteY22" fmla="*/ 1205462 h 1205462"/>
                  <a:gd name="connsiteX23" fmla="*/ 0 w 6453739"/>
                  <a:gd name="connsiteY23" fmla="*/ 626840 h 1205462"/>
                  <a:gd name="connsiteX24" fmla="*/ 0 w 6453739"/>
                  <a:gd name="connsiteY24" fmla="*/ 0 h 12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453739" h="1205462" fill="none" extrusionOk="0">
                    <a:moveTo>
                      <a:pt x="0" y="0"/>
                    </a:moveTo>
                    <a:cubicBezTo>
                      <a:pt x="186928" y="-12764"/>
                      <a:pt x="372872" y="-29076"/>
                      <a:pt x="709911" y="0"/>
                    </a:cubicBezTo>
                    <a:cubicBezTo>
                      <a:pt x="1046950" y="29076"/>
                      <a:pt x="1145324" y="-27204"/>
                      <a:pt x="1355285" y="0"/>
                    </a:cubicBezTo>
                    <a:cubicBezTo>
                      <a:pt x="1565246" y="27204"/>
                      <a:pt x="1817891" y="26415"/>
                      <a:pt x="1936122" y="0"/>
                    </a:cubicBezTo>
                    <a:cubicBezTo>
                      <a:pt x="2054353" y="-26415"/>
                      <a:pt x="2377803" y="21631"/>
                      <a:pt x="2646033" y="0"/>
                    </a:cubicBezTo>
                    <a:cubicBezTo>
                      <a:pt x="2914263" y="-21631"/>
                      <a:pt x="2957274" y="2700"/>
                      <a:pt x="3097795" y="0"/>
                    </a:cubicBezTo>
                    <a:cubicBezTo>
                      <a:pt x="3238316" y="-2700"/>
                      <a:pt x="3381102" y="8382"/>
                      <a:pt x="3549556" y="0"/>
                    </a:cubicBezTo>
                    <a:cubicBezTo>
                      <a:pt x="3718010" y="-8382"/>
                      <a:pt x="3878276" y="28284"/>
                      <a:pt x="4130393" y="0"/>
                    </a:cubicBezTo>
                    <a:cubicBezTo>
                      <a:pt x="4382510" y="-28284"/>
                      <a:pt x="4679000" y="17155"/>
                      <a:pt x="4840304" y="0"/>
                    </a:cubicBezTo>
                    <a:cubicBezTo>
                      <a:pt x="5001608" y="-17155"/>
                      <a:pt x="5380285" y="-5717"/>
                      <a:pt x="5550216" y="0"/>
                    </a:cubicBezTo>
                    <a:cubicBezTo>
                      <a:pt x="5720147" y="5717"/>
                      <a:pt x="6249463" y="-28057"/>
                      <a:pt x="6453739" y="0"/>
                    </a:cubicBezTo>
                    <a:cubicBezTo>
                      <a:pt x="6424544" y="132306"/>
                      <a:pt x="6446080" y="483275"/>
                      <a:pt x="6453739" y="614786"/>
                    </a:cubicBezTo>
                    <a:cubicBezTo>
                      <a:pt x="6461398" y="746297"/>
                      <a:pt x="6428937" y="1067537"/>
                      <a:pt x="6453739" y="1205462"/>
                    </a:cubicBezTo>
                    <a:cubicBezTo>
                      <a:pt x="6279271" y="1187837"/>
                      <a:pt x="5949016" y="1214838"/>
                      <a:pt x="5679290" y="1205462"/>
                    </a:cubicBezTo>
                    <a:cubicBezTo>
                      <a:pt x="5409564" y="1196086"/>
                      <a:pt x="5300059" y="1209830"/>
                      <a:pt x="5098454" y="1205462"/>
                    </a:cubicBezTo>
                    <a:cubicBezTo>
                      <a:pt x="4896849" y="1201094"/>
                      <a:pt x="4760993" y="1189692"/>
                      <a:pt x="4517617" y="1205462"/>
                    </a:cubicBezTo>
                    <a:cubicBezTo>
                      <a:pt x="4274241" y="1221232"/>
                      <a:pt x="4164535" y="1214420"/>
                      <a:pt x="4065856" y="1205462"/>
                    </a:cubicBezTo>
                    <a:cubicBezTo>
                      <a:pt x="3967177" y="1196504"/>
                      <a:pt x="3576889" y="1207624"/>
                      <a:pt x="3355944" y="1205462"/>
                    </a:cubicBezTo>
                    <a:cubicBezTo>
                      <a:pt x="3134999" y="1203300"/>
                      <a:pt x="2906498" y="1221551"/>
                      <a:pt x="2581496" y="1205462"/>
                    </a:cubicBezTo>
                    <a:cubicBezTo>
                      <a:pt x="2256494" y="1189373"/>
                      <a:pt x="2177303" y="1219909"/>
                      <a:pt x="1871584" y="1205462"/>
                    </a:cubicBezTo>
                    <a:cubicBezTo>
                      <a:pt x="1565865" y="1191015"/>
                      <a:pt x="1489283" y="1211801"/>
                      <a:pt x="1355285" y="1205462"/>
                    </a:cubicBezTo>
                    <a:cubicBezTo>
                      <a:pt x="1221287" y="1199123"/>
                      <a:pt x="992419" y="1224542"/>
                      <a:pt x="709911" y="1205462"/>
                    </a:cubicBezTo>
                    <a:cubicBezTo>
                      <a:pt x="427403" y="1186382"/>
                      <a:pt x="287119" y="1233687"/>
                      <a:pt x="0" y="1205462"/>
                    </a:cubicBezTo>
                    <a:cubicBezTo>
                      <a:pt x="-4708" y="1017932"/>
                      <a:pt x="-16662" y="800941"/>
                      <a:pt x="0" y="626840"/>
                    </a:cubicBezTo>
                    <a:cubicBezTo>
                      <a:pt x="16662" y="452739"/>
                      <a:pt x="-25477" y="158368"/>
                      <a:pt x="0" y="0"/>
                    </a:cubicBezTo>
                    <a:close/>
                  </a:path>
                  <a:path w="6453739" h="1205462" stroke="0" extrusionOk="0">
                    <a:moveTo>
                      <a:pt x="0" y="0"/>
                    </a:moveTo>
                    <a:cubicBezTo>
                      <a:pt x="205499" y="1275"/>
                      <a:pt x="501120" y="-17700"/>
                      <a:pt x="645374" y="0"/>
                    </a:cubicBezTo>
                    <a:cubicBezTo>
                      <a:pt x="789628" y="17700"/>
                      <a:pt x="1161197" y="-23463"/>
                      <a:pt x="1355285" y="0"/>
                    </a:cubicBezTo>
                    <a:cubicBezTo>
                      <a:pt x="1549373" y="23463"/>
                      <a:pt x="1646128" y="-399"/>
                      <a:pt x="1807047" y="0"/>
                    </a:cubicBezTo>
                    <a:cubicBezTo>
                      <a:pt x="1967966" y="399"/>
                      <a:pt x="2304204" y="12840"/>
                      <a:pt x="2452421" y="0"/>
                    </a:cubicBezTo>
                    <a:cubicBezTo>
                      <a:pt x="2600638" y="-12840"/>
                      <a:pt x="2853692" y="5310"/>
                      <a:pt x="3162332" y="0"/>
                    </a:cubicBezTo>
                    <a:cubicBezTo>
                      <a:pt x="3470972" y="-5310"/>
                      <a:pt x="3393307" y="6246"/>
                      <a:pt x="3614094" y="0"/>
                    </a:cubicBezTo>
                    <a:cubicBezTo>
                      <a:pt x="3834881" y="-6246"/>
                      <a:pt x="3847668" y="-16897"/>
                      <a:pt x="4065856" y="0"/>
                    </a:cubicBezTo>
                    <a:cubicBezTo>
                      <a:pt x="4284044" y="16897"/>
                      <a:pt x="4377331" y="3949"/>
                      <a:pt x="4646692" y="0"/>
                    </a:cubicBezTo>
                    <a:cubicBezTo>
                      <a:pt x="4916053" y="-3949"/>
                      <a:pt x="4976638" y="-22354"/>
                      <a:pt x="5162991" y="0"/>
                    </a:cubicBezTo>
                    <a:cubicBezTo>
                      <a:pt x="5349344" y="22354"/>
                      <a:pt x="5660666" y="-13699"/>
                      <a:pt x="5808365" y="0"/>
                    </a:cubicBezTo>
                    <a:cubicBezTo>
                      <a:pt x="5956064" y="13699"/>
                      <a:pt x="6260100" y="-30947"/>
                      <a:pt x="6453739" y="0"/>
                    </a:cubicBezTo>
                    <a:cubicBezTo>
                      <a:pt x="6435328" y="272837"/>
                      <a:pt x="6428177" y="324318"/>
                      <a:pt x="6453739" y="614786"/>
                    </a:cubicBezTo>
                    <a:cubicBezTo>
                      <a:pt x="6479301" y="905254"/>
                      <a:pt x="6474758" y="1047643"/>
                      <a:pt x="6453739" y="1205462"/>
                    </a:cubicBezTo>
                    <a:cubicBezTo>
                      <a:pt x="6242857" y="1188472"/>
                      <a:pt x="6052297" y="1212973"/>
                      <a:pt x="5872902" y="1205462"/>
                    </a:cubicBezTo>
                    <a:cubicBezTo>
                      <a:pt x="5693507" y="1197951"/>
                      <a:pt x="5556946" y="1216359"/>
                      <a:pt x="5356603" y="1205462"/>
                    </a:cubicBezTo>
                    <a:cubicBezTo>
                      <a:pt x="5156260" y="1194565"/>
                      <a:pt x="4863785" y="1179743"/>
                      <a:pt x="4711229" y="1205462"/>
                    </a:cubicBezTo>
                    <a:cubicBezTo>
                      <a:pt x="4558673" y="1231181"/>
                      <a:pt x="4236524" y="1181443"/>
                      <a:pt x="4065856" y="1205462"/>
                    </a:cubicBezTo>
                    <a:cubicBezTo>
                      <a:pt x="3895188" y="1229481"/>
                      <a:pt x="3661707" y="1209383"/>
                      <a:pt x="3549556" y="1205462"/>
                    </a:cubicBezTo>
                    <a:cubicBezTo>
                      <a:pt x="3437405" y="1201541"/>
                      <a:pt x="3172298" y="1175237"/>
                      <a:pt x="2839645" y="1205462"/>
                    </a:cubicBezTo>
                    <a:cubicBezTo>
                      <a:pt x="2506992" y="1235687"/>
                      <a:pt x="2515805" y="1191470"/>
                      <a:pt x="2387883" y="1205462"/>
                    </a:cubicBezTo>
                    <a:cubicBezTo>
                      <a:pt x="2259961" y="1219454"/>
                      <a:pt x="1970469" y="1208641"/>
                      <a:pt x="1807047" y="1205462"/>
                    </a:cubicBezTo>
                    <a:cubicBezTo>
                      <a:pt x="1643625" y="1202283"/>
                      <a:pt x="1486228" y="1211502"/>
                      <a:pt x="1355285" y="1205462"/>
                    </a:cubicBezTo>
                    <a:cubicBezTo>
                      <a:pt x="1224342" y="1199422"/>
                      <a:pt x="969602" y="1213549"/>
                      <a:pt x="709911" y="1205462"/>
                    </a:cubicBezTo>
                    <a:cubicBezTo>
                      <a:pt x="450220" y="1197375"/>
                      <a:pt x="311434" y="1204530"/>
                      <a:pt x="0" y="1205462"/>
                    </a:cubicBezTo>
                    <a:cubicBezTo>
                      <a:pt x="14244" y="1021642"/>
                      <a:pt x="24574" y="899459"/>
                      <a:pt x="0" y="626840"/>
                    </a:cubicBezTo>
                    <a:cubicBezTo>
                      <a:pt x="-24574" y="354221"/>
                      <a:pt x="-15487" y="21351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95075623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35CA2A4D-96D4-A592-70A9-37A2FF4C0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7213" y="4676554"/>
                <a:ext cx="6147116" cy="405151"/>
              </a:xfrm>
              <a:prstGeom prst="rect">
                <a:avLst/>
              </a:prstGeom>
            </p:spPr>
          </p:pic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31DC634-BE3F-BAD2-5A63-102887C26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0726" y="6077812"/>
              <a:ext cx="5881673" cy="328312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284C87C-090C-731F-D248-45688F45045B}"/>
              </a:ext>
            </a:extLst>
          </p:cNvPr>
          <p:cNvGrpSpPr/>
          <p:nvPr/>
        </p:nvGrpSpPr>
        <p:grpSpPr>
          <a:xfrm>
            <a:off x="474065" y="2882877"/>
            <a:ext cx="7201281" cy="1341128"/>
            <a:chOff x="474065" y="2882877"/>
            <a:chExt cx="7201281" cy="134112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EC82EA3-D637-1950-1A13-38A580713164}"/>
                </a:ext>
              </a:extLst>
            </p:cNvPr>
            <p:cNvGrpSpPr/>
            <p:nvPr/>
          </p:nvGrpSpPr>
          <p:grpSpPr>
            <a:xfrm>
              <a:off x="1847465" y="3657601"/>
              <a:ext cx="5827881" cy="566404"/>
              <a:chOff x="1847465" y="3657601"/>
              <a:chExt cx="5827881" cy="56640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0F4CD3-05F6-F62B-3675-CEDADA331A73}"/>
                  </a:ext>
                </a:extLst>
              </p:cNvPr>
              <p:cNvSpPr/>
              <p:nvPr/>
            </p:nvSpPr>
            <p:spPr>
              <a:xfrm>
                <a:off x="1847465" y="3657601"/>
                <a:ext cx="5827881" cy="5664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20A749D-D867-3A66-0454-44554A33D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5851" y="3724145"/>
                <a:ext cx="5677705" cy="440987"/>
              </a:xfrm>
              <a:prstGeom prst="rect">
                <a:avLst/>
              </a:prstGeom>
            </p:spPr>
          </p:pic>
        </p:grpSp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E6F6520C-84D7-EFC6-3987-1FE38CC13A3F}"/>
                </a:ext>
              </a:extLst>
            </p:cNvPr>
            <p:cNvSpPr txBox="1"/>
            <p:nvPr/>
          </p:nvSpPr>
          <p:spPr>
            <a:xfrm>
              <a:off x="474065" y="2882877"/>
              <a:ext cx="3488336" cy="530915"/>
            </a:xfrm>
            <a:prstGeom prst="rect">
              <a:avLst/>
            </a:prstGeom>
          </p:spPr>
          <p:txBody>
            <a:bodyPr vert="horz" wrap="square" lIns="0" tIns="99060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64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sz="2800" spc="-5" dirty="0" err="1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rPr>
                <a:t>例子</a:t>
              </a:r>
              <a:endPara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119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增广文法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ADA476-31D1-162E-9C64-653FE3E3CB0D}"/>
              </a:ext>
            </a:extLst>
          </p:cNvPr>
          <p:cNvGrpSpPr/>
          <p:nvPr/>
        </p:nvGrpSpPr>
        <p:grpSpPr>
          <a:xfrm>
            <a:off x="499640" y="1248071"/>
            <a:ext cx="7844260" cy="482712"/>
            <a:chOff x="499640" y="1104135"/>
            <a:chExt cx="7844260" cy="482712"/>
          </a:xfrm>
        </p:grpSpPr>
        <p:sp>
          <p:nvSpPr>
            <p:cNvPr id="12" name="object 5 1 2 2 1 1 1 2 1 1">
              <a:extLst>
                <a:ext uri="{FF2B5EF4-FFF2-40B4-BE49-F238E27FC236}">
                  <a16:creationId xmlns:a16="http://schemas.microsoft.com/office/drawing/2014/main" id="{0F1DEEEC-9F93-4A0E-A7DB-6718DCC90635}"/>
                </a:ext>
              </a:extLst>
            </p:cNvPr>
            <p:cNvSpPr txBox="1"/>
            <p:nvPr/>
          </p:nvSpPr>
          <p:spPr>
            <a:xfrm>
              <a:off x="499640" y="1104135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3" name="图片 22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G$中增加新开始符$S'$，并加入产生式$S'\rightarrow S$即可得到$G'$&#10;&#10;&#10;\end{document} " title="IguanaTex Bitmap Display">
              <a:extLst>
                <a:ext uri="{FF2B5EF4-FFF2-40B4-BE49-F238E27FC236}">
                  <a16:creationId xmlns:a16="http://schemas.microsoft.com/office/drawing/2014/main" id="{6F65AF77-7F96-8C95-961C-A0A9890BE8C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520" y="1314872"/>
              <a:ext cx="6935380" cy="271975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869296F-B617-3C19-C1CA-33E9D22662BD}"/>
              </a:ext>
            </a:extLst>
          </p:cNvPr>
          <p:cNvGrpSpPr/>
          <p:nvPr/>
        </p:nvGrpSpPr>
        <p:grpSpPr>
          <a:xfrm>
            <a:off x="499640" y="675239"/>
            <a:ext cx="5317135" cy="543163"/>
            <a:chOff x="499640" y="658305"/>
            <a:chExt cx="5317135" cy="543163"/>
          </a:xfrm>
        </p:grpSpPr>
        <p:pic>
          <p:nvPicPr>
            <p:cNvPr id="19" name="图片 18" descr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文法$G$的增广文法$G^\prime$&#10;&#10;&#10;\end{document} " title="IguanaTex Bitmap Display">
              <a:extLst>
                <a:ext uri="{FF2B5EF4-FFF2-40B4-BE49-F238E27FC236}">
                  <a16:creationId xmlns:a16="http://schemas.microsoft.com/office/drawing/2014/main" id="{444BC19E-2FAF-8AD4-F192-8B20D15E4B3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25" y="862136"/>
              <a:ext cx="3331315" cy="339332"/>
            </a:xfrm>
            <a:prstGeom prst="rect">
              <a:avLst/>
            </a:prstGeom>
          </p:spPr>
        </p:pic>
        <p:sp>
          <p:nvSpPr>
            <p:cNvPr id="16" name="object 5 2 2 1 1 2 2 2 1">
              <a:extLst>
                <a:ext uri="{FF2B5EF4-FFF2-40B4-BE49-F238E27FC236}">
                  <a16:creationId xmlns:a16="http://schemas.microsoft.com/office/drawing/2014/main" id="{2F7285A6-0049-5B18-DAEA-D088A255B28D}"/>
                </a:ext>
              </a:extLst>
            </p:cNvPr>
            <p:cNvSpPr txBox="1"/>
            <p:nvPr/>
          </p:nvSpPr>
          <p:spPr>
            <a:xfrm>
              <a:off x="499640" y="658305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AAF2DC5-D4AF-21FC-1069-AA7E7DF2129D}"/>
              </a:ext>
            </a:extLst>
          </p:cNvPr>
          <p:cNvGrpSpPr/>
          <p:nvPr/>
        </p:nvGrpSpPr>
        <p:grpSpPr>
          <a:xfrm>
            <a:off x="513385" y="1797917"/>
            <a:ext cx="8335215" cy="757337"/>
            <a:chOff x="513385" y="1797917"/>
            <a:chExt cx="8335215" cy="757337"/>
          </a:xfrm>
        </p:grpSpPr>
        <p:sp>
          <p:nvSpPr>
            <p:cNvPr id="26" name="object 5 1 2 2 1 1 1 2 1 2">
              <a:extLst>
                <a:ext uri="{FF2B5EF4-FFF2-40B4-BE49-F238E27FC236}">
                  <a16:creationId xmlns:a16="http://schemas.microsoft.com/office/drawing/2014/main" id="{BFE395E5-3C15-D48B-62F8-83BC97658967}"/>
                </a:ext>
              </a:extLst>
            </p:cNvPr>
            <p:cNvSpPr txBox="1"/>
            <p:nvPr/>
          </p:nvSpPr>
          <p:spPr>
            <a:xfrm>
              <a:off x="513385" y="1797917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7" name="图片 6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显然，$G'$和$G$接受相同的语言，并且，当按照$S'\rightarrow S$进行归约时，就表示已经将整个输入符号串归约为开始符&#10;&#10;&#10;\end{document} " title="IguanaTex Bitmap Display">
              <a:extLst>
                <a:ext uri="{FF2B5EF4-FFF2-40B4-BE49-F238E27FC236}">
                  <a16:creationId xmlns:a16="http://schemas.microsoft.com/office/drawing/2014/main" id="{986D998D-81A3-B324-4D65-FAFA0400E6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269" y="2008654"/>
              <a:ext cx="7426331" cy="54660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602B94D-F8D1-86C2-1521-956B28319181}"/>
              </a:ext>
            </a:extLst>
          </p:cNvPr>
          <p:cNvGrpSpPr/>
          <p:nvPr/>
        </p:nvGrpSpPr>
        <p:grpSpPr>
          <a:xfrm>
            <a:off x="2123840" y="3151560"/>
            <a:ext cx="2095780" cy="1482707"/>
            <a:chOff x="2123840" y="3487227"/>
            <a:chExt cx="2095780" cy="1482707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173C4F9-78A1-6E9B-2D24-620A4A504E52}"/>
                </a:ext>
              </a:extLst>
            </p:cNvPr>
            <p:cNvGrpSpPr/>
            <p:nvPr/>
          </p:nvGrpSpPr>
          <p:grpSpPr>
            <a:xfrm>
              <a:off x="2299470" y="3993539"/>
              <a:ext cx="1920150" cy="976395"/>
              <a:chOff x="1148003" y="3502472"/>
              <a:chExt cx="1920150" cy="976395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1B6ECC0-FCF2-23DC-BFE7-46560D57A9B6}"/>
                  </a:ext>
                </a:extLst>
              </p:cNvPr>
              <p:cNvSpPr/>
              <p:nvPr/>
            </p:nvSpPr>
            <p:spPr>
              <a:xfrm>
                <a:off x="1148003" y="3502472"/>
                <a:ext cx="1920150" cy="9763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p:pic>
            <p:nvPicPr>
              <p:cNvPr id="48" name="图片 47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$\begin{array}{lll}&#10;E &amp; \rightarrow &amp;  E+T \mid T \\ &#10;T &amp; \rightarrow &amp; T * F \mid F \\ &#10;F &amp; \rightarrow &amp;(E) \mid \mathbf{i d}&#10;\end{array}$&#10;&#10;&#10;\end{document} " title="IguanaTex Bitmap Display">
                <a:extLst>
                  <a:ext uri="{FF2B5EF4-FFF2-40B4-BE49-F238E27FC236}">
                    <a16:creationId xmlns:a16="http://schemas.microsoft.com/office/drawing/2014/main" id="{A9753E44-6085-81F8-D347-351603562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203" y="3620599"/>
                <a:ext cx="1735750" cy="77648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036E621-7058-EB01-0EF3-FF453F9DC979}"/>
                    </a:ext>
                  </a:extLst>
                </p14:cNvPr>
                <p14:cNvContentPartPr/>
                <p14:nvPr/>
              </p14:nvContentPartPr>
              <p14:xfrm>
                <a:off x="2123840" y="3487227"/>
                <a:ext cx="519120" cy="4179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036E621-7058-EB01-0EF3-FF453F9DC9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05840" y="3451227"/>
                  <a:ext cx="5547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CEB6458-E31E-2C1D-B4E8-3FA9EA3FD2AD}"/>
                    </a:ext>
                  </a:extLst>
                </p14:cNvPr>
                <p14:cNvContentPartPr/>
                <p14:nvPr/>
              </p14:nvContentPartPr>
              <p14:xfrm>
                <a:off x="2506160" y="3775947"/>
                <a:ext cx="17640" cy="2610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CEB6458-E31E-2C1D-B4E8-3FA9EA3FD2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88160" y="3739947"/>
                  <a:ext cx="5328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C84DCBD-C021-0626-2102-C78A66C1EFB9}"/>
              </a:ext>
            </a:extLst>
          </p:cNvPr>
          <p:cNvGrpSpPr/>
          <p:nvPr/>
        </p:nvGrpSpPr>
        <p:grpSpPr>
          <a:xfrm>
            <a:off x="5463907" y="2923680"/>
            <a:ext cx="2061201" cy="1710587"/>
            <a:chOff x="5463907" y="3259347"/>
            <a:chExt cx="2061201" cy="1710587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AC0C032-2FF4-C3A5-960F-11A3BA74C0F1}"/>
                </a:ext>
              </a:extLst>
            </p:cNvPr>
            <p:cNvSpPr/>
            <p:nvPr/>
          </p:nvSpPr>
          <p:spPr>
            <a:xfrm>
              <a:off x="5604958" y="3843868"/>
              <a:ext cx="1920150" cy="1126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56" name="图片 55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$\begin{array}{lll}&#10;E' &amp; \rightarrow &amp;  E    \\&#10;E &amp; \rightarrow &amp;  E+T \mid T \\&#10;T &amp; \rightarrow &amp; T * F \mid F \\&#10;F &amp; \rightarrow &amp;(E) \mid \mathbf{i d}&#10;\end{array}$&#10;&#10;&#10;\end{document} " title="IguanaTex Bitmap Display">
              <a:extLst>
                <a:ext uri="{FF2B5EF4-FFF2-40B4-BE49-F238E27FC236}">
                  <a16:creationId xmlns:a16="http://schemas.microsoft.com/office/drawing/2014/main" id="{33132C17-1E5C-50F7-7793-B8098251F41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467" y="3952954"/>
              <a:ext cx="1673464" cy="97901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06C2231-B68F-0969-B0A7-645894AE28C6}"/>
                    </a:ext>
                  </a:extLst>
                </p14:cNvPr>
                <p14:cNvContentPartPr/>
                <p14:nvPr/>
              </p14:nvContentPartPr>
              <p14:xfrm>
                <a:off x="5463907" y="3321464"/>
                <a:ext cx="519120" cy="4179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06C2231-B68F-0969-B0A7-645894AE28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45907" y="3285464"/>
                  <a:ext cx="5547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DD54E85-9B08-F745-79EE-07419E69B65F}"/>
                    </a:ext>
                  </a:extLst>
                </p14:cNvPr>
                <p14:cNvContentPartPr/>
                <p14:nvPr/>
              </p14:nvContentPartPr>
              <p14:xfrm>
                <a:off x="5846227" y="3610184"/>
                <a:ext cx="17640" cy="261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DD54E85-9B08-F745-79EE-07419E69B6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28227" y="3574184"/>
                  <a:ext cx="532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D96D614-FE28-8BA8-0C8E-22E47C7C89B4}"/>
                    </a:ext>
                  </a:extLst>
                </p14:cNvPr>
                <p14:cNvContentPartPr/>
                <p14:nvPr/>
              </p14:nvContentPartPr>
              <p14:xfrm>
                <a:off x="5996000" y="3259347"/>
                <a:ext cx="66600" cy="1177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D96D614-FE28-8BA8-0C8E-22E47C7C89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78000" y="3223347"/>
                  <a:ext cx="1022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C9CB64-69E2-D4DB-E078-AEC1B4E3A640}"/>
              </a:ext>
            </a:extLst>
          </p:cNvPr>
          <p:cNvGrpSpPr/>
          <p:nvPr/>
        </p:nvGrpSpPr>
        <p:grpSpPr>
          <a:xfrm>
            <a:off x="1864639" y="5061926"/>
            <a:ext cx="5881120" cy="697416"/>
            <a:chOff x="-505411" y="5616757"/>
            <a:chExt cx="5881120" cy="697416"/>
          </a:xfrm>
        </p:grpSpPr>
        <p:sp>
          <p:nvSpPr>
            <p:cNvPr id="3" name="object 18">
              <a:extLst>
                <a:ext uri="{FF2B5EF4-FFF2-40B4-BE49-F238E27FC236}">
                  <a16:creationId xmlns:a16="http://schemas.microsoft.com/office/drawing/2014/main" id="{57FD32CF-9691-4242-7199-550ABCA55272}"/>
                </a:ext>
              </a:extLst>
            </p:cNvPr>
            <p:cNvSpPr/>
            <p:nvPr/>
          </p:nvSpPr>
          <p:spPr>
            <a:xfrm>
              <a:off x="-292100" y="5616757"/>
              <a:ext cx="5667809" cy="697416"/>
            </a:xfrm>
            <a:custGeom>
              <a:avLst/>
              <a:gdLst/>
              <a:ahLst/>
              <a:cxnLst/>
              <a:rect l="l" t="t" r="r" b="b"/>
              <a:pathLst>
                <a:path w="8596630" h="913129">
                  <a:moveTo>
                    <a:pt x="8596122" y="912876"/>
                  </a:moveTo>
                  <a:lnTo>
                    <a:pt x="8596122" y="0"/>
                  </a:lnTo>
                  <a:lnTo>
                    <a:pt x="0" y="0"/>
                  </a:lnTo>
                  <a:lnTo>
                    <a:pt x="0" y="912876"/>
                  </a:lnTo>
                  <a:lnTo>
                    <a:pt x="8596122" y="912876"/>
                  </a:lnTo>
                  <a:close/>
                </a:path>
              </a:pathLst>
            </a:custGeom>
            <a:solidFill>
              <a:srgbClr val="F9D98C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20">
              <a:extLst>
                <a:ext uri="{FF2B5EF4-FFF2-40B4-BE49-F238E27FC236}">
                  <a16:creationId xmlns:a16="http://schemas.microsoft.com/office/drawing/2014/main" id="{E23AE052-97F6-45CB-7385-B84501E49338}"/>
                </a:ext>
              </a:extLst>
            </p:cNvPr>
            <p:cNvSpPr txBox="1"/>
            <p:nvPr/>
          </p:nvSpPr>
          <p:spPr>
            <a:xfrm>
              <a:off x="-505411" y="5712895"/>
              <a:ext cx="5840384" cy="532069"/>
            </a:xfrm>
            <a:prstGeom prst="rect">
              <a:avLst/>
            </a:prstGeom>
          </p:spPr>
          <p:txBody>
            <a:bodyPr vert="horz" wrap="square" lIns="0" tIns="4445" rIns="0" bIns="0" rtlCol="0">
              <a:spAutoFit/>
            </a:bodyPr>
            <a:lstStyle/>
            <a:p>
              <a:pPr marL="393700" marR="267335">
                <a:lnSpc>
                  <a:spcPct val="111000"/>
                </a:lnSpc>
                <a:spcBef>
                  <a:spcPts val="35"/>
                </a:spcBef>
              </a:pPr>
              <a:r>
                <a:rPr sz="1600" dirty="0" err="1">
                  <a:latin typeface="Microsoft YaHei UI"/>
                  <a:cs typeface="Microsoft YaHei UI"/>
                </a:rPr>
                <a:t>引入新的开始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Microsoft YaHei UI"/>
                </a:rPr>
                <a:t>符</a:t>
              </a:r>
              <a:r>
                <a:rPr sz="1600" dirty="0" err="1">
                  <a:latin typeface="Microsoft YaHei UI"/>
                  <a:cs typeface="Microsoft YaHei UI"/>
                </a:rPr>
                <a:t>的目的</a:t>
              </a:r>
              <a:r>
                <a:rPr lang="zh-CN" altLang="en-US" sz="1600" dirty="0">
                  <a:latin typeface="Microsoft YaHei UI"/>
                  <a:cs typeface="Microsoft YaHei UI"/>
                </a:rPr>
                <a:t>：</a:t>
              </a:r>
              <a:r>
                <a:rPr sz="1600" dirty="0" err="1">
                  <a:latin typeface="Microsoft YaHei UI"/>
                  <a:cs typeface="Microsoft YaHei UI"/>
                </a:rPr>
                <a:t>使得</a:t>
              </a:r>
              <a:r>
                <a:rPr sz="1600" dirty="0" err="1">
                  <a:solidFill>
                    <a:srgbClr val="2D84F4"/>
                  </a:solidFill>
                  <a:latin typeface="Microsoft YaHei UI"/>
                  <a:cs typeface="Microsoft YaHei UI"/>
                </a:rPr>
                <a:t>文法开始符号仅出现在</a:t>
              </a:r>
              <a:r>
                <a:rPr sz="1600" dirty="0" err="1">
                  <a:solidFill>
                    <a:srgbClr val="C00000"/>
                  </a:solidFill>
                  <a:latin typeface="Microsoft YaHei UI"/>
                  <a:cs typeface="Microsoft YaHei UI"/>
                </a:rPr>
                <a:t>一个</a:t>
              </a:r>
              <a:r>
                <a:rPr sz="1600" dirty="0" err="1">
                  <a:solidFill>
                    <a:srgbClr val="2D84F4"/>
                  </a:solidFill>
                  <a:latin typeface="Microsoft YaHei UI"/>
                  <a:cs typeface="Microsoft YaHei UI"/>
                </a:rPr>
                <a:t>产生式的左边</a:t>
              </a:r>
              <a:r>
                <a:rPr sz="1600" dirty="0" err="1">
                  <a:latin typeface="Microsoft YaHei UI"/>
                  <a:cs typeface="Microsoft YaHei UI"/>
                </a:rPr>
                <a:t>，从而使得</a:t>
              </a:r>
              <a:r>
                <a:rPr sz="1600" dirty="0" err="1">
                  <a:solidFill>
                    <a:srgbClr val="2D84F4"/>
                  </a:solidFill>
                  <a:latin typeface="Microsoft YaHei UI"/>
                  <a:cs typeface="Microsoft YaHei UI"/>
                </a:rPr>
                <a:t>分析器只有</a:t>
              </a:r>
              <a:r>
                <a:rPr sz="1600" dirty="0" err="1">
                  <a:solidFill>
                    <a:srgbClr val="C00000"/>
                  </a:solidFill>
                  <a:latin typeface="Microsoft YaHei UI"/>
                  <a:cs typeface="Microsoft YaHei UI"/>
                </a:rPr>
                <a:t>一个</a:t>
              </a:r>
              <a:r>
                <a:rPr sz="1600" dirty="0" err="1">
                  <a:solidFill>
                    <a:srgbClr val="2D84F4"/>
                  </a:solidFill>
                  <a:latin typeface="Microsoft YaHei UI"/>
                  <a:cs typeface="Microsoft YaHei UI"/>
                </a:rPr>
                <a:t>接受状态</a:t>
              </a:r>
              <a:endParaRPr sz="1600" dirty="0">
                <a:latin typeface="Microsoft YaHei UI"/>
                <a:cs typeface="Microsoft YaHei UI"/>
              </a:endParaRPr>
            </a:p>
          </p:txBody>
        </p:sp>
      </p:grp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9A2AD761-5D86-ECC3-D2B1-754C8330EBC5}"/>
              </a:ext>
            </a:extLst>
          </p:cNvPr>
          <p:cNvSpPr/>
          <p:nvPr/>
        </p:nvSpPr>
        <p:spPr>
          <a:xfrm rot="10800000" flipV="1">
            <a:off x="4809273" y="5891512"/>
            <a:ext cx="3038361" cy="532436"/>
          </a:xfrm>
          <a:prstGeom prst="wedgeRoundRectCallout">
            <a:avLst>
              <a:gd name="adj1" fmla="val 29113"/>
              <a:gd name="adj2" fmla="val -83588"/>
              <a:gd name="adj3" fmla="val 16667"/>
            </a:avLst>
          </a:prstGeom>
          <a:solidFill>
            <a:srgbClr val="F9D98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spc="-100" dirty="0">
                <a:solidFill>
                  <a:schemeClr val="tx1"/>
                </a:solidFill>
              </a:rPr>
              <a:t>仅仅是为了方便，并无其它深意，不要被“增广”一词唬住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120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LR(0)</a:t>
            </a:r>
            <a:r>
              <a:rPr lang="zh-CN" altLang="en-US" spc="-5" dirty="0">
                <a:solidFill>
                  <a:schemeClr val="bg1"/>
                </a:solidFill>
              </a:rPr>
              <a:t>项集闭包</a:t>
            </a:r>
            <a:r>
              <a:rPr lang="en-US" altLang="zh-CN" spc="-5" dirty="0">
                <a:solidFill>
                  <a:schemeClr val="bg1"/>
                </a:solidFill>
              </a:rPr>
              <a:t>CLOSURE</a:t>
            </a:r>
            <a:endParaRPr lang="zh-CN" altLang="en-US" spc="-5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89214B6-CB3D-F029-56F6-6F598CA0202D}"/>
              </a:ext>
            </a:extLst>
          </p:cNvPr>
          <p:cNvGrpSpPr/>
          <p:nvPr/>
        </p:nvGrpSpPr>
        <p:grpSpPr>
          <a:xfrm>
            <a:off x="499640" y="2052397"/>
            <a:ext cx="6054911" cy="512930"/>
            <a:chOff x="499640" y="2052397"/>
            <a:chExt cx="6054911" cy="512930"/>
          </a:xfrm>
        </p:grpSpPr>
        <p:sp>
          <p:nvSpPr>
            <p:cNvPr id="12" name="object 5 1 2 2 1 1 1 2 1 1">
              <a:extLst>
                <a:ext uri="{FF2B5EF4-FFF2-40B4-BE49-F238E27FC236}">
                  <a16:creationId xmlns:a16="http://schemas.microsoft.com/office/drawing/2014/main" id="{0F1DEEEC-9F93-4A0E-A7DB-6718DCC90635}"/>
                </a:ext>
              </a:extLst>
            </p:cNvPr>
            <p:cNvSpPr txBox="1"/>
            <p:nvPr/>
          </p:nvSpPr>
          <p:spPr>
            <a:xfrm>
              <a:off x="499640" y="2052397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9" name="图片 8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将$I$中的各项加入CLOSURE($I$)中&#10;&#10;&#10;&#10;\end{document} " title="IguanaTex Bitmap Display">
              <a:extLst>
                <a:ext uri="{FF2B5EF4-FFF2-40B4-BE49-F238E27FC236}">
                  <a16:creationId xmlns:a16="http://schemas.microsoft.com/office/drawing/2014/main" id="{25C48CA0-313E-67D5-F9BB-74BE9BB0E92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520" y="2263133"/>
              <a:ext cx="4317271" cy="302194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3759FB9-A765-AB39-7832-1EDE34CB702E}"/>
              </a:ext>
            </a:extLst>
          </p:cNvPr>
          <p:cNvGrpSpPr/>
          <p:nvPr/>
        </p:nvGrpSpPr>
        <p:grpSpPr>
          <a:xfrm>
            <a:off x="499640" y="675239"/>
            <a:ext cx="8169805" cy="1375126"/>
            <a:chOff x="499640" y="675239"/>
            <a:chExt cx="8169805" cy="1375126"/>
          </a:xfrm>
        </p:grpSpPr>
        <p:pic>
          <p:nvPicPr>
            <p:cNvPr id="18" name="图片 17" descr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\textcolor[rgb]{0.75,0.00,0.00}{LR(0)项集闭包} (CLOSURE)：如果$I$是文法$G$的一个项集，CLOSURE($I$)就是根据下列两条规则从$I$构造得到的项集&#10;&#10;&#10;&#10;\end{document} " title="IguanaTex Bitmap Display">
              <a:extLst>
                <a:ext uri="{FF2B5EF4-FFF2-40B4-BE49-F238E27FC236}">
                  <a16:creationId xmlns:a16="http://schemas.microsoft.com/office/drawing/2014/main" id="{B66437A3-5E3B-BAA1-115A-65794EE67F5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25" y="879067"/>
              <a:ext cx="7687520" cy="1171298"/>
            </a:xfrm>
            <a:prstGeom prst="rect">
              <a:avLst/>
            </a:prstGeom>
          </p:spPr>
        </p:pic>
        <p:sp>
          <p:nvSpPr>
            <p:cNvPr id="16" name="object 5 2 2 1 1 2 2 2 1 1">
              <a:extLst>
                <a:ext uri="{FF2B5EF4-FFF2-40B4-BE49-F238E27FC236}">
                  <a16:creationId xmlns:a16="http://schemas.microsoft.com/office/drawing/2014/main" id="{2F7285A6-0049-5B18-DAEA-D088A255B28D}"/>
                </a:ext>
              </a:extLst>
            </p:cNvPr>
            <p:cNvSpPr txBox="1"/>
            <p:nvPr/>
          </p:nvSpPr>
          <p:spPr>
            <a:xfrm>
              <a:off x="499640" y="675239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D0B129A-2F86-00F0-FB5C-569835E56A02}"/>
              </a:ext>
            </a:extLst>
          </p:cNvPr>
          <p:cNvGrpSpPr/>
          <p:nvPr/>
        </p:nvGrpSpPr>
        <p:grpSpPr>
          <a:xfrm>
            <a:off x="513385" y="2602243"/>
            <a:ext cx="8325093" cy="1057630"/>
            <a:chOff x="513385" y="2602243"/>
            <a:chExt cx="8325093" cy="1057630"/>
          </a:xfrm>
        </p:grpSpPr>
        <p:sp>
          <p:nvSpPr>
            <p:cNvPr id="26" name="object 5 1 2 2 1 1 1 2 1 2 1">
              <a:extLst>
                <a:ext uri="{FF2B5EF4-FFF2-40B4-BE49-F238E27FC236}">
                  <a16:creationId xmlns:a16="http://schemas.microsoft.com/office/drawing/2014/main" id="{BFE395E5-3C15-D48B-62F8-83BC97658967}"/>
                </a:ext>
              </a:extLst>
            </p:cNvPr>
            <p:cNvSpPr txBox="1"/>
            <p:nvPr/>
          </p:nvSpPr>
          <p:spPr>
            <a:xfrm>
              <a:off x="513385" y="2602243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2" name="图片 21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如果$A \rightarrow \alpha\cdot B\beta$在CLOSURE($I$)中，而$B \rightarrow \gamma$是一个产生式，且项$B \rightarrow \gamma$不在CLOSURE($I$)中，就将该项加入；不断应用该规则，直到没有新项可加入&#10;&#10;&#10;\end{document} " title="IguanaTex Bitmap Display">
              <a:extLst>
                <a:ext uri="{FF2B5EF4-FFF2-40B4-BE49-F238E27FC236}">
                  <a16:creationId xmlns:a16="http://schemas.microsoft.com/office/drawing/2014/main" id="{0800BEDC-86C8-DFA4-CE46-7F0F54D28AC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268" y="2812980"/>
              <a:ext cx="7416210" cy="846893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37A7CC3-CC88-8D31-3CE6-FCD6C4147FBD}"/>
              </a:ext>
            </a:extLst>
          </p:cNvPr>
          <p:cNvGrpSpPr/>
          <p:nvPr/>
        </p:nvGrpSpPr>
        <p:grpSpPr>
          <a:xfrm>
            <a:off x="513385" y="3753132"/>
            <a:ext cx="5317135" cy="543162"/>
            <a:chOff x="515273" y="3692727"/>
            <a:chExt cx="5317135" cy="543162"/>
          </a:xfrm>
        </p:grpSpPr>
        <p:pic>
          <p:nvPicPr>
            <p:cNvPr id="32" name="图片 31" descr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意义&#10;&#10;\end{document} " title="IguanaTex Bitmap Display">
              <a:extLst>
                <a:ext uri="{FF2B5EF4-FFF2-40B4-BE49-F238E27FC236}">
                  <a16:creationId xmlns:a16="http://schemas.microsoft.com/office/drawing/2014/main" id="{20D50FB7-E6DF-1425-BC3E-AE6E2362C39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558" y="3896557"/>
              <a:ext cx="682110" cy="339332"/>
            </a:xfrm>
            <a:prstGeom prst="rect">
              <a:avLst/>
            </a:prstGeom>
          </p:spPr>
        </p:pic>
        <p:sp>
          <p:nvSpPr>
            <p:cNvPr id="29" name="object 5 2 2 1 1 2 2 2 1 2">
              <a:extLst>
                <a:ext uri="{FF2B5EF4-FFF2-40B4-BE49-F238E27FC236}">
                  <a16:creationId xmlns:a16="http://schemas.microsoft.com/office/drawing/2014/main" id="{D0539B09-A396-EB84-83E7-FF8448CCEE28}"/>
                </a:ext>
              </a:extLst>
            </p:cNvPr>
            <p:cNvSpPr txBox="1"/>
            <p:nvPr/>
          </p:nvSpPr>
          <p:spPr>
            <a:xfrm>
              <a:off x="515273" y="3692727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06CD65B-CF30-0E66-18AA-F6666D6DA33D}"/>
              </a:ext>
            </a:extLst>
          </p:cNvPr>
          <p:cNvGrpSpPr/>
          <p:nvPr/>
        </p:nvGrpSpPr>
        <p:grpSpPr>
          <a:xfrm>
            <a:off x="499640" y="4258419"/>
            <a:ext cx="8321354" cy="759071"/>
            <a:chOff x="499640" y="4258419"/>
            <a:chExt cx="8321354" cy="759071"/>
          </a:xfrm>
        </p:grpSpPr>
        <p:sp>
          <p:nvSpPr>
            <p:cNvPr id="35" name="object 5 1 2 2 1 1 1 2 1 2 2">
              <a:extLst>
                <a:ext uri="{FF2B5EF4-FFF2-40B4-BE49-F238E27FC236}">
                  <a16:creationId xmlns:a16="http://schemas.microsoft.com/office/drawing/2014/main" id="{721D5731-FA9F-27D5-EDD1-CC9ACBE937B3}"/>
                </a:ext>
              </a:extLst>
            </p:cNvPr>
            <p:cNvSpPr txBox="1"/>
            <p:nvPr/>
          </p:nvSpPr>
          <p:spPr>
            <a:xfrm>
              <a:off x="499640" y="4258419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17" name="图片 16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A \rightarrow \alpha \cdot B\beta$表示希望看到由$B\beta$推导出的串，那要先看&#10;到由$B$推导出的串，因此需加上以$B$为头部的各个产生式对应的项&#10;&#10;&#10;&#10;\end{document} " title="IguanaTex Bitmap Display">
              <a:extLst>
                <a:ext uri="{FF2B5EF4-FFF2-40B4-BE49-F238E27FC236}">
                  <a16:creationId xmlns:a16="http://schemas.microsoft.com/office/drawing/2014/main" id="{708D37AA-7A81-19A6-BC61-A8A84445FF8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525" y="4469156"/>
              <a:ext cx="7412469" cy="548334"/>
            </a:xfrm>
            <a:prstGeom prst="rect">
              <a:avLst/>
            </a:prstGeom>
          </p:spPr>
        </p:pic>
      </p:grp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26A20FD6-ADBF-6925-2BC3-BF02671C63F9}"/>
              </a:ext>
            </a:extLst>
          </p:cNvPr>
          <p:cNvSpPr/>
          <p:nvPr/>
        </p:nvSpPr>
        <p:spPr>
          <a:xfrm rot="10800000" flipV="1">
            <a:off x="4345805" y="1698503"/>
            <a:ext cx="2853647" cy="534558"/>
          </a:xfrm>
          <a:prstGeom prst="wedgeRoundRectCallout">
            <a:avLst>
              <a:gd name="adj1" fmla="val 74291"/>
              <a:gd name="adj2" fmla="val -22993"/>
              <a:gd name="adj3" fmla="val 16667"/>
            </a:avLst>
          </a:prstGeom>
          <a:solidFill>
            <a:srgbClr val="F5E7BD">
              <a:alpha val="98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700" dirty="0">
                <a:solidFill>
                  <a:sysClr val="windowText" lastClr="000000"/>
                </a:solidFill>
              </a:rPr>
              <a:t>在此之前提到的项集，其实都是此一项集，即项集闭包</a:t>
            </a:r>
          </a:p>
        </p:txBody>
      </p:sp>
    </p:spTree>
    <p:extLst>
      <p:ext uri="{BB962C8B-B14F-4D97-AF65-F5344CB8AC3E}">
        <p14:creationId xmlns:p14="http://schemas.microsoft.com/office/powerpoint/2010/main" val="34356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F8C2524C-9711-C0CE-839A-82406C106285}"/>
              </a:ext>
            </a:extLst>
          </p:cNvPr>
          <p:cNvSpPr/>
          <p:nvPr/>
        </p:nvSpPr>
        <p:spPr>
          <a:xfrm>
            <a:off x="393597" y="5074544"/>
            <a:ext cx="2484357" cy="132625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BEDBABD-4B89-1344-A1CB-A86A15CDD50B}"/>
              </a:ext>
            </a:extLst>
          </p:cNvPr>
          <p:cNvGrpSpPr/>
          <p:nvPr/>
        </p:nvGrpSpPr>
        <p:grpSpPr>
          <a:xfrm>
            <a:off x="458667" y="5196308"/>
            <a:ext cx="2359273" cy="1049345"/>
            <a:chOff x="458667" y="5196308"/>
            <a:chExt cx="2359273" cy="1049345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ED69687D-D2AF-58FD-7934-0F5A68F30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8667" y="5415793"/>
              <a:ext cx="2359273" cy="829860"/>
            </a:xfrm>
            <a:prstGeom prst="rect">
              <a:avLst/>
            </a:prstGeom>
          </p:spPr>
        </p:pic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D9C5A41E-26A3-1162-9B17-CEC25B6F3AA4}"/>
                </a:ext>
              </a:extLst>
            </p:cNvPr>
            <p:cNvGrpSpPr/>
            <p:nvPr/>
          </p:nvGrpSpPr>
          <p:grpSpPr>
            <a:xfrm>
              <a:off x="537127" y="5196308"/>
              <a:ext cx="1091360" cy="198653"/>
              <a:chOff x="5986553" y="2931152"/>
              <a:chExt cx="1091360" cy="198653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6EB167CC-00E4-91A1-EF84-041735FAC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79868" y="2935290"/>
                <a:ext cx="698045" cy="190376"/>
              </a:xfrm>
              <a:prstGeom prst="rect">
                <a:avLst/>
              </a:prstGeom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7B367EEB-2E2A-0BA2-E52A-C677A90E9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86553" y="2931152"/>
                <a:ext cx="237281" cy="198653"/>
              </a:xfrm>
              <a:prstGeom prst="rect">
                <a:avLst/>
              </a:prstGeom>
            </p:spPr>
          </p:pic>
        </p:grp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121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LR(0)</a:t>
            </a:r>
            <a:r>
              <a:rPr lang="zh-CN" altLang="en-US" spc="-5" dirty="0">
                <a:solidFill>
                  <a:schemeClr val="bg1"/>
                </a:solidFill>
              </a:rPr>
              <a:t>项集闭包的构造算法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C4EE764-4CBE-FE91-A74E-1C5EA60DFB1A}"/>
              </a:ext>
            </a:extLst>
          </p:cNvPr>
          <p:cNvGrpSpPr/>
          <p:nvPr/>
        </p:nvGrpSpPr>
        <p:grpSpPr>
          <a:xfrm>
            <a:off x="2365944" y="763716"/>
            <a:ext cx="5894009" cy="2975951"/>
            <a:chOff x="2365944" y="763716"/>
            <a:chExt cx="5894009" cy="2975951"/>
          </a:xfrm>
        </p:grpSpPr>
        <p:pic>
          <p:nvPicPr>
            <p:cNvPr id="7" name="图片 6" descr="\documentclass[a4paper, 12pt]{extarticle}&#10;\usepackage{amsmath}&#10;\pagestyle{empty}&#10;\usepackage{enumitem}&#10;\usepackage[dvipsnames]{xcolor}&#10;\usepackage{geometry}&#10;\geometry{a4paper,scale=0.56}&#10;&#10;\usepackage[no-math]{fontspec}&#10;%\setmainfont{Linux Libertine G}&#10;&#10;\usepackage{shadowtext}&#10;&#10;\usepackage{algorithm}&#10;\usepackage{algorithmic}&#10;&#10;\begin{document}&#10;&#10;\begin{algorithm}&#10;    %\caption{Example Pseudocode}&#10;\begin{algorithmic}[1]&#10;\STATE \hspace{0cm} SetOfItems CLOSURE($I$) $\{$&#10;\STATE \hspace{1cm}     $J = I$;&#10;\STATE \hspace{1cm}     \textbf{repeat}  &#10;\STATE \hspace{2cm}         \textbf{for} ( each item $A\rightarrow \alpha \cdot B\beta$ in $J$ )&#10;\STATE \hspace{3cm}             \textbf{for} ( each production $B\rightarrow \gamma$ of $G$ )&#10;\STATE \hspace{4cm}                 \textbf{if} ( $B\rightarrow \gamma$ is not in $J$ )&#10;\STATE \hspace{5cm}                     add $B\rightarrow \gamma$ to $J$;&#10;\STATE \hspace{1cm}     \textbf{until} no more items are added to $J$ on one round;&#10;\STATE \hspace{1cm}     return $J$;&#10;\STATE \hspace{0cm} $\}$&#10;\end{algorithmic}&#10;  &#10;    &#10;\end{algorithm}&#10;&#10;\end{document} " title="IguanaTex Bitmap Display">
              <a:extLst>
                <a:ext uri="{FF2B5EF4-FFF2-40B4-BE49-F238E27FC236}">
                  <a16:creationId xmlns:a16="http://schemas.microsoft.com/office/drawing/2014/main" id="{C498165A-209C-D6FB-26B2-D5B08EFD77A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2715" y="1141183"/>
              <a:ext cx="5787238" cy="2598484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AA83267-8E58-E5C5-AEF6-73BDE4409439}"/>
                </a:ext>
              </a:extLst>
            </p:cNvPr>
            <p:cNvSpPr txBox="1"/>
            <p:nvPr/>
          </p:nvSpPr>
          <p:spPr>
            <a:xfrm>
              <a:off x="2365944" y="763716"/>
              <a:ext cx="5575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0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Computation of CLOSURE</a:t>
              </a:r>
              <a:endParaRPr lang="zh-CN" altLang="en-US" sz="20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</p:grpSp>
      <p:sp>
        <p:nvSpPr>
          <p:cNvPr id="2" name="object 3 1">
            <a:extLst>
              <a:ext uri="{FF2B5EF4-FFF2-40B4-BE49-F238E27FC236}">
                <a16:creationId xmlns:a16="http://schemas.microsoft.com/office/drawing/2014/main" id="{FA269023-BBBB-0AF9-37C1-CA126B51A5D8}"/>
              </a:ext>
            </a:extLst>
          </p:cNvPr>
          <p:cNvSpPr txBox="1"/>
          <p:nvPr/>
        </p:nvSpPr>
        <p:spPr>
          <a:xfrm>
            <a:off x="356498" y="712164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object 3 2">
            <a:extLst>
              <a:ext uri="{FF2B5EF4-FFF2-40B4-BE49-F238E27FC236}">
                <a16:creationId xmlns:a16="http://schemas.microsoft.com/office/drawing/2014/main" id="{BD5843CC-AC07-7B86-4FE0-385A4BF174A8}"/>
              </a:ext>
            </a:extLst>
          </p:cNvPr>
          <p:cNvSpPr txBox="1"/>
          <p:nvPr/>
        </p:nvSpPr>
        <p:spPr>
          <a:xfrm>
            <a:off x="356498" y="4206853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C328BB1-9469-A4E2-FA0A-761E794AB830}"/>
              </a:ext>
            </a:extLst>
          </p:cNvPr>
          <p:cNvGrpSpPr/>
          <p:nvPr/>
        </p:nvGrpSpPr>
        <p:grpSpPr>
          <a:xfrm>
            <a:off x="3065113" y="4589638"/>
            <a:ext cx="6165762" cy="2054258"/>
            <a:chOff x="3065113" y="4589638"/>
            <a:chExt cx="6165762" cy="205425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16112F6-2D8C-9394-21CA-88D2DAE588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175964" y="4589638"/>
              <a:ext cx="6054911" cy="484909"/>
              <a:chOff x="3175964" y="4589638"/>
              <a:chExt cx="6054911" cy="484909"/>
            </a:xfrm>
          </p:grpSpPr>
          <p:sp>
            <p:nvSpPr>
              <p:cNvPr id="85" name="object 5 1 2 2 1 1 1 2 1 2 2 2">
                <a:extLst>
                  <a:ext uri="{FF2B5EF4-FFF2-40B4-BE49-F238E27FC236}">
                    <a16:creationId xmlns:a16="http://schemas.microsoft.com/office/drawing/2014/main" id="{16CBD29C-DB53-C754-4F6E-D7BAE8E66C78}"/>
                  </a:ext>
                </a:extLst>
              </p:cNvPr>
              <p:cNvSpPr txBox="1"/>
              <p:nvPr/>
            </p:nvSpPr>
            <p:spPr>
              <a:xfrm>
                <a:off x="3175964" y="4589638"/>
                <a:ext cx="6054911" cy="475130"/>
              </a:xfrm>
              <a:prstGeom prst="rect">
                <a:avLst/>
              </a:prstGeom>
            </p:spPr>
            <p:txBody>
              <a:bodyPr vert="horz" wrap="square" lIns="0" tIns="104775" rIns="0" bIns="0" rtlCol="0">
                <a:spAutoFit/>
              </a:bodyPr>
              <a:lstStyle/>
              <a:p>
                <a:pPr marL="926466" lvl="1" indent="-457200"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en-US" altLang="zh-CN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pic>
            <p:nvPicPr>
              <p:cNvPr id="21" name="图片 20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项集 $\left\{\left[E' \rightarrow \cdot E\right]\right\}$ 的闭包包含：&#10;&#10;&#10;\end{document} " title="IguanaTex Bitmap Display">
                <a:extLst>
                  <a:ext uri="{FF2B5EF4-FFF2-40B4-BE49-F238E27FC236}">
                    <a16:creationId xmlns:a16="http://schemas.microsoft.com/office/drawing/2014/main" id="{9059728E-2E07-C64E-2406-7D398326050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4848" y="4800380"/>
                <a:ext cx="3266321" cy="274167"/>
              </a:xfrm>
              <a:prstGeom prst="rect">
                <a:avLst/>
              </a:prstGeom>
            </p:spPr>
          </p:pic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BCD5F79-63EF-B998-B259-6846B1340B0B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3065113" y="5178075"/>
              <a:ext cx="3012940" cy="338554"/>
              <a:chOff x="3065113" y="5178075"/>
              <a:chExt cx="3012940" cy="338554"/>
            </a:xfrm>
          </p:grpSpPr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3E4AEDC1-A45B-1065-9F3F-B5728470225E}"/>
                  </a:ext>
                </a:extLst>
              </p:cNvPr>
              <p:cNvSpPr txBox="1"/>
              <p:nvPr/>
            </p:nvSpPr>
            <p:spPr>
              <a:xfrm>
                <a:off x="3065113" y="5178075"/>
                <a:ext cx="30129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83666" lvl="2" indent="-457200"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1600" b="0" spc="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Noto Sans CJK JP Medium"/>
                  </a:rPr>
                  <a:t> </a:t>
                </a:r>
                <a:r>
                  <a:rPr lang="en-US" altLang="zh-CN" sz="1600" b="0" spc="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Noto Sans CJK JP Medium"/>
                  </a:rPr>
                  <a:t> </a:t>
                </a:r>
                <a:endParaRPr lang="zh-CN" altLang="en-US" sz="1600" b="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Medium"/>
                </a:endParaRPr>
              </a:p>
            </p:txBody>
          </p:sp>
          <p:pic>
            <p:nvPicPr>
              <p:cNvPr id="16" name="图片 15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left[E^{\prime} \rightarrow \cdot E\right]$ &#10;&#10;&#10;&#10;\end{document} " title="IguanaTex Bitmap Display">
                <a:extLst>
                  <a:ext uri="{FF2B5EF4-FFF2-40B4-BE49-F238E27FC236}">
                    <a16:creationId xmlns:a16="http://schemas.microsoft.com/office/drawing/2014/main" id="{F538C9FB-6039-9859-ED10-5DC6CEE86CF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6427" y="5235987"/>
                <a:ext cx="896140" cy="228850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0396244-D3B5-DD12-6BE0-511A353CC9A3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3065113" y="5553831"/>
              <a:ext cx="3530163" cy="338554"/>
              <a:chOff x="3065113" y="5553831"/>
              <a:chExt cx="3530163" cy="338554"/>
            </a:xfrm>
          </p:grpSpPr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866D87F8-113F-C82D-E004-0E06F97EB463}"/>
                  </a:ext>
                </a:extLst>
              </p:cNvPr>
              <p:cNvSpPr txBox="1"/>
              <p:nvPr/>
            </p:nvSpPr>
            <p:spPr>
              <a:xfrm>
                <a:off x="3065113" y="5553831"/>
                <a:ext cx="30129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83666" lvl="2" indent="-457200"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1600" b="0" spc="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Noto Sans CJK JP Medium"/>
                  </a:rPr>
                  <a:t> </a:t>
                </a:r>
                <a:r>
                  <a:rPr lang="en-US" altLang="zh-CN" sz="1600" b="0" spc="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Noto Sans CJK JP Medium"/>
                  </a:rPr>
                  <a:t> </a:t>
                </a:r>
                <a:endParaRPr lang="zh-CN" altLang="en-US" sz="1600" b="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Medium"/>
                </a:endParaRPr>
              </a:p>
            </p:txBody>
          </p:sp>
          <p:pic>
            <p:nvPicPr>
              <p:cNvPr id="26" name="图片 25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[E \rightarrow \cdot E+T],[E \rightarrow \cdot T]$ &#10;\end{document} " title="IguanaTex Bitmap Display">
                <a:extLst>
                  <a:ext uri="{FF2B5EF4-FFF2-40B4-BE49-F238E27FC236}">
                    <a16:creationId xmlns:a16="http://schemas.microsoft.com/office/drawing/2014/main" id="{C9251E28-B46D-9978-3A16-CBEC494233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6429" y="5611743"/>
                <a:ext cx="2248847" cy="228851"/>
              </a:xfrm>
              <a:prstGeom prst="rect">
                <a:avLst/>
              </a:prstGeom>
            </p:spPr>
          </p:pic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20C7B85-E57D-0F12-B332-3B8539384F15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3065113" y="5929587"/>
              <a:ext cx="3448590" cy="338554"/>
              <a:chOff x="3065113" y="5929587"/>
              <a:chExt cx="3448590" cy="338554"/>
            </a:xfrm>
          </p:grpSpPr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DF8CC1F-DD49-CF0A-AFB0-9323189EE083}"/>
                  </a:ext>
                </a:extLst>
              </p:cNvPr>
              <p:cNvSpPr txBox="1"/>
              <p:nvPr/>
            </p:nvSpPr>
            <p:spPr>
              <a:xfrm>
                <a:off x="3065113" y="5929587"/>
                <a:ext cx="30129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83666" lvl="2" indent="-457200"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1600" b="0" spc="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Noto Sans CJK JP Medium"/>
                  </a:rPr>
                  <a:t> </a:t>
                </a:r>
                <a:r>
                  <a:rPr lang="en-US" altLang="zh-CN" sz="1600" b="0" spc="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Noto Sans CJK JP Medium"/>
                  </a:rPr>
                  <a:t> </a:t>
                </a:r>
                <a:endParaRPr lang="zh-CN" altLang="en-US" sz="1600" b="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Medium"/>
                </a:endParaRPr>
              </a:p>
            </p:txBody>
          </p:sp>
          <p:pic>
            <p:nvPicPr>
              <p:cNvPr id="31" name="图片 30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[T \rightarrow \cdot T\ast F],[T \rightarrow \cdot F]$ &#10;&#10;&#10;&#10;\end{document} " title="IguanaTex Bitmap Display">
                <a:extLst>
                  <a:ext uri="{FF2B5EF4-FFF2-40B4-BE49-F238E27FC236}">
                    <a16:creationId xmlns:a16="http://schemas.microsoft.com/office/drawing/2014/main" id="{2978ABD1-D614-833D-A2D3-35F48AEC493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6427" y="5987497"/>
                <a:ext cx="2167276" cy="228850"/>
              </a:xfrm>
              <a:prstGeom prst="rect">
                <a:avLst/>
              </a:prstGeom>
            </p:spPr>
          </p:pic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D8895337-4959-90D8-B14B-5468426290BF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3065113" y="6305342"/>
              <a:ext cx="3314908" cy="338554"/>
              <a:chOff x="3065113" y="6305342"/>
              <a:chExt cx="3314908" cy="338554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11163D81-4775-1503-83B4-7B6775B13BF6}"/>
                  </a:ext>
                </a:extLst>
              </p:cNvPr>
              <p:cNvSpPr txBox="1"/>
              <p:nvPr/>
            </p:nvSpPr>
            <p:spPr>
              <a:xfrm>
                <a:off x="3065113" y="6305342"/>
                <a:ext cx="30129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83666" lvl="2" indent="-457200"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1600" b="0" spc="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Noto Sans CJK JP Medium"/>
                  </a:rPr>
                  <a:t> </a:t>
                </a:r>
                <a:r>
                  <a:rPr lang="en-US" altLang="zh-CN" sz="1600" b="0" spc="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Noto Sans CJK JP Medium"/>
                  </a:rPr>
                  <a:t> </a:t>
                </a:r>
                <a:endParaRPr lang="zh-CN" altLang="en-US" sz="1600" b="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Medium"/>
                </a:endParaRPr>
              </a:p>
            </p:txBody>
          </p:sp>
          <p:pic>
            <p:nvPicPr>
              <p:cNvPr id="41" name="图片 40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[F \rightarrow \cdot(E)],[F \rightarrow \cdot \mathrm{\textbf{id}}]$&#10;\end{document} " title="IguanaTex Bitmap Display">
                <a:extLst>
                  <a:ext uri="{FF2B5EF4-FFF2-40B4-BE49-F238E27FC236}">
                    <a16:creationId xmlns:a16="http://schemas.microsoft.com/office/drawing/2014/main" id="{256B51BC-EC54-7A00-3B40-E8279A9E658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6428" y="6363255"/>
                <a:ext cx="2033593" cy="2288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624442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122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7496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GOTO</a:t>
            </a:r>
            <a:r>
              <a:rPr lang="zh-CN" altLang="en-US" spc="-5" dirty="0">
                <a:solidFill>
                  <a:schemeClr val="bg1"/>
                </a:solidFill>
              </a:rPr>
              <a:t>函数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E546817-4C07-8C82-7C22-5490277D69B6}"/>
              </a:ext>
            </a:extLst>
          </p:cNvPr>
          <p:cNvGrpSpPr/>
          <p:nvPr/>
        </p:nvGrpSpPr>
        <p:grpSpPr>
          <a:xfrm>
            <a:off x="499640" y="675239"/>
            <a:ext cx="5317135" cy="543162"/>
            <a:chOff x="499640" y="675239"/>
            <a:chExt cx="5317135" cy="543162"/>
          </a:xfrm>
        </p:grpSpPr>
        <p:pic>
          <p:nvPicPr>
            <p:cNvPr id="15" name="图片 14" descr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定义&#10;\end{document} " title="IguanaTex Bitmap Display">
              <a:extLst>
                <a:ext uri="{FF2B5EF4-FFF2-40B4-BE49-F238E27FC236}">
                  <a16:creationId xmlns:a16="http://schemas.microsoft.com/office/drawing/2014/main" id="{4DBAF89B-F759-38AD-10A7-6B72C51E6AD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25" y="879069"/>
              <a:ext cx="685555" cy="339332"/>
            </a:xfrm>
            <a:prstGeom prst="rect">
              <a:avLst/>
            </a:prstGeom>
          </p:spPr>
        </p:pic>
        <p:sp>
          <p:nvSpPr>
            <p:cNvPr id="16" name="object 5 2 2 1 1 2 2 2 1 1">
              <a:extLst>
                <a:ext uri="{FF2B5EF4-FFF2-40B4-BE49-F238E27FC236}">
                  <a16:creationId xmlns:a16="http://schemas.microsoft.com/office/drawing/2014/main" id="{2F7285A6-0049-5B18-DAEA-D088A255B28D}"/>
                </a:ext>
              </a:extLst>
            </p:cNvPr>
            <p:cNvSpPr txBox="1"/>
            <p:nvPr/>
          </p:nvSpPr>
          <p:spPr>
            <a:xfrm>
              <a:off x="499640" y="675239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BE1D1CC-9DA1-E45A-F8F0-4520F5ADDD53}"/>
              </a:ext>
            </a:extLst>
          </p:cNvPr>
          <p:cNvGrpSpPr/>
          <p:nvPr/>
        </p:nvGrpSpPr>
        <p:grpSpPr>
          <a:xfrm>
            <a:off x="513385" y="3036475"/>
            <a:ext cx="5317135" cy="539718"/>
            <a:chOff x="513385" y="2459911"/>
            <a:chExt cx="5317135" cy="539718"/>
          </a:xfrm>
        </p:grpSpPr>
        <p:pic>
          <p:nvPicPr>
            <p:cNvPr id="49" name="图片 48" descr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例子&#10;&#10;\end{document} " title="IguanaTex Bitmap Display">
              <a:extLst>
                <a:ext uri="{FF2B5EF4-FFF2-40B4-BE49-F238E27FC236}">
                  <a16:creationId xmlns:a16="http://schemas.microsoft.com/office/drawing/2014/main" id="{9CAFB40C-9D73-4C7B-02D5-D98604742C6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670" y="2663742"/>
              <a:ext cx="682110" cy="335887"/>
            </a:xfrm>
            <a:prstGeom prst="rect">
              <a:avLst/>
            </a:prstGeom>
          </p:spPr>
        </p:pic>
        <p:sp>
          <p:nvSpPr>
            <p:cNvPr id="29" name="object 5 2 2 1 1 2 2 2 1 2">
              <a:extLst>
                <a:ext uri="{FF2B5EF4-FFF2-40B4-BE49-F238E27FC236}">
                  <a16:creationId xmlns:a16="http://schemas.microsoft.com/office/drawing/2014/main" id="{D0539B09-A396-EB84-83E7-FF8448CCEE28}"/>
                </a:ext>
              </a:extLst>
            </p:cNvPr>
            <p:cNvSpPr txBox="1"/>
            <p:nvPr/>
          </p:nvSpPr>
          <p:spPr>
            <a:xfrm>
              <a:off x="513385" y="2459911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0F59F41-D370-6935-CB02-286792CEA1B0}"/>
              </a:ext>
            </a:extLst>
          </p:cNvPr>
          <p:cNvGrpSpPr/>
          <p:nvPr/>
        </p:nvGrpSpPr>
        <p:grpSpPr>
          <a:xfrm>
            <a:off x="499640" y="3541762"/>
            <a:ext cx="6054911" cy="475130"/>
            <a:chOff x="499640" y="2965198"/>
            <a:chExt cx="6054911" cy="475130"/>
          </a:xfrm>
        </p:grpSpPr>
        <p:sp>
          <p:nvSpPr>
            <p:cNvPr id="35" name="object 5 1 2 2 1 1 1 2 1 2 2 1">
              <a:extLst>
                <a:ext uri="{FF2B5EF4-FFF2-40B4-BE49-F238E27FC236}">
                  <a16:creationId xmlns:a16="http://schemas.microsoft.com/office/drawing/2014/main" id="{721D5731-FA9F-27D5-EDD1-CC9ACBE937B3}"/>
                </a:ext>
              </a:extLst>
            </p:cNvPr>
            <p:cNvSpPr txBox="1"/>
            <p:nvPr/>
          </p:nvSpPr>
          <p:spPr>
            <a:xfrm>
              <a:off x="499640" y="2965198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7" name="图片 6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I=\left\{\left[E' \rightarrow E \cdot\right],[E \rightarrow E \cdot+T]\right\}$&#10;&#10;&#10;&#10;\end{document} " title="IguanaTex Bitmap Display">
              <a:extLst>
                <a:ext uri="{FF2B5EF4-FFF2-40B4-BE49-F238E27FC236}">
                  <a16:creationId xmlns:a16="http://schemas.microsoft.com/office/drawing/2014/main" id="{D07111A9-F1EB-BE71-099E-B605272AD8D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523" y="3175935"/>
              <a:ext cx="3321156" cy="25173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183C5D5-19FA-11DB-3145-14104B30CA8F}"/>
              </a:ext>
            </a:extLst>
          </p:cNvPr>
          <p:cNvGrpSpPr/>
          <p:nvPr/>
        </p:nvGrpSpPr>
        <p:grpSpPr>
          <a:xfrm>
            <a:off x="474844" y="1185238"/>
            <a:ext cx="8403321" cy="1143419"/>
            <a:chOff x="513385" y="1265317"/>
            <a:chExt cx="8403321" cy="1143419"/>
          </a:xfrm>
        </p:grpSpPr>
        <p:sp>
          <p:nvSpPr>
            <p:cNvPr id="3" name="object 5 1 2 2 1 1 1 2 1 1">
              <a:extLst>
                <a:ext uri="{FF2B5EF4-FFF2-40B4-BE49-F238E27FC236}">
                  <a16:creationId xmlns:a16="http://schemas.microsoft.com/office/drawing/2014/main" id="{0F1DEEEC-9F93-4A0E-A7DB-6718DCC90635}"/>
                </a:ext>
              </a:extLst>
            </p:cNvPr>
            <p:cNvSpPr txBox="1"/>
            <p:nvPr/>
          </p:nvSpPr>
          <p:spPr>
            <a:xfrm>
              <a:off x="513385" y="1265317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4" name="图片 3" descr="\documentclass[a4paper, 12pt]{extarticle}&#10;\usepackage{amsmath}&#10;\pagestyle{empty}&#10;\usepackage{enumitem}&#10;\usepackage[dvipsnames]{xcolor}&#10;\usepackage{geometry}&#10;\geometry{a4paper,scale=0.55}&#10;&#10;\usepackage{xeCJK}&#10;%\setCJKmainfont{SimSun}&#10;\setCJKmainfont{Microsoft YaHei}&#10;&#10;\usepackage{shadowtext}&#10;&#10;\usepackage{algorithm}&#10;\usepackage{algorithmic}&#10;&#10;\begin{document}&#10;\noindent&#10;设$I$ 是一个项集，$X$是一个文法符号，则\textcolor[rgb]{1.00,0.00,0.00}{GOTO($I, X$)定义}为$I$中所有形如$[A \rightarrow \alpha \cdot X \beta]$的项所对应的项$[A \rightarrow \alpha X \cdot \beta]$的集合的闭包&#10;&#10;&#10;\end{document} " title="IguanaTex Bitmap Display">
              <a:extLst>
                <a:ext uri="{FF2B5EF4-FFF2-40B4-BE49-F238E27FC236}">
                  <a16:creationId xmlns:a16="http://schemas.microsoft.com/office/drawing/2014/main" id="{12487D07-7AE1-830C-9949-230DCA785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267" y="1476055"/>
              <a:ext cx="7494439" cy="932681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5677BB1-50F9-3B71-9279-1E3D02F68555}"/>
              </a:ext>
            </a:extLst>
          </p:cNvPr>
          <p:cNvGrpSpPr/>
          <p:nvPr/>
        </p:nvGrpSpPr>
        <p:grpSpPr>
          <a:xfrm>
            <a:off x="513385" y="3991445"/>
            <a:ext cx="6054911" cy="484905"/>
            <a:chOff x="513385" y="3558574"/>
            <a:chExt cx="6054911" cy="484905"/>
          </a:xfrm>
        </p:grpSpPr>
        <p:sp>
          <p:nvSpPr>
            <p:cNvPr id="13" name="object 5 1 2 2 1 1 1 2 1 2 2 2">
              <a:extLst>
                <a:ext uri="{FF2B5EF4-FFF2-40B4-BE49-F238E27FC236}">
                  <a16:creationId xmlns:a16="http://schemas.microsoft.com/office/drawing/2014/main" id="{28AA2AAD-34D9-7EF1-2391-6833B7A34EE0}"/>
                </a:ext>
              </a:extLst>
            </p:cNvPr>
            <p:cNvSpPr txBox="1"/>
            <p:nvPr/>
          </p:nvSpPr>
          <p:spPr>
            <a:xfrm>
              <a:off x="513385" y="3558574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0" name="图片 19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GOTO($I,+$)计算如下&#10;&#10;&#10;&#10;\end{document} " title="IguanaTex Bitmap Display">
              <a:extLst>
                <a:ext uri="{FF2B5EF4-FFF2-40B4-BE49-F238E27FC236}">
                  <a16:creationId xmlns:a16="http://schemas.microsoft.com/office/drawing/2014/main" id="{7E94C391-B9EC-556D-3881-317DCA62654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268" y="3769312"/>
              <a:ext cx="2417652" cy="274167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EDB644F-59EA-1DBC-5B11-131847463D7F}"/>
              </a:ext>
            </a:extLst>
          </p:cNvPr>
          <p:cNvGrpSpPr/>
          <p:nvPr/>
        </p:nvGrpSpPr>
        <p:grpSpPr>
          <a:xfrm>
            <a:off x="410454" y="4577704"/>
            <a:ext cx="7053542" cy="338554"/>
            <a:chOff x="410454" y="4577704"/>
            <a:chExt cx="7053542" cy="338554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26297AD-7878-33F0-06A9-3FAE57BADC0A}"/>
                </a:ext>
              </a:extLst>
            </p:cNvPr>
            <p:cNvSpPr txBox="1"/>
            <p:nvPr/>
          </p:nvSpPr>
          <p:spPr>
            <a:xfrm>
              <a:off x="410454" y="4577704"/>
              <a:ext cx="30129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83666" lvl="2" indent="-457200">
                <a:spcBef>
                  <a:spcPts val="645"/>
                </a:spcBef>
                <a:buClr>
                  <a:srgbClr val="CC9900"/>
                </a:buClr>
                <a:buSzPct val="69642"/>
                <a:buFont typeface="Arial" panose="020B0604020202020204" pitchFamily="34" charset="0"/>
                <a:buChar char="•"/>
                <a:tabLst>
                  <a:tab pos="460375" algn="l"/>
                  <a:tab pos="461009" algn="l"/>
                </a:tabLst>
              </a:pPr>
              <a:r>
                <a:rPr lang="zh-CN" altLang="en-US" sz="1600" b="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Medium"/>
                </a:rPr>
                <a:t> </a:t>
              </a:r>
              <a:r>
                <a:rPr lang="en-US" altLang="zh-CN" sz="1600" b="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Medium"/>
                </a:rPr>
                <a:t> </a:t>
              </a:r>
              <a:endParaRPr lang="zh-CN" altLang="en-US" sz="16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endParaRPr>
            </a:p>
          </p:txBody>
        </p:sp>
        <p:pic>
          <p:nvPicPr>
            <p:cNvPr id="23" name="图片 22" descr="\documentclass[a4paper, 12pt]{extarticle}&#10;\usepackage{amsmath}&#10;\pagestyle{empty}&#10;\usepackage{enumitem}&#10;\usepackage[dvipsnames]{xcolor}&#10;\usepackage{geometry}&#10;\geometry{a4paper,scale=0.56}&#10;&#10;\usepackage{xeCJK}&#10;%\setCJKmainfont{SimSun}&#10;\setCJKmainfont{Microsoft YaHei}&#10;&#10;\usepackage{shadowtext}&#10;&#10;\usepackage{algorithm}&#10;\usepackage{algorithmic}&#10;&#10;\begin{document}&#10;\noindent&#10;$I$中只有一个项的点后面跟着+, 对应的项为$[E \rightarrow E+\cdot T]$&#10;&#10;&#10;&#10;\end{document} " title="IguanaTex Bitmap Display">
              <a:extLst>
                <a:ext uri="{FF2B5EF4-FFF2-40B4-BE49-F238E27FC236}">
                  <a16:creationId xmlns:a16="http://schemas.microsoft.com/office/drawing/2014/main" id="{75B78440-AA99-BA7A-FDF8-D25D75D89CE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768" y="4635617"/>
              <a:ext cx="5772228" cy="250376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B1AFBAD-7803-CCEA-5234-12225F188DA5}"/>
              </a:ext>
            </a:extLst>
          </p:cNvPr>
          <p:cNvGrpSpPr/>
          <p:nvPr/>
        </p:nvGrpSpPr>
        <p:grpSpPr>
          <a:xfrm>
            <a:off x="410454" y="4983168"/>
            <a:ext cx="7646060" cy="559798"/>
            <a:chOff x="410454" y="4983168"/>
            <a:chExt cx="7646060" cy="559798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E51C395-D16B-5DED-CDE3-DDC2189E724E}"/>
                </a:ext>
              </a:extLst>
            </p:cNvPr>
            <p:cNvSpPr txBox="1"/>
            <p:nvPr/>
          </p:nvSpPr>
          <p:spPr>
            <a:xfrm>
              <a:off x="410454" y="4983168"/>
              <a:ext cx="30129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83666" lvl="2" indent="-457200">
                <a:spcBef>
                  <a:spcPts val="645"/>
                </a:spcBef>
                <a:buClr>
                  <a:srgbClr val="CC9900"/>
                </a:buClr>
                <a:buSzPct val="69642"/>
                <a:buFont typeface="Arial" panose="020B0604020202020204" pitchFamily="34" charset="0"/>
                <a:buChar char="•"/>
                <a:tabLst>
                  <a:tab pos="460375" algn="l"/>
                  <a:tab pos="461009" algn="l"/>
                </a:tabLst>
              </a:pPr>
              <a:r>
                <a:rPr lang="zh-CN" altLang="en-US" sz="1600" b="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Medium"/>
                </a:rPr>
                <a:t> </a:t>
              </a:r>
              <a:r>
                <a:rPr lang="en-US" altLang="zh-CN" sz="1600" b="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Medium"/>
                </a:rPr>
                <a:t> </a:t>
              </a:r>
              <a:endParaRPr lang="zh-CN" altLang="en-US" sz="16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endParaRPr>
            </a:p>
          </p:txBody>
        </p:sp>
        <p:pic>
          <p:nvPicPr>
            <p:cNvPr id="36" name="图片 35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CLOSURE$(\{[E \rightarrow E+\cdot T]\})=$&#10;&#10;$\{[E \rightarrow E+\cdot T],\left[T \rightarrow \cdot T\ast F\right],[T \rightarrow \cdot F],[F \rightarrow \cdot(E)],[F \rightarrow \cdot \mathrm{id}]\}$&#10;\end{document} " title="IguanaTex Bitmap Display">
              <a:extLst>
                <a:ext uri="{FF2B5EF4-FFF2-40B4-BE49-F238E27FC236}">
                  <a16:creationId xmlns:a16="http://schemas.microsoft.com/office/drawing/2014/main" id="{0F2091DE-C8B7-4310-9064-5BB31D86CFF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768" y="5041080"/>
              <a:ext cx="6364746" cy="501886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B5862E1-70E3-373C-1BF3-A1DE2107F9BD}"/>
              </a:ext>
            </a:extLst>
          </p:cNvPr>
          <p:cNvGrpSpPr/>
          <p:nvPr/>
        </p:nvGrpSpPr>
        <p:grpSpPr>
          <a:xfrm>
            <a:off x="5794657" y="2943546"/>
            <a:ext cx="2484357" cy="1326255"/>
            <a:chOff x="393597" y="5074544"/>
            <a:chExt cx="2484357" cy="132625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3736A3-E14B-FC1A-BD58-B7EE99A1B405}"/>
                </a:ext>
              </a:extLst>
            </p:cNvPr>
            <p:cNvSpPr/>
            <p:nvPr/>
          </p:nvSpPr>
          <p:spPr>
            <a:xfrm>
              <a:off x="393597" y="5074544"/>
              <a:ext cx="2484357" cy="1326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73C6AC5-4A2A-F42F-92A7-4FD06EC239FE}"/>
                </a:ext>
              </a:extLst>
            </p:cNvPr>
            <p:cNvGrpSpPr/>
            <p:nvPr/>
          </p:nvGrpSpPr>
          <p:grpSpPr>
            <a:xfrm>
              <a:off x="458667" y="5196308"/>
              <a:ext cx="2359273" cy="1049345"/>
              <a:chOff x="458667" y="5196308"/>
              <a:chExt cx="2359273" cy="1049345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AF50E89-359E-9638-291D-2558E7D83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8667" y="5415793"/>
                <a:ext cx="2359273" cy="829860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3FE1CB41-BDE6-68FD-EC5D-7F24EFE6BA99}"/>
                  </a:ext>
                </a:extLst>
              </p:cNvPr>
              <p:cNvGrpSpPr/>
              <p:nvPr/>
            </p:nvGrpSpPr>
            <p:grpSpPr>
              <a:xfrm>
                <a:off x="537127" y="5196308"/>
                <a:ext cx="1091360" cy="198653"/>
                <a:chOff x="5986553" y="2931152"/>
                <a:chExt cx="1091360" cy="198653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E703B3DC-D553-FD8E-8433-A136D06BCB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79868" y="2935290"/>
                  <a:ext cx="698045" cy="190376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C192D73F-9322-499C-F25D-47CFB7F025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6553" y="2931152"/>
                  <a:ext cx="237281" cy="198653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4564147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123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规范</a:t>
            </a:r>
            <a:r>
              <a:rPr lang="en-US" altLang="zh-CN" spc="-5" dirty="0">
                <a:solidFill>
                  <a:schemeClr val="bg1"/>
                </a:solidFill>
              </a:rPr>
              <a:t>LR(0)</a:t>
            </a:r>
            <a:r>
              <a:rPr lang="zh-CN" altLang="en-US" spc="-5" dirty="0">
                <a:solidFill>
                  <a:schemeClr val="bg1"/>
                </a:solidFill>
              </a:rPr>
              <a:t>项集族的构造算法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458D82E-28AA-9133-A1D8-A7B8B69433CB}"/>
              </a:ext>
            </a:extLst>
          </p:cNvPr>
          <p:cNvGrpSpPr/>
          <p:nvPr/>
        </p:nvGrpSpPr>
        <p:grpSpPr>
          <a:xfrm>
            <a:off x="740344" y="1210024"/>
            <a:ext cx="8190296" cy="2914204"/>
            <a:chOff x="740344" y="1515556"/>
            <a:chExt cx="8190296" cy="2914204"/>
          </a:xfrm>
        </p:grpSpPr>
        <p:pic>
          <p:nvPicPr>
            <p:cNvPr id="12" name="图片 11" descr="\documentclass[a4paper, 12pt]{extarticle}&#10;\usepackage{amsmath}&#10;\pagestyle{empty}&#10;\usepackage{enumitem}&#10;\usepackage[dvipsnames]{xcolor}&#10;\usepackage{geometry}&#10;\geometry{a4paper,scale=0.7}&#10;&#10;\usepackage[no-math]{fontspec}&#10;%\setmainfont{Linux Libertine G}&#10;&#10;\usepackage{shadowtext}&#10;&#10;\usepackage{algorithm}&#10;\usepackage{algorithmic}&#10;&#10;\begin{document}&#10;&#10;\begin{algorithm}&#10;    %\caption{Example Pseudocode}&#10;\begin{algorithmic}[1]&#10;\STATE \hspace{0cm} \textbf{void} items($G'$) $\{$&#10;\STATE \hspace{1cm}     $C=\left\{\operatorname{CLOSURE}\left(\left\{\left[S' \rightarrow \cdot S\right]\right\}\right)\right\}$;&#10;\STATE \hspace{1cm}     \textbf{repeat}&#10;\STATE \hspace{2cm}         \textbf{for} ( each set of items $I$ in $C$ )&#10;\STATE \hspace{3cm}             \textbf{for} ( each grammar symbol $X$ )&#10;\STATE \hspace{4cm}                 \textbf{if} ( GOTO($I,X$) is not empty and is not in $C$ )&#10;\STATE \hspace{5cm}                     add GOTO($I,X$) to $C$;&#10;\STATE \hspace{1cm}     \textbf{until} no new sets of items are added to $C$ on a round;&#10;\STATE \hspace{0cm} $\}$&#10;\end{algorithmic}&#10;\end{algorithm}&#10;&#10;\end{document} " title="IguanaTex Bitmap Display">
              <a:extLst>
                <a:ext uri="{FF2B5EF4-FFF2-40B4-BE49-F238E27FC236}">
                  <a16:creationId xmlns:a16="http://schemas.microsoft.com/office/drawing/2014/main" id="{7C56920A-0DDC-49DC-2FF0-1F057809B7E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15" y="1893023"/>
              <a:ext cx="7814484" cy="2536737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AA83267-8E58-E5C5-AEF6-73BDE4409439}"/>
                </a:ext>
              </a:extLst>
            </p:cNvPr>
            <p:cNvSpPr txBox="1"/>
            <p:nvPr/>
          </p:nvSpPr>
          <p:spPr>
            <a:xfrm>
              <a:off x="740344" y="1515556"/>
              <a:ext cx="8190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0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Computation of the canonical collection of sets of LR(0) items</a:t>
              </a:r>
              <a:endParaRPr lang="zh-CN" altLang="en-US" sz="20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</p:grpSp>
      <p:sp>
        <p:nvSpPr>
          <p:cNvPr id="2" name="object 3 1">
            <a:extLst>
              <a:ext uri="{FF2B5EF4-FFF2-40B4-BE49-F238E27FC236}">
                <a16:creationId xmlns:a16="http://schemas.microsoft.com/office/drawing/2014/main" id="{FA269023-BBBB-0AF9-37C1-CA126B51A5D8}"/>
              </a:ext>
            </a:extLst>
          </p:cNvPr>
          <p:cNvSpPr txBox="1"/>
          <p:nvPr/>
        </p:nvSpPr>
        <p:spPr>
          <a:xfrm>
            <a:off x="356498" y="712164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CFC9C0E-67B6-F9FC-847C-DB4CDDD2ADF7}"/>
              </a:ext>
            </a:extLst>
          </p:cNvPr>
          <p:cNvGrpSpPr/>
          <p:nvPr/>
        </p:nvGrpSpPr>
        <p:grpSpPr>
          <a:xfrm>
            <a:off x="356498" y="4231836"/>
            <a:ext cx="5317135" cy="539718"/>
            <a:chOff x="513385" y="2459911"/>
            <a:chExt cx="5317135" cy="539718"/>
          </a:xfrm>
        </p:grpSpPr>
        <p:pic>
          <p:nvPicPr>
            <p:cNvPr id="24" name="图片 23" descr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例子&#10;&#10;\end{document} " title="IguanaTex Bitmap Display">
              <a:extLst>
                <a:ext uri="{FF2B5EF4-FFF2-40B4-BE49-F238E27FC236}">
                  <a16:creationId xmlns:a16="http://schemas.microsoft.com/office/drawing/2014/main" id="{35F11AAC-5BC8-855B-21AD-92D8D5322FD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670" y="2663742"/>
              <a:ext cx="682110" cy="335887"/>
            </a:xfrm>
            <a:prstGeom prst="rect">
              <a:avLst/>
            </a:prstGeom>
          </p:spPr>
        </p:pic>
        <p:sp>
          <p:nvSpPr>
            <p:cNvPr id="26" name="object 5 2 2 1 1 2 2 2 1 2">
              <a:extLst>
                <a:ext uri="{FF2B5EF4-FFF2-40B4-BE49-F238E27FC236}">
                  <a16:creationId xmlns:a16="http://schemas.microsoft.com/office/drawing/2014/main" id="{1B111236-FB6C-17E5-E952-6084D2DF93A2}"/>
                </a:ext>
              </a:extLst>
            </p:cNvPr>
            <p:cNvSpPr txBox="1"/>
            <p:nvPr/>
          </p:nvSpPr>
          <p:spPr>
            <a:xfrm>
              <a:off x="513385" y="2459911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aphicFrame>
        <p:nvGraphicFramePr>
          <p:cNvPr id="27" name="对象 26">
            <a:hlinkClick r:id="" action="ppaction://ole?verb=0"/>
            <a:extLst>
              <a:ext uri="{FF2B5EF4-FFF2-40B4-BE49-F238E27FC236}">
                <a16:creationId xmlns:a16="http://schemas.microsoft.com/office/drawing/2014/main" id="{46515DC8-4CD6-7D4D-5478-FC70149E73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440305"/>
              </p:ext>
            </p:extLst>
          </p:nvPr>
        </p:nvGraphicFramePr>
        <p:xfrm>
          <a:off x="3578052" y="4231015"/>
          <a:ext cx="3459355" cy="25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6" imgW="0" imgH="360" progId="FoxitReader.Document">
                  <p:embed/>
                </p:oleObj>
              </mc:Choice>
              <mc:Fallback>
                <p:oleObj name="PDF" r:id="rId6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8052" y="4231015"/>
                        <a:ext cx="3459355" cy="2585825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3AD51698-4DD5-093A-420A-71778D24B2DB}"/>
              </a:ext>
            </a:extLst>
          </p:cNvPr>
          <p:cNvGrpSpPr/>
          <p:nvPr/>
        </p:nvGrpSpPr>
        <p:grpSpPr>
          <a:xfrm>
            <a:off x="2849389" y="5777279"/>
            <a:ext cx="1457325" cy="931481"/>
            <a:chOff x="2210095" y="5417506"/>
            <a:chExt cx="1457325" cy="931481"/>
          </a:xfrm>
        </p:grpSpPr>
        <p:pic>
          <p:nvPicPr>
            <p:cNvPr id="5" name="图形 4" descr="长篇语音气泡">
              <a:extLst>
                <a:ext uri="{FF2B5EF4-FFF2-40B4-BE49-F238E27FC236}">
                  <a16:creationId xmlns:a16="http://schemas.microsoft.com/office/drawing/2014/main" id="{484EF17A-B600-A772-332D-D7FC315D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E80C41D-43DB-9122-3449-BBDAAD5D0696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69620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124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LR(0)</a:t>
            </a:r>
            <a:r>
              <a:rPr lang="zh-CN" altLang="en-US" spc="-5" dirty="0">
                <a:solidFill>
                  <a:schemeClr val="bg1"/>
                </a:solidFill>
              </a:rPr>
              <a:t>解析表构造算法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5C9F07A-3235-624D-1479-32B96ACD68C7}"/>
              </a:ext>
            </a:extLst>
          </p:cNvPr>
          <p:cNvGrpSpPr/>
          <p:nvPr/>
        </p:nvGrpSpPr>
        <p:grpSpPr>
          <a:xfrm>
            <a:off x="426868" y="1427362"/>
            <a:ext cx="8672281" cy="4993597"/>
            <a:chOff x="426868" y="1427362"/>
            <a:chExt cx="8672281" cy="499359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DA4A9E8-5181-A40E-AAF8-BFE199743DA9}"/>
                </a:ext>
              </a:extLst>
            </p:cNvPr>
            <p:cNvSpPr txBox="1"/>
            <p:nvPr/>
          </p:nvSpPr>
          <p:spPr>
            <a:xfrm>
              <a:off x="426868" y="1427362"/>
              <a:ext cx="86722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4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Constructing an LR(0)-parsing table</a:t>
              </a:r>
              <a:endParaRPr lang="zh-CN" altLang="en-US" sz="24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  <p:pic>
          <p:nvPicPr>
            <p:cNvPr id="14" name="图片 13" descr="\documentclass[a4paper, 12pt]{extarticle}&#10;\usepackage{amsmath}&#10;\pagestyle{empty}&#10;\usepackage{enumitem}&#10;\usepackage[dvipsnames]{xcolor}&#10;\usepackage{geometry}&#10;\geometry{a4paper,scale=0.68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增广文法$G'$&#10;\STATE \hspace{0cm}     \textbf{输出}：$G'$的LR(0)语法分析表&#10;\vspace{0.2cm}&#10;\STATE \hspace{0cm}     {\color{blue}1)} 构造$G'$的规范项集族$C=\left\{I_0, I_1, \cdots, I_n\right\}$。&#10;\STATE \hspace{0cm}     {\color{blue}2)} 根据$I_i$构造状态$i$。&#10;\STATE \hspace{0cm}     {\color{blue}3)} 状态$i$对于各个非终结符$A$的GOTO转换使用下面的规则构造得到 : 若 $\operatorname{GOTO}\left(I_i, A\right)$ $=I_j$, 那么$\operatorname{GOTO}[i, A]=j$。&#10;\STATE \hspace{0cm}     {\color{blue}4)} 状态$i$的分析动作按照下面的方法决定：&#10;\STATE \hspace{0.5cm}     {\color{orange}(1)} 若$[A\rightarrow$ $\alpha \cdot a \beta]\in I_i$, $a$是一个终结符, 并且$\operatorname{GOTO}$$\left(I_i, a\right)$$=$$I_j$, 那么将$\operatorname{ACTION}[i, a]$设置为 “移入$j$”。&#10;\STATE \hspace{0.5cm}     {\color{orange}(2)} 若$[A \rightarrow \alpha \cdot]\in I_i$, 并且$A\neq S'$, 那么, 对于所有终结符$a$, 将ACTION$[i, a]$设置为 “归 约$A \rightarrow \alpha$”。&#10;\STATE \hspace{0.5cm}     {\color{orange}(3)} 若$\left[S^{\prime} \rightarrow S \cdot\right]\in I_i$, 那么将$\operatorname{ACTION}[i, \$]$设置为 “接受”。&#10;\STATE \hspace{0cm}     {\color{blue}5)} 规则{\color{blue}3)}和{\color{blue}4)}没有定义的所有条目都设置为 “报错”。&#10;\STATE \hspace{0cm}     {\color{blue}6)} 分析器的初始状态是$\left[S'\rightarrow S\right]$所在项集对应的状态。&#10;\end{algorithmic}&#10;\end{algorithm}&#10;&#10;&#10;\end{document} " title="IguanaTex Bitmap Display">
              <a:extLst>
                <a:ext uri="{FF2B5EF4-FFF2-40B4-BE49-F238E27FC236}">
                  <a16:creationId xmlns:a16="http://schemas.microsoft.com/office/drawing/2014/main" id="{C3246564-8F99-F2DE-FB27-18223B3ECFD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79" y="1925151"/>
              <a:ext cx="8502832" cy="4495808"/>
            </a:xfrm>
            <a:prstGeom prst="rect">
              <a:avLst/>
            </a:prstGeom>
          </p:spPr>
        </p:pic>
      </p:grpSp>
      <p:sp>
        <p:nvSpPr>
          <p:cNvPr id="3" name="object 3 1 1">
            <a:extLst>
              <a:ext uri="{FF2B5EF4-FFF2-40B4-BE49-F238E27FC236}">
                <a16:creationId xmlns:a16="http://schemas.microsoft.com/office/drawing/2014/main" id="{587838E1-AE14-EFEF-F657-B6CDBD950FE3}"/>
              </a:ext>
            </a:extLst>
          </p:cNvPr>
          <p:cNvSpPr txBox="1"/>
          <p:nvPr/>
        </p:nvSpPr>
        <p:spPr>
          <a:xfrm>
            <a:off x="356498" y="712164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115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 rot="18900000">
            <a:off x="1942891" y="3189762"/>
            <a:ext cx="5562078" cy="78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75"/>
              </a:lnSpc>
            </a:pPr>
            <a:r>
              <a:rPr lang="zh-CN" altLang="en-US" sz="7200" dirty="0">
                <a:latin typeface="Noto Serif CJK JP"/>
                <a:cs typeface="Noto Serif CJK JP"/>
              </a:rPr>
              <a:t> </a:t>
            </a:r>
            <a:endParaRPr sz="7200" dirty="0">
              <a:latin typeface="Noto Serif CJK JP"/>
              <a:cs typeface="Noto Serif CJK JP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125</a:t>
            </a:fld>
            <a:endParaRPr lang="en-US" altLang="zh-CN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091CC02-A1CA-B92D-8813-F81631F664E9}"/>
              </a:ext>
            </a:extLst>
          </p:cNvPr>
          <p:cNvSpPr txBox="1"/>
          <p:nvPr/>
        </p:nvSpPr>
        <p:spPr>
          <a:xfrm>
            <a:off x="356498" y="712164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D82EAC-7C50-D0DA-4046-4EE91306E841}"/>
              </a:ext>
            </a:extLst>
          </p:cNvPr>
          <p:cNvGrpSpPr>
            <a:grpSpLocks noChangeAspect="1"/>
          </p:cNvGrpSpPr>
          <p:nvPr/>
        </p:nvGrpSpPr>
        <p:grpSpPr>
          <a:xfrm>
            <a:off x="3574790" y="885422"/>
            <a:ext cx="5433949" cy="3316188"/>
            <a:chOff x="1894114" y="2424854"/>
            <a:chExt cx="7114375" cy="434170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053BF3A-C8C8-0AFD-AF11-25255871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4114" y="2439533"/>
              <a:ext cx="7114375" cy="4327026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6B6E2D1-97C9-DB0D-CCAE-6CB3372776C2}"/>
                </a:ext>
              </a:extLst>
            </p:cNvPr>
            <p:cNvSpPr/>
            <p:nvPr/>
          </p:nvSpPr>
          <p:spPr>
            <a:xfrm>
              <a:off x="2218689" y="2424854"/>
              <a:ext cx="1489711" cy="122428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19" name="图片 18" descr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\begin{tabular}{c|ccccc|cc}&#10;\hline\hline \multirow{2}{*}{ STATE} &amp; \multicolumn{5}{|c|}{ ACTION } &amp; \multicolumn{2}{c}{ GOTO } \\&#10;\cline { 2 - 8 } &amp; {\color{blue}\bf{int}} &amp; {\color{blue}\bf{+}} &amp; {\color{blue}\bf{(}} &amp; {\color{blue}\bf{)}} &amp; {\color{blue}$\mathbf{\$}$} &amp; {\color{red}\textbf{E}} &amp; {\color{red}\textbf{T}} \\&#10;\hline&#10;\textcolor[rgb]{0.75,0.00,0.00}{0} &amp; s\textcolor[rgb]{0.75,0.00,0.00}{4} &amp; &amp; s\textcolor[rgb]{0.75,0.00,0.00}{3} &amp; &amp; &amp; \textcolor[rgb]{0.75,0.00,0.00}{1} &amp; \textcolor[rgb]{0.75,0.00,0.00}{2} \\&#10;\textcolor[rgb]{0.75,0.00,0.00}{1} &amp; &amp; s\textcolor[rgb]{0.75,0.00,0.00}{5} &amp; &amp; &amp; accept &amp; &amp; \\&#10;\textcolor[rgb]{0.75,0.00,0.00}{2} &amp; r2 &amp; r2 &amp; r2 &amp; r2 &amp; r2 &amp; &amp; \\&#10;\textcolor[rgb]{0.75,0.00,0.00}{3} &amp; s\textcolor[rgb]{0.75,0.00,0.00}{4} &amp; &amp; s\textcolor[rgb]{0.75,0.00,0.00}{3} &amp; &amp; &amp; \textcolor[rgb]{0.75,0.00,0.00}{6} &amp; \textcolor[rgb]{0.75,0.00,0.00}{2} \\&#10;\textcolor[rgb]{0.75,0.00,0.00}{4} &amp; r4 &amp; r4 &amp; r4 &amp; r4 &amp; r4 &amp; &amp; \\&#10;\textcolor[rgb]{0.75,0.00,0.00}{5} &amp; s\textcolor[rgb]{0.75,0.00,0.00}{4} &amp; &amp; s\textcolor[rgb]{0.75,0.00,0.00}{3} &amp; &amp; &amp; &amp; \textcolor[rgb]{0.75,0.00,0.00}{8} \\&#10;\textcolor[rgb]{0.75,0.00,0.00}{6} &amp; &amp; s\textcolor[rgb]{0.75,0.00,0.00}{5} &amp; &amp; s\textcolor[rgb]{0.75,0.00,0.00}{7} &amp; &amp; &amp; \\&#10;\textcolor[rgb]{0.75,0.00,0.00}{7} &amp; r5 &amp; r5 &amp; r5 &amp; r5 &amp; r5 &amp; &amp; \\&#10;\textcolor[rgb]{0.75,0.00,0.00}{8} &amp; r3 &amp; r3 &amp; r3 &amp; r3 &amp; r3 &amp; &amp; \\&#10;\hline&#10;\end{tabular}&#10;\end{document} " title="IguanaTex Bitmap Display">
            <a:extLst>
              <a:ext uri="{FF2B5EF4-FFF2-40B4-BE49-F238E27FC236}">
                <a16:creationId xmlns:a16="http://schemas.microsoft.com/office/drawing/2014/main" id="{A58A1188-AE04-9CFD-CBF8-209DD10097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25" y="3980505"/>
            <a:ext cx="4599799" cy="280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138E83C-237C-F9E8-5734-76579AEC02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080337"/>
              </p:ext>
            </p:extLst>
          </p:nvPr>
        </p:nvGraphicFramePr>
        <p:xfrm>
          <a:off x="6950075" y="3186113"/>
          <a:ext cx="2174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23480" imgH="181080" progId="Equation.AxMath">
                  <p:embed/>
                </p:oleObj>
              </mc:Choice>
              <mc:Fallback>
                <p:oleObj name="AxMath" r:id="rId5" imgW="123480" imgH="181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50075" y="3186113"/>
                        <a:ext cx="21748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9D1852-33B6-941E-C2C8-9C7F117B3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655889"/>
              </p:ext>
            </p:extLst>
          </p:nvPr>
        </p:nvGraphicFramePr>
        <p:xfrm>
          <a:off x="5168462" y="2655603"/>
          <a:ext cx="222175" cy="320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4920" imgH="181080" progId="Equation.AxMath">
                  <p:embed/>
                </p:oleObj>
              </mc:Choice>
              <mc:Fallback>
                <p:oleObj name="AxMath" r:id="rId7" imgW="124920" imgH="18108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138E83C-237C-F9E8-5734-76579AEC02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68462" y="2655603"/>
                        <a:ext cx="222175" cy="320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813A907-44BE-7716-79CA-924CCB244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051580"/>
              </p:ext>
            </p:extLst>
          </p:nvPr>
        </p:nvGraphicFramePr>
        <p:xfrm>
          <a:off x="6946900" y="2824163"/>
          <a:ext cx="2238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26720" imgH="181080" progId="Equation.AxMath">
                  <p:embed/>
                </p:oleObj>
              </mc:Choice>
              <mc:Fallback>
                <p:oleObj name="AxMath" r:id="rId9" imgW="126720" imgH="18108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138E83C-237C-F9E8-5734-76579AEC02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46900" y="2824163"/>
                        <a:ext cx="22383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1D01B68-591E-A2D0-573E-659893D87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805683"/>
              </p:ext>
            </p:extLst>
          </p:nvPr>
        </p:nvGraphicFramePr>
        <p:xfrm>
          <a:off x="6929485" y="1942252"/>
          <a:ext cx="218980" cy="320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23120" imgH="181080" progId="Equation.AxMath">
                  <p:embed/>
                </p:oleObj>
              </mc:Choice>
              <mc:Fallback>
                <p:oleObj name="AxMath" r:id="rId11" imgW="123120" imgH="1810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813A907-44BE-7716-79CA-924CCB2443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29485" y="1942252"/>
                        <a:ext cx="218980" cy="320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25C46BC-0FEE-8F0D-AAC6-20430572B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066921"/>
              </p:ext>
            </p:extLst>
          </p:nvPr>
        </p:nvGraphicFramePr>
        <p:xfrm>
          <a:off x="6950075" y="1431925"/>
          <a:ext cx="2174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24560" imgH="181080" progId="Equation.AxMath">
                  <p:embed/>
                </p:oleObj>
              </mc:Choice>
              <mc:Fallback>
                <p:oleObj name="AxMath" r:id="rId13" imgW="124560" imgH="18108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1D01B68-591E-A2D0-573E-659893D876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50075" y="1431925"/>
                        <a:ext cx="217488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BDC7634-04D1-2BFC-D346-952ED4F06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05608"/>
              </p:ext>
            </p:extLst>
          </p:nvPr>
        </p:nvGraphicFramePr>
        <p:xfrm>
          <a:off x="8725736" y="1418876"/>
          <a:ext cx="222175" cy="320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25640" imgH="181080" progId="Equation.AxMath">
                  <p:embed/>
                </p:oleObj>
              </mc:Choice>
              <mc:Fallback>
                <p:oleObj name="AxMath" r:id="rId15" imgW="125640" imgH="1810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25C46BC-0FEE-8F0D-AAC6-20430572B7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725736" y="1418876"/>
                        <a:ext cx="222175" cy="320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D65C85E-24A1-76C5-6DC5-EC81E9CD1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274403"/>
              </p:ext>
            </p:extLst>
          </p:nvPr>
        </p:nvGraphicFramePr>
        <p:xfrm>
          <a:off x="8726488" y="1943100"/>
          <a:ext cx="2190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24560" imgH="181080" progId="Equation.AxMath">
                  <p:embed/>
                </p:oleObj>
              </mc:Choice>
              <mc:Fallback>
                <p:oleObj name="AxMath" r:id="rId17" imgW="124560" imgH="18108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DBDC7634-04D1-2BFC-D346-952ED4F06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726488" y="1943100"/>
                        <a:ext cx="219075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F54A3192-67AB-9A0B-16C1-6259D9F63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243017"/>
              </p:ext>
            </p:extLst>
          </p:nvPr>
        </p:nvGraphicFramePr>
        <p:xfrm>
          <a:off x="8726488" y="2709863"/>
          <a:ext cx="2190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24560" imgH="181080" progId="Equation.AxMath">
                  <p:embed/>
                </p:oleObj>
              </mc:Choice>
              <mc:Fallback>
                <p:oleObj name="AxMath" r:id="rId19" imgW="124560" imgH="18108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4D65C85E-24A1-76C5-6DC5-EC81E9CD19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726488" y="2709863"/>
                        <a:ext cx="219075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49DAFDA-09AC-06D8-3F90-4663CC6B69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313211"/>
              </p:ext>
            </p:extLst>
          </p:nvPr>
        </p:nvGraphicFramePr>
        <p:xfrm>
          <a:off x="5174544" y="1942252"/>
          <a:ext cx="209375" cy="320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117720" imgH="181080" progId="Equation.AxMath">
                  <p:embed/>
                </p:oleObj>
              </mc:Choice>
              <mc:Fallback>
                <p:oleObj name="AxMath" r:id="rId21" imgW="117720" imgH="1810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25C46BC-0FEE-8F0D-AAC6-20430572B7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174544" y="1942252"/>
                        <a:ext cx="209375" cy="320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51E39F8A-28FE-D891-A489-AAF4E0BCF211}"/>
              </a:ext>
            </a:extLst>
          </p:cNvPr>
          <p:cNvSpPr txBox="1"/>
          <p:nvPr/>
        </p:nvSpPr>
        <p:spPr>
          <a:xfrm>
            <a:off x="3850851" y="889207"/>
            <a:ext cx="308098" cy="925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  <a:p>
            <a:pPr>
              <a:lnSpc>
                <a:spcPts val="1300"/>
              </a:lnSpc>
            </a:pPr>
            <a:r>
              <a:rPr lang="en-US" altLang="zh-CN" sz="1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  <a:p>
            <a:pPr>
              <a:lnSpc>
                <a:spcPts val="1300"/>
              </a:lnSpc>
            </a:pPr>
            <a:r>
              <a:rPr lang="en-US" altLang="zh-CN" sz="1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</a:p>
          <a:p>
            <a:pPr>
              <a:lnSpc>
                <a:spcPts val="1300"/>
              </a:lnSpc>
            </a:pPr>
            <a:r>
              <a:rPr lang="en-US" altLang="zh-CN" sz="1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</a:p>
          <a:p>
            <a:pPr>
              <a:lnSpc>
                <a:spcPts val="1300"/>
              </a:lnSpc>
            </a:pPr>
            <a:r>
              <a:rPr lang="en-US" altLang="zh-CN" sz="1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endParaRPr lang="zh-CN" alt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DAB45F5E-E844-9941-A85A-A53B8F330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LR(0)</a:t>
            </a:r>
            <a:r>
              <a:rPr lang="zh-CN" altLang="en-US" spc="-5" dirty="0">
                <a:solidFill>
                  <a:schemeClr val="bg1"/>
                </a:solidFill>
              </a:rPr>
              <a:t>解析表构造算法</a:t>
            </a:r>
          </a:p>
        </p:txBody>
      </p:sp>
      <p:sp>
        <p:nvSpPr>
          <p:cNvPr id="10" name="object 3 1 2">
            <a:extLst>
              <a:ext uri="{FF2B5EF4-FFF2-40B4-BE49-F238E27FC236}">
                <a16:creationId xmlns:a16="http://schemas.microsoft.com/office/drawing/2014/main" id="{3B0E5822-CD05-AC2A-879E-3A89AF623BF5}"/>
              </a:ext>
            </a:extLst>
          </p:cNvPr>
          <p:cNvSpPr txBox="1"/>
          <p:nvPr/>
        </p:nvSpPr>
        <p:spPr>
          <a:xfrm>
            <a:off x="361311" y="1431631"/>
            <a:ext cx="3310727" cy="139140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LR(0)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解析表的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分析称为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LR(0)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object 3 1 2">
            <a:extLst>
              <a:ext uri="{FF2B5EF4-FFF2-40B4-BE49-F238E27FC236}">
                <a16:creationId xmlns:a16="http://schemas.microsoft.com/office/drawing/2014/main" id="{0050167E-CE7C-A8A6-078E-455F0F34FB3F}"/>
              </a:ext>
            </a:extLst>
          </p:cNvPr>
          <p:cNvSpPr txBox="1"/>
          <p:nvPr/>
        </p:nvSpPr>
        <p:spPr>
          <a:xfrm>
            <a:off x="5164317" y="4622413"/>
            <a:ext cx="3979683" cy="182229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LR(0)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解析表中没有语法分析动作冲突，那么给定的文法就称为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LR(0)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7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3DA2124-E508-3F83-8ED5-2D084348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78" y="838078"/>
            <a:ext cx="5986234" cy="5986234"/>
          </a:xfrm>
          <a:custGeom>
            <a:avLst/>
            <a:gdLst>
              <a:gd name="connsiteX0" fmla="*/ 0 w 5986234"/>
              <a:gd name="connsiteY0" fmla="*/ 0 h 5986234"/>
              <a:gd name="connsiteX1" fmla="*/ 665137 w 5986234"/>
              <a:gd name="connsiteY1" fmla="*/ 0 h 5986234"/>
              <a:gd name="connsiteX2" fmla="*/ 1150687 w 5986234"/>
              <a:gd name="connsiteY2" fmla="*/ 0 h 5986234"/>
              <a:gd name="connsiteX3" fmla="*/ 1935549 w 5986234"/>
              <a:gd name="connsiteY3" fmla="*/ 0 h 5986234"/>
              <a:gd name="connsiteX4" fmla="*/ 2660548 w 5986234"/>
              <a:gd name="connsiteY4" fmla="*/ 0 h 5986234"/>
              <a:gd name="connsiteX5" fmla="*/ 3205961 w 5986234"/>
              <a:gd name="connsiteY5" fmla="*/ 0 h 5986234"/>
              <a:gd name="connsiteX6" fmla="*/ 3930960 w 5986234"/>
              <a:gd name="connsiteY6" fmla="*/ 0 h 5986234"/>
              <a:gd name="connsiteX7" fmla="*/ 4715822 w 5986234"/>
              <a:gd name="connsiteY7" fmla="*/ 0 h 5986234"/>
              <a:gd name="connsiteX8" fmla="*/ 5201372 w 5986234"/>
              <a:gd name="connsiteY8" fmla="*/ 0 h 5986234"/>
              <a:gd name="connsiteX9" fmla="*/ 5986234 w 5986234"/>
              <a:gd name="connsiteY9" fmla="*/ 0 h 5986234"/>
              <a:gd name="connsiteX10" fmla="*/ 5986234 w 5986234"/>
              <a:gd name="connsiteY10" fmla="*/ 665137 h 5986234"/>
              <a:gd name="connsiteX11" fmla="*/ 5986234 w 5986234"/>
              <a:gd name="connsiteY11" fmla="*/ 1270412 h 5986234"/>
              <a:gd name="connsiteX12" fmla="*/ 5986234 w 5986234"/>
              <a:gd name="connsiteY12" fmla="*/ 1755962 h 5986234"/>
              <a:gd name="connsiteX13" fmla="*/ 5986234 w 5986234"/>
              <a:gd name="connsiteY13" fmla="*/ 2540824 h 5986234"/>
              <a:gd name="connsiteX14" fmla="*/ 5986234 w 5986234"/>
              <a:gd name="connsiteY14" fmla="*/ 3026374 h 5986234"/>
              <a:gd name="connsiteX15" fmla="*/ 5986234 w 5986234"/>
              <a:gd name="connsiteY15" fmla="*/ 3751373 h 5986234"/>
              <a:gd name="connsiteX16" fmla="*/ 5986234 w 5986234"/>
              <a:gd name="connsiteY16" fmla="*/ 4416510 h 5986234"/>
              <a:gd name="connsiteX17" fmla="*/ 5986234 w 5986234"/>
              <a:gd name="connsiteY17" fmla="*/ 5021785 h 5986234"/>
              <a:gd name="connsiteX18" fmla="*/ 5986234 w 5986234"/>
              <a:gd name="connsiteY18" fmla="*/ 5986234 h 5986234"/>
              <a:gd name="connsiteX19" fmla="*/ 5500684 w 5986234"/>
              <a:gd name="connsiteY19" fmla="*/ 5986234 h 5986234"/>
              <a:gd name="connsiteX20" fmla="*/ 4835547 w 5986234"/>
              <a:gd name="connsiteY20" fmla="*/ 5986234 h 5986234"/>
              <a:gd name="connsiteX21" fmla="*/ 4170410 w 5986234"/>
              <a:gd name="connsiteY21" fmla="*/ 5986234 h 5986234"/>
              <a:gd name="connsiteX22" fmla="*/ 3624997 w 5986234"/>
              <a:gd name="connsiteY22" fmla="*/ 5986234 h 5986234"/>
              <a:gd name="connsiteX23" fmla="*/ 2840135 w 5986234"/>
              <a:gd name="connsiteY23" fmla="*/ 5986234 h 5986234"/>
              <a:gd name="connsiteX24" fmla="*/ 2174998 w 5986234"/>
              <a:gd name="connsiteY24" fmla="*/ 5986234 h 5986234"/>
              <a:gd name="connsiteX25" fmla="*/ 1449999 w 5986234"/>
              <a:gd name="connsiteY25" fmla="*/ 5986234 h 5986234"/>
              <a:gd name="connsiteX26" fmla="*/ 844724 w 5986234"/>
              <a:gd name="connsiteY26" fmla="*/ 5986234 h 5986234"/>
              <a:gd name="connsiteX27" fmla="*/ 0 w 5986234"/>
              <a:gd name="connsiteY27" fmla="*/ 5986234 h 5986234"/>
              <a:gd name="connsiteX28" fmla="*/ 0 w 5986234"/>
              <a:gd name="connsiteY28" fmla="*/ 5500684 h 5986234"/>
              <a:gd name="connsiteX29" fmla="*/ 0 w 5986234"/>
              <a:gd name="connsiteY29" fmla="*/ 4835547 h 5986234"/>
              <a:gd name="connsiteX30" fmla="*/ 0 w 5986234"/>
              <a:gd name="connsiteY30" fmla="*/ 4110547 h 5986234"/>
              <a:gd name="connsiteX31" fmla="*/ 0 w 5986234"/>
              <a:gd name="connsiteY31" fmla="*/ 3325686 h 5986234"/>
              <a:gd name="connsiteX32" fmla="*/ 0 w 5986234"/>
              <a:gd name="connsiteY32" fmla="*/ 2540824 h 5986234"/>
              <a:gd name="connsiteX33" fmla="*/ 0 w 5986234"/>
              <a:gd name="connsiteY33" fmla="*/ 1755962 h 5986234"/>
              <a:gd name="connsiteX34" fmla="*/ 0 w 5986234"/>
              <a:gd name="connsiteY34" fmla="*/ 971100 h 5986234"/>
              <a:gd name="connsiteX35" fmla="*/ 0 w 5986234"/>
              <a:gd name="connsiteY35" fmla="*/ 0 h 5986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86234" h="5986234" fill="none" extrusionOk="0">
                <a:moveTo>
                  <a:pt x="0" y="0"/>
                </a:moveTo>
                <a:cubicBezTo>
                  <a:pt x="208251" y="-4239"/>
                  <a:pt x="439832" y="-23119"/>
                  <a:pt x="665137" y="0"/>
                </a:cubicBezTo>
                <a:cubicBezTo>
                  <a:pt x="890442" y="23119"/>
                  <a:pt x="1006348" y="537"/>
                  <a:pt x="1150687" y="0"/>
                </a:cubicBezTo>
                <a:cubicBezTo>
                  <a:pt x="1295026" y="-537"/>
                  <a:pt x="1662394" y="35508"/>
                  <a:pt x="1935549" y="0"/>
                </a:cubicBezTo>
                <a:cubicBezTo>
                  <a:pt x="2208704" y="-35508"/>
                  <a:pt x="2456399" y="25069"/>
                  <a:pt x="2660548" y="0"/>
                </a:cubicBezTo>
                <a:cubicBezTo>
                  <a:pt x="2864697" y="-25069"/>
                  <a:pt x="3019979" y="-5752"/>
                  <a:pt x="3205961" y="0"/>
                </a:cubicBezTo>
                <a:cubicBezTo>
                  <a:pt x="3391943" y="5752"/>
                  <a:pt x="3674225" y="-9573"/>
                  <a:pt x="3930960" y="0"/>
                </a:cubicBezTo>
                <a:cubicBezTo>
                  <a:pt x="4187695" y="9573"/>
                  <a:pt x="4439902" y="-26559"/>
                  <a:pt x="4715822" y="0"/>
                </a:cubicBezTo>
                <a:cubicBezTo>
                  <a:pt x="4991742" y="26559"/>
                  <a:pt x="5024929" y="-13237"/>
                  <a:pt x="5201372" y="0"/>
                </a:cubicBezTo>
                <a:cubicBezTo>
                  <a:pt x="5377815" y="13237"/>
                  <a:pt x="5596374" y="-20460"/>
                  <a:pt x="5986234" y="0"/>
                </a:cubicBezTo>
                <a:cubicBezTo>
                  <a:pt x="5968588" y="134062"/>
                  <a:pt x="6015195" y="382506"/>
                  <a:pt x="5986234" y="665137"/>
                </a:cubicBezTo>
                <a:cubicBezTo>
                  <a:pt x="5957273" y="947768"/>
                  <a:pt x="5970973" y="1081572"/>
                  <a:pt x="5986234" y="1270412"/>
                </a:cubicBezTo>
                <a:cubicBezTo>
                  <a:pt x="6001495" y="1459252"/>
                  <a:pt x="5973806" y="1656371"/>
                  <a:pt x="5986234" y="1755962"/>
                </a:cubicBezTo>
                <a:cubicBezTo>
                  <a:pt x="5998663" y="1855553"/>
                  <a:pt x="5974083" y="2220875"/>
                  <a:pt x="5986234" y="2540824"/>
                </a:cubicBezTo>
                <a:cubicBezTo>
                  <a:pt x="5998385" y="2860773"/>
                  <a:pt x="5978875" y="2836062"/>
                  <a:pt x="5986234" y="3026374"/>
                </a:cubicBezTo>
                <a:cubicBezTo>
                  <a:pt x="5993594" y="3216686"/>
                  <a:pt x="6015603" y="3565886"/>
                  <a:pt x="5986234" y="3751373"/>
                </a:cubicBezTo>
                <a:cubicBezTo>
                  <a:pt x="5956865" y="3936860"/>
                  <a:pt x="5976316" y="4182951"/>
                  <a:pt x="5986234" y="4416510"/>
                </a:cubicBezTo>
                <a:cubicBezTo>
                  <a:pt x="5996152" y="4650069"/>
                  <a:pt x="6014674" y="4845827"/>
                  <a:pt x="5986234" y="5021785"/>
                </a:cubicBezTo>
                <a:cubicBezTo>
                  <a:pt x="5957794" y="5197743"/>
                  <a:pt x="5955000" y="5744350"/>
                  <a:pt x="5986234" y="5986234"/>
                </a:cubicBezTo>
                <a:cubicBezTo>
                  <a:pt x="5798238" y="6000376"/>
                  <a:pt x="5613940" y="6002797"/>
                  <a:pt x="5500684" y="5986234"/>
                </a:cubicBezTo>
                <a:cubicBezTo>
                  <a:pt x="5387428" y="5969672"/>
                  <a:pt x="5115593" y="5979436"/>
                  <a:pt x="4835547" y="5986234"/>
                </a:cubicBezTo>
                <a:cubicBezTo>
                  <a:pt x="4555501" y="5993032"/>
                  <a:pt x="4335814" y="5978006"/>
                  <a:pt x="4170410" y="5986234"/>
                </a:cubicBezTo>
                <a:cubicBezTo>
                  <a:pt x="4005006" y="5994462"/>
                  <a:pt x="3838126" y="5961757"/>
                  <a:pt x="3624997" y="5986234"/>
                </a:cubicBezTo>
                <a:cubicBezTo>
                  <a:pt x="3411868" y="6010711"/>
                  <a:pt x="3169020" y="5998801"/>
                  <a:pt x="2840135" y="5986234"/>
                </a:cubicBezTo>
                <a:cubicBezTo>
                  <a:pt x="2511250" y="5973667"/>
                  <a:pt x="2405459" y="6002401"/>
                  <a:pt x="2174998" y="5986234"/>
                </a:cubicBezTo>
                <a:cubicBezTo>
                  <a:pt x="1944537" y="5970067"/>
                  <a:pt x="1780991" y="6022029"/>
                  <a:pt x="1449999" y="5986234"/>
                </a:cubicBezTo>
                <a:cubicBezTo>
                  <a:pt x="1119007" y="5950439"/>
                  <a:pt x="1109419" y="5959580"/>
                  <a:pt x="844724" y="5986234"/>
                </a:cubicBezTo>
                <a:cubicBezTo>
                  <a:pt x="580029" y="6012888"/>
                  <a:pt x="319074" y="6006640"/>
                  <a:pt x="0" y="5986234"/>
                </a:cubicBezTo>
                <a:cubicBezTo>
                  <a:pt x="-23140" y="5887802"/>
                  <a:pt x="-14423" y="5638346"/>
                  <a:pt x="0" y="5500684"/>
                </a:cubicBezTo>
                <a:cubicBezTo>
                  <a:pt x="14423" y="5363022"/>
                  <a:pt x="13980" y="5087804"/>
                  <a:pt x="0" y="4835547"/>
                </a:cubicBezTo>
                <a:cubicBezTo>
                  <a:pt x="-13980" y="4583290"/>
                  <a:pt x="15297" y="4272862"/>
                  <a:pt x="0" y="4110547"/>
                </a:cubicBezTo>
                <a:cubicBezTo>
                  <a:pt x="-15297" y="3948232"/>
                  <a:pt x="7933" y="3714480"/>
                  <a:pt x="0" y="3325686"/>
                </a:cubicBezTo>
                <a:cubicBezTo>
                  <a:pt x="-7933" y="2936892"/>
                  <a:pt x="-25141" y="2897105"/>
                  <a:pt x="0" y="2540824"/>
                </a:cubicBezTo>
                <a:cubicBezTo>
                  <a:pt x="25141" y="2184543"/>
                  <a:pt x="-35536" y="2130906"/>
                  <a:pt x="0" y="1755962"/>
                </a:cubicBezTo>
                <a:cubicBezTo>
                  <a:pt x="35536" y="1381018"/>
                  <a:pt x="-7914" y="1154147"/>
                  <a:pt x="0" y="971100"/>
                </a:cubicBezTo>
                <a:cubicBezTo>
                  <a:pt x="7914" y="788053"/>
                  <a:pt x="36644" y="384276"/>
                  <a:pt x="0" y="0"/>
                </a:cubicBezTo>
                <a:close/>
              </a:path>
              <a:path w="5986234" h="5986234" stroke="0" extrusionOk="0">
                <a:moveTo>
                  <a:pt x="0" y="0"/>
                </a:moveTo>
                <a:cubicBezTo>
                  <a:pt x="232458" y="19203"/>
                  <a:pt x="347533" y="3194"/>
                  <a:pt x="665137" y="0"/>
                </a:cubicBezTo>
                <a:cubicBezTo>
                  <a:pt x="982741" y="-3194"/>
                  <a:pt x="1103764" y="3178"/>
                  <a:pt x="1270412" y="0"/>
                </a:cubicBezTo>
                <a:cubicBezTo>
                  <a:pt x="1437061" y="-3178"/>
                  <a:pt x="1707381" y="-32885"/>
                  <a:pt x="2055274" y="0"/>
                </a:cubicBezTo>
                <a:cubicBezTo>
                  <a:pt x="2403167" y="32885"/>
                  <a:pt x="2461370" y="-5364"/>
                  <a:pt x="2600686" y="0"/>
                </a:cubicBezTo>
                <a:cubicBezTo>
                  <a:pt x="2740002" y="5364"/>
                  <a:pt x="3072278" y="-38467"/>
                  <a:pt x="3385548" y="0"/>
                </a:cubicBezTo>
                <a:cubicBezTo>
                  <a:pt x="3698818" y="38467"/>
                  <a:pt x="3886576" y="5639"/>
                  <a:pt x="4110547" y="0"/>
                </a:cubicBezTo>
                <a:cubicBezTo>
                  <a:pt x="4334518" y="-5639"/>
                  <a:pt x="4577013" y="-2699"/>
                  <a:pt x="4775684" y="0"/>
                </a:cubicBezTo>
                <a:cubicBezTo>
                  <a:pt x="4974355" y="2699"/>
                  <a:pt x="5690119" y="-2869"/>
                  <a:pt x="5986234" y="0"/>
                </a:cubicBezTo>
                <a:cubicBezTo>
                  <a:pt x="6004081" y="197270"/>
                  <a:pt x="6007452" y="494588"/>
                  <a:pt x="5986234" y="665137"/>
                </a:cubicBezTo>
                <a:cubicBezTo>
                  <a:pt x="5965016" y="835686"/>
                  <a:pt x="5969273" y="1042248"/>
                  <a:pt x="5986234" y="1150687"/>
                </a:cubicBezTo>
                <a:cubicBezTo>
                  <a:pt x="6003196" y="1259126"/>
                  <a:pt x="5971216" y="1615578"/>
                  <a:pt x="5986234" y="1755962"/>
                </a:cubicBezTo>
                <a:cubicBezTo>
                  <a:pt x="6001252" y="1896347"/>
                  <a:pt x="5996340" y="2235022"/>
                  <a:pt x="5986234" y="2361237"/>
                </a:cubicBezTo>
                <a:cubicBezTo>
                  <a:pt x="5976128" y="2487453"/>
                  <a:pt x="6009034" y="2718036"/>
                  <a:pt x="5986234" y="2846787"/>
                </a:cubicBezTo>
                <a:cubicBezTo>
                  <a:pt x="5963435" y="2975538"/>
                  <a:pt x="5969238" y="3373492"/>
                  <a:pt x="5986234" y="3571786"/>
                </a:cubicBezTo>
                <a:cubicBezTo>
                  <a:pt x="6003230" y="3770080"/>
                  <a:pt x="5993465" y="3946902"/>
                  <a:pt x="5986234" y="4117199"/>
                </a:cubicBezTo>
                <a:cubicBezTo>
                  <a:pt x="5979003" y="4287496"/>
                  <a:pt x="5996099" y="4450131"/>
                  <a:pt x="5986234" y="4602749"/>
                </a:cubicBezTo>
                <a:cubicBezTo>
                  <a:pt x="5976370" y="4755367"/>
                  <a:pt x="5964965" y="4998787"/>
                  <a:pt x="5986234" y="5208024"/>
                </a:cubicBezTo>
                <a:cubicBezTo>
                  <a:pt x="6007503" y="5417262"/>
                  <a:pt x="5952057" y="5746512"/>
                  <a:pt x="5986234" y="5986234"/>
                </a:cubicBezTo>
                <a:cubicBezTo>
                  <a:pt x="5793638" y="6004398"/>
                  <a:pt x="5424668" y="5956501"/>
                  <a:pt x="5201372" y="5986234"/>
                </a:cubicBezTo>
                <a:cubicBezTo>
                  <a:pt x="4978076" y="6015967"/>
                  <a:pt x="4911106" y="6006423"/>
                  <a:pt x="4655960" y="5986234"/>
                </a:cubicBezTo>
                <a:cubicBezTo>
                  <a:pt x="4400814" y="5966045"/>
                  <a:pt x="4035217" y="5947807"/>
                  <a:pt x="3871098" y="5986234"/>
                </a:cubicBezTo>
                <a:cubicBezTo>
                  <a:pt x="3706979" y="6024661"/>
                  <a:pt x="3465735" y="5973099"/>
                  <a:pt x="3205961" y="5986234"/>
                </a:cubicBezTo>
                <a:cubicBezTo>
                  <a:pt x="2946187" y="5999369"/>
                  <a:pt x="2832601" y="5993781"/>
                  <a:pt x="2660548" y="5986234"/>
                </a:cubicBezTo>
                <a:cubicBezTo>
                  <a:pt x="2488495" y="5978687"/>
                  <a:pt x="2251853" y="5966246"/>
                  <a:pt x="2055274" y="5986234"/>
                </a:cubicBezTo>
                <a:cubicBezTo>
                  <a:pt x="1858695" y="6006222"/>
                  <a:pt x="1585011" y="6024910"/>
                  <a:pt x="1270412" y="5986234"/>
                </a:cubicBezTo>
                <a:cubicBezTo>
                  <a:pt x="955813" y="5947558"/>
                  <a:pt x="926643" y="5984677"/>
                  <a:pt x="665137" y="5986234"/>
                </a:cubicBezTo>
                <a:cubicBezTo>
                  <a:pt x="403631" y="5987791"/>
                  <a:pt x="184333" y="5959974"/>
                  <a:pt x="0" y="5986234"/>
                </a:cubicBezTo>
                <a:cubicBezTo>
                  <a:pt x="5346" y="5766243"/>
                  <a:pt x="11137" y="5613760"/>
                  <a:pt x="0" y="5440822"/>
                </a:cubicBezTo>
                <a:cubicBezTo>
                  <a:pt x="-11137" y="5267884"/>
                  <a:pt x="-9535" y="5170796"/>
                  <a:pt x="0" y="4955271"/>
                </a:cubicBezTo>
                <a:cubicBezTo>
                  <a:pt x="9535" y="4739746"/>
                  <a:pt x="13321" y="4505278"/>
                  <a:pt x="0" y="4349997"/>
                </a:cubicBezTo>
                <a:cubicBezTo>
                  <a:pt x="-13321" y="4194716"/>
                  <a:pt x="12630" y="4099951"/>
                  <a:pt x="0" y="3864447"/>
                </a:cubicBezTo>
                <a:cubicBezTo>
                  <a:pt x="-12630" y="3628943"/>
                  <a:pt x="-8837" y="3373805"/>
                  <a:pt x="0" y="3139447"/>
                </a:cubicBezTo>
                <a:cubicBezTo>
                  <a:pt x="8837" y="2905089"/>
                  <a:pt x="-4749" y="2605391"/>
                  <a:pt x="0" y="2414448"/>
                </a:cubicBezTo>
                <a:cubicBezTo>
                  <a:pt x="4749" y="2223505"/>
                  <a:pt x="-11499" y="2061793"/>
                  <a:pt x="0" y="1869035"/>
                </a:cubicBezTo>
                <a:cubicBezTo>
                  <a:pt x="11499" y="1676277"/>
                  <a:pt x="-25256" y="1351562"/>
                  <a:pt x="0" y="1084173"/>
                </a:cubicBezTo>
                <a:cubicBezTo>
                  <a:pt x="25256" y="816784"/>
                  <a:pt x="-35523" y="48457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6926342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94371" y="659010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126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LR(0)</a:t>
            </a:r>
            <a:r>
              <a:rPr lang="zh-CN" altLang="en-US" spc="-5" dirty="0">
                <a:solidFill>
                  <a:schemeClr val="bg1"/>
                </a:solidFill>
              </a:rPr>
              <a:t>分析过程中的冲突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86ACA0-B597-A9E5-1FB9-4B68032119B0}"/>
              </a:ext>
            </a:extLst>
          </p:cNvPr>
          <p:cNvSpPr txBox="1"/>
          <p:nvPr/>
        </p:nvSpPr>
        <p:spPr>
          <a:xfrm>
            <a:off x="356498" y="72373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261EC9A-9D5D-AC00-6876-6A006756B790}"/>
              </a:ext>
            </a:extLst>
          </p:cNvPr>
          <p:cNvGrpSpPr/>
          <p:nvPr/>
        </p:nvGrpSpPr>
        <p:grpSpPr>
          <a:xfrm>
            <a:off x="199869" y="1437889"/>
            <a:ext cx="1920150" cy="1789228"/>
            <a:chOff x="274410" y="934721"/>
            <a:chExt cx="1920150" cy="1789228"/>
          </a:xfrm>
          <a:solidFill>
            <a:schemeClr val="bg1"/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DDC594F-C8B7-A56C-04E0-63A0D78881A4}"/>
                </a:ext>
              </a:extLst>
            </p:cNvPr>
            <p:cNvSpPr/>
            <p:nvPr/>
          </p:nvSpPr>
          <p:spPr>
            <a:xfrm>
              <a:off x="274410" y="934721"/>
              <a:ext cx="1920150" cy="178922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F16C20A-490C-D65C-1332-9AA89A270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809" y="1031461"/>
              <a:ext cx="1684948" cy="790969"/>
            </a:xfrm>
            <a:prstGeom prst="rect">
              <a:avLst/>
            </a:prstGeom>
            <a:grpFill/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72D2307-E357-AEC8-A1F1-C6BEB9CCF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809" y="1851795"/>
              <a:ext cx="1412707" cy="767055"/>
            </a:xfrm>
            <a:prstGeom prst="rect">
              <a:avLst/>
            </a:prstGeom>
            <a:grpFill/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AEB7CB1-75F7-0BB9-D86C-E64E53F55631}"/>
              </a:ext>
            </a:extLst>
          </p:cNvPr>
          <p:cNvGrpSpPr/>
          <p:nvPr/>
        </p:nvGrpSpPr>
        <p:grpSpPr>
          <a:xfrm>
            <a:off x="336884" y="3973630"/>
            <a:ext cx="1659430" cy="548640"/>
            <a:chOff x="336884" y="3973630"/>
            <a:chExt cx="1659430" cy="54864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79C0811-4287-3484-D244-E0CE3FA273CD}"/>
                </a:ext>
              </a:extLst>
            </p:cNvPr>
            <p:cNvSpPr/>
            <p:nvPr/>
          </p:nvSpPr>
          <p:spPr>
            <a:xfrm>
              <a:off x="336884" y="3973630"/>
              <a:ext cx="1617044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0E23A1-22F3-CE67-4A1D-E58BE9E487FE}"/>
                </a:ext>
              </a:extLst>
            </p:cNvPr>
            <p:cNvSpPr txBox="1"/>
            <p:nvPr/>
          </p:nvSpPr>
          <p:spPr>
            <a:xfrm>
              <a:off x="336885" y="4085925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移进</a:t>
              </a:r>
              <a:r>
                <a:rPr lang="en-US" altLang="zh-CN" dirty="0"/>
                <a:t>/</a:t>
              </a:r>
              <a:r>
                <a:rPr lang="zh-CN" altLang="en-US" dirty="0"/>
                <a:t>归约</a:t>
              </a:r>
              <a:r>
                <a:rPr lang="zh-CN" altLang="en-US" dirty="0">
                  <a:solidFill>
                    <a:srgbClr val="FF0000"/>
                  </a:solidFill>
                </a:rPr>
                <a:t>冲突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50E69E7-0A5B-3C33-DBF4-E75520F40219}"/>
              </a:ext>
            </a:extLst>
          </p:cNvPr>
          <p:cNvSpPr/>
          <p:nvPr/>
        </p:nvSpPr>
        <p:spPr>
          <a:xfrm>
            <a:off x="4297681" y="2743201"/>
            <a:ext cx="1078029" cy="54864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D335A4-C20E-801E-4FBB-BF2CC1B5D151}"/>
              </a:ext>
            </a:extLst>
          </p:cNvPr>
          <p:cNvSpPr/>
          <p:nvPr/>
        </p:nvSpPr>
        <p:spPr>
          <a:xfrm>
            <a:off x="7488455" y="1198342"/>
            <a:ext cx="1078029" cy="53420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973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127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LR(0)</a:t>
            </a:r>
            <a:r>
              <a:rPr lang="zh-CN" altLang="en-US" spc="-5" dirty="0">
                <a:solidFill>
                  <a:schemeClr val="bg1"/>
                </a:solidFill>
              </a:rPr>
              <a:t>分析过程中的冲突</a:t>
            </a: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4CE95749-5045-C13F-B967-F77F95A7CB45}"/>
              </a:ext>
            </a:extLst>
          </p:cNvPr>
          <p:cNvGraphicFramePr>
            <a:graphicFrameLocks noGrp="1"/>
          </p:cNvGraphicFramePr>
          <p:nvPr/>
        </p:nvGraphicFramePr>
        <p:xfrm>
          <a:off x="2415643" y="1923323"/>
          <a:ext cx="6601039" cy="44089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3181">
                <a:tc rowSpan="2"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800" b="1" spc="5" dirty="0">
                          <a:latin typeface="Microsoft YaHei UI"/>
                          <a:cs typeface="Microsoft YaHei UI"/>
                        </a:rPr>
                        <a:t>状态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T="156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i="1" spc="-5" dirty="0">
                          <a:latin typeface="Times New Roman"/>
                          <a:cs typeface="Times New Roman"/>
                        </a:rPr>
                        <a:t>ACTION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i="1" spc="-10" dirty="0">
                          <a:latin typeface="Times New Roman"/>
                          <a:cs typeface="Times New Roman"/>
                        </a:rPr>
                        <a:t>GOTO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6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5" dirty="0">
                          <a:latin typeface="Times New Roman"/>
                          <a:cs typeface="Times New Roman"/>
                        </a:rPr>
                        <a:t>id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＋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77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*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en-US" sz="1600" b="1" dirty="0">
                          <a:latin typeface="Microsoft YaHei UI"/>
                          <a:cs typeface="Microsoft YaHei UI"/>
                        </a:rPr>
                        <a:t>(</a:t>
                      </a:r>
                      <a:endParaRPr sz="1600" b="1" dirty="0">
                        <a:latin typeface="Microsoft YaHei UI"/>
                        <a:cs typeface="Microsoft YaHei U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）</a:t>
                      </a:r>
                      <a:endParaRPr sz="1600" dirty="0">
                        <a:latin typeface="Microsoft YaHei UI"/>
                        <a:cs typeface="Microsoft YaHei U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$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i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i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i="1" dirty="0">
                          <a:latin typeface="Times New Roman"/>
                          <a:cs typeface="Times New Roman"/>
                        </a:rPr>
                        <a:t>F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s5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575" b="1" baseline="-21164" dirty="0">
                          <a:latin typeface="Times New Roman"/>
                          <a:cs typeface="Times New Roman"/>
                        </a:rPr>
                        <a:t>4</a:t>
                      </a:r>
                      <a:endParaRPr sz="1575" baseline="-21164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acc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1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r2/s7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1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10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30" dirty="0">
                          <a:latin typeface="Times New Roman"/>
                          <a:cs typeface="Times New Roman"/>
                        </a:rPr>
                        <a:t>s11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r1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r1/s7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r1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45" dirty="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r5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r5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1BB67B2E-4D2C-3CE6-1804-5B1159ABD77B}"/>
              </a:ext>
            </a:extLst>
          </p:cNvPr>
          <p:cNvGrpSpPr/>
          <p:nvPr/>
        </p:nvGrpSpPr>
        <p:grpSpPr>
          <a:xfrm>
            <a:off x="356498" y="1437889"/>
            <a:ext cx="1920150" cy="1789228"/>
            <a:chOff x="274410" y="934721"/>
            <a:chExt cx="1920150" cy="17892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DB75F17-CB4D-D368-B81A-FF5D550D8506}"/>
                </a:ext>
              </a:extLst>
            </p:cNvPr>
            <p:cNvSpPr/>
            <p:nvPr/>
          </p:nvSpPr>
          <p:spPr>
            <a:xfrm>
              <a:off x="274410" y="934721"/>
              <a:ext cx="1920150" cy="1789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0A9FC8B-7FF6-1CD2-95CA-079DBD189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809" y="1031461"/>
              <a:ext cx="1684948" cy="79096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FBEDB49-6480-C2B6-AC13-597457D03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809" y="1851795"/>
              <a:ext cx="1412707" cy="767055"/>
            </a:xfrm>
            <a:prstGeom prst="rect">
              <a:avLst/>
            </a:prstGeom>
          </p:spPr>
        </p:pic>
      </p:grpSp>
      <p:sp>
        <p:nvSpPr>
          <p:cNvPr id="4" name="object 3">
            <a:extLst>
              <a:ext uri="{FF2B5EF4-FFF2-40B4-BE49-F238E27FC236}">
                <a16:creationId xmlns:a16="http://schemas.microsoft.com/office/drawing/2014/main" id="{DBF615B8-3574-8B08-785A-717D4336CF44}"/>
              </a:ext>
            </a:extLst>
          </p:cNvPr>
          <p:cNvSpPr txBox="1"/>
          <p:nvPr/>
        </p:nvSpPr>
        <p:spPr>
          <a:xfrm>
            <a:off x="356498" y="72373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2B44FD-825C-F754-A885-CD7CF6C40FCC}"/>
              </a:ext>
            </a:extLst>
          </p:cNvPr>
          <p:cNvGrpSpPr/>
          <p:nvPr/>
        </p:nvGrpSpPr>
        <p:grpSpPr>
          <a:xfrm>
            <a:off x="4957011" y="1057175"/>
            <a:ext cx="1659430" cy="548640"/>
            <a:chOff x="336884" y="3973630"/>
            <a:chExt cx="1659430" cy="5486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4B81F1-FEC7-68D0-46B0-B75830BC4CDB}"/>
                </a:ext>
              </a:extLst>
            </p:cNvPr>
            <p:cNvSpPr/>
            <p:nvPr/>
          </p:nvSpPr>
          <p:spPr>
            <a:xfrm>
              <a:off x="336884" y="3973630"/>
              <a:ext cx="1617044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6E2245A-FBB1-8CC7-46DE-BA54C1BF087F}"/>
                </a:ext>
              </a:extLst>
            </p:cNvPr>
            <p:cNvSpPr txBox="1"/>
            <p:nvPr/>
          </p:nvSpPr>
          <p:spPr>
            <a:xfrm>
              <a:off x="336885" y="4085925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移进</a:t>
              </a:r>
              <a:r>
                <a:rPr lang="en-US" altLang="zh-CN" dirty="0"/>
                <a:t>/</a:t>
              </a:r>
              <a:r>
                <a:rPr lang="zh-CN" altLang="en-US" dirty="0"/>
                <a:t>归约</a:t>
              </a:r>
              <a:r>
                <a:rPr lang="zh-CN" altLang="en-US" dirty="0">
                  <a:solidFill>
                    <a:srgbClr val="FF0000"/>
                  </a:solidFill>
                </a:rPr>
                <a:t>冲突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17A5F33-3D4A-026A-C642-69537C9634C6}"/>
              </a:ext>
            </a:extLst>
          </p:cNvPr>
          <p:cNvGrpSpPr>
            <a:grpSpLocks noChangeAspect="1"/>
          </p:cNvGrpSpPr>
          <p:nvPr/>
        </p:nvGrpSpPr>
        <p:grpSpPr>
          <a:xfrm>
            <a:off x="207624" y="4062543"/>
            <a:ext cx="2095182" cy="2095182"/>
            <a:chOff x="2666878" y="838078"/>
            <a:chExt cx="5986234" cy="598623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E249598-46A0-42B0-D40F-F1FE13957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6878" y="838078"/>
              <a:ext cx="5986234" cy="5986234"/>
            </a:xfrm>
            <a:custGeom>
              <a:avLst/>
              <a:gdLst>
                <a:gd name="connsiteX0" fmla="*/ 0 w 5986234"/>
                <a:gd name="connsiteY0" fmla="*/ 0 h 5986234"/>
                <a:gd name="connsiteX1" fmla="*/ 665137 w 5986234"/>
                <a:gd name="connsiteY1" fmla="*/ 0 h 5986234"/>
                <a:gd name="connsiteX2" fmla="*/ 1150687 w 5986234"/>
                <a:gd name="connsiteY2" fmla="*/ 0 h 5986234"/>
                <a:gd name="connsiteX3" fmla="*/ 1935549 w 5986234"/>
                <a:gd name="connsiteY3" fmla="*/ 0 h 5986234"/>
                <a:gd name="connsiteX4" fmla="*/ 2660548 w 5986234"/>
                <a:gd name="connsiteY4" fmla="*/ 0 h 5986234"/>
                <a:gd name="connsiteX5" fmla="*/ 3205961 w 5986234"/>
                <a:gd name="connsiteY5" fmla="*/ 0 h 5986234"/>
                <a:gd name="connsiteX6" fmla="*/ 3930960 w 5986234"/>
                <a:gd name="connsiteY6" fmla="*/ 0 h 5986234"/>
                <a:gd name="connsiteX7" fmla="*/ 4715822 w 5986234"/>
                <a:gd name="connsiteY7" fmla="*/ 0 h 5986234"/>
                <a:gd name="connsiteX8" fmla="*/ 5201372 w 5986234"/>
                <a:gd name="connsiteY8" fmla="*/ 0 h 5986234"/>
                <a:gd name="connsiteX9" fmla="*/ 5986234 w 5986234"/>
                <a:gd name="connsiteY9" fmla="*/ 0 h 5986234"/>
                <a:gd name="connsiteX10" fmla="*/ 5986234 w 5986234"/>
                <a:gd name="connsiteY10" fmla="*/ 665137 h 5986234"/>
                <a:gd name="connsiteX11" fmla="*/ 5986234 w 5986234"/>
                <a:gd name="connsiteY11" fmla="*/ 1270412 h 5986234"/>
                <a:gd name="connsiteX12" fmla="*/ 5986234 w 5986234"/>
                <a:gd name="connsiteY12" fmla="*/ 1755962 h 5986234"/>
                <a:gd name="connsiteX13" fmla="*/ 5986234 w 5986234"/>
                <a:gd name="connsiteY13" fmla="*/ 2540824 h 5986234"/>
                <a:gd name="connsiteX14" fmla="*/ 5986234 w 5986234"/>
                <a:gd name="connsiteY14" fmla="*/ 3026374 h 5986234"/>
                <a:gd name="connsiteX15" fmla="*/ 5986234 w 5986234"/>
                <a:gd name="connsiteY15" fmla="*/ 3751373 h 5986234"/>
                <a:gd name="connsiteX16" fmla="*/ 5986234 w 5986234"/>
                <a:gd name="connsiteY16" fmla="*/ 4416510 h 5986234"/>
                <a:gd name="connsiteX17" fmla="*/ 5986234 w 5986234"/>
                <a:gd name="connsiteY17" fmla="*/ 5021785 h 5986234"/>
                <a:gd name="connsiteX18" fmla="*/ 5986234 w 5986234"/>
                <a:gd name="connsiteY18" fmla="*/ 5986234 h 5986234"/>
                <a:gd name="connsiteX19" fmla="*/ 5500684 w 5986234"/>
                <a:gd name="connsiteY19" fmla="*/ 5986234 h 5986234"/>
                <a:gd name="connsiteX20" fmla="*/ 4835547 w 5986234"/>
                <a:gd name="connsiteY20" fmla="*/ 5986234 h 5986234"/>
                <a:gd name="connsiteX21" fmla="*/ 4170410 w 5986234"/>
                <a:gd name="connsiteY21" fmla="*/ 5986234 h 5986234"/>
                <a:gd name="connsiteX22" fmla="*/ 3624997 w 5986234"/>
                <a:gd name="connsiteY22" fmla="*/ 5986234 h 5986234"/>
                <a:gd name="connsiteX23" fmla="*/ 2840135 w 5986234"/>
                <a:gd name="connsiteY23" fmla="*/ 5986234 h 5986234"/>
                <a:gd name="connsiteX24" fmla="*/ 2174998 w 5986234"/>
                <a:gd name="connsiteY24" fmla="*/ 5986234 h 5986234"/>
                <a:gd name="connsiteX25" fmla="*/ 1449999 w 5986234"/>
                <a:gd name="connsiteY25" fmla="*/ 5986234 h 5986234"/>
                <a:gd name="connsiteX26" fmla="*/ 844724 w 5986234"/>
                <a:gd name="connsiteY26" fmla="*/ 5986234 h 5986234"/>
                <a:gd name="connsiteX27" fmla="*/ 0 w 5986234"/>
                <a:gd name="connsiteY27" fmla="*/ 5986234 h 5986234"/>
                <a:gd name="connsiteX28" fmla="*/ 0 w 5986234"/>
                <a:gd name="connsiteY28" fmla="*/ 5500684 h 5986234"/>
                <a:gd name="connsiteX29" fmla="*/ 0 w 5986234"/>
                <a:gd name="connsiteY29" fmla="*/ 4835547 h 5986234"/>
                <a:gd name="connsiteX30" fmla="*/ 0 w 5986234"/>
                <a:gd name="connsiteY30" fmla="*/ 4110547 h 5986234"/>
                <a:gd name="connsiteX31" fmla="*/ 0 w 5986234"/>
                <a:gd name="connsiteY31" fmla="*/ 3325686 h 5986234"/>
                <a:gd name="connsiteX32" fmla="*/ 0 w 5986234"/>
                <a:gd name="connsiteY32" fmla="*/ 2540824 h 5986234"/>
                <a:gd name="connsiteX33" fmla="*/ 0 w 5986234"/>
                <a:gd name="connsiteY33" fmla="*/ 1755962 h 5986234"/>
                <a:gd name="connsiteX34" fmla="*/ 0 w 5986234"/>
                <a:gd name="connsiteY34" fmla="*/ 971100 h 5986234"/>
                <a:gd name="connsiteX35" fmla="*/ 0 w 5986234"/>
                <a:gd name="connsiteY35" fmla="*/ 0 h 598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86234" h="5986234" fill="none" extrusionOk="0">
                  <a:moveTo>
                    <a:pt x="0" y="0"/>
                  </a:moveTo>
                  <a:cubicBezTo>
                    <a:pt x="208251" y="-4239"/>
                    <a:pt x="439832" y="-23119"/>
                    <a:pt x="665137" y="0"/>
                  </a:cubicBezTo>
                  <a:cubicBezTo>
                    <a:pt x="890442" y="23119"/>
                    <a:pt x="1006348" y="537"/>
                    <a:pt x="1150687" y="0"/>
                  </a:cubicBezTo>
                  <a:cubicBezTo>
                    <a:pt x="1295026" y="-537"/>
                    <a:pt x="1662394" y="35508"/>
                    <a:pt x="1935549" y="0"/>
                  </a:cubicBezTo>
                  <a:cubicBezTo>
                    <a:pt x="2208704" y="-35508"/>
                    <a:pt x="2456399" y="25069"/>
                    <a:pt x="2660548" y="0"/>
                  </a:cubicBezTo>
                  <a:cubicBezTo>
                    <a:pt x="2864697" y="-25069"/>
                    <a:pt x="3019979" y="-5752"/>
                    <a:pt x="3205961" y="0"/>
                  </a:cubicBezTo>
                  <a:cubicBezTo>
                    <a:pt x="3391943" y="5752"/>
                    <a:pt x="3674225" y="-9573"/>
                    <a:pt x="3930960" y="0"/>
                  </a:cubicBezTo>
                  <a:cubicBezTo>
                    <a:pt x="4187695" y="9573"/>
                    <a:pt x="4439902" y="-26559"/>
                    <a:pt x="4715822" y="0"/>
                  </a:cubicBezTo>
                  <a:cubicBezTo>
                    <a:pt x="4991742" y="26559"/>
                    <a:pt x="5024929" y="-13237"/>
                    <a:pt x="5201372" y="0"/>
                  </a:cubicBezTo>
                  <a:cubicBezTo>
                    <a:pt x="5377815" y="13237"/>
                    <a:pt x="5596374" y="-20460"/>
                    <a:pt x="5986234" y="0"/>
                  </a:cubicBezTo>
                  <a:cubicBezTo>
                    <a:pt x="5968588" y="134062"/>
                    <a:pt x="6015195" y="382506"/>
                    <a:pt x="5986234" y="665137"/>
                  </a:cubicBezTo>
                  <a:cubicBezTo>
                    <a:pt x="5957273" y="947768"/>
                    <a:pt x="5970973" y="1081572"/>
                    <a:pt x="5986234" y="1270412"/>
                  </a:cubicBezTo>
                  <a:cubicBezTo>
                    <a:pt x="6001495" y="1459252"/>
                    <a:pt x="5973806" y="1656371"/>
                    <a:pt x="5986234" y="1755962"/>
                  </a:cubicBezTo>
                  <a:cubicBezTo>
                    <a:pt x="5998663" y="1855553"/>
                    <a:pt x="5974083" y="2220875"/>
                    <a:pt x="5986234" y="2540824"/>
                  </a:cubicBezTo>
                  <a:cubicBezTo>
                    <a:pt x="5998385" y="2860773"/>
                    <a:pt x="5978875" y="2836062"/>
                    <a:pt x="5986234" y="3026374"/>
                  </a:cubicBezTo>
                  <a:cubicBezTo>
                    <a:pt x="5993594" y="3216686"/>
                    <a:pt x="6015603" y="3565886"/>
                    <a:pt x="5986234" y="3751373"/>
                  </a:cubicBezTo>
                  <a:cubicBezTo>
                    <a:pt x="5956865" y="3936860"/>
                    <a:pt x="5976316" y="4182951"/>
                    <a:pt x="5986234" y="4416510"/>
                  </a:cubicBezTo>
                  <a:cubicBezTo>
                    <a:pt x="5996152" y="4650069"/>
                    <a:pt x="6014674" y="4845827"/>
                    <a:pt x="5986234" y="5021785"/>
                  </a:cubicBezTo>
                  <a:cubicBezTo>
                    <a:pt x="5957794" y="5197743"/>
                    <a:pt x="5955000" y="5744350"/>
                    <a:pt x="5986234" y="5986234"/>
                  </a:cubicBezTo>
                  <a:cubicBezTo>
                    <a:pt x="5798238" y="6000376"/>
                    <a:pt x="5613940" y="6002797"/>
                    <a:pt x="5500684" y="5986234"/>
                  </a:cubicBezTo>
                  <a:cubicBezTo>
                    <a:pt x="5387428" y="5969672"/>
                    <a:pt x="5115593" y="5979436"/>
                    <a:pt x="4835547" y="5986234"/>
                  </a:cubicBezTo>
                  <a:cubicBezTo>
                    <a:pt x="4555501" y="5993032"/>
                    <a:pt x="4335814" y="5978006"/>
                    <a:pt x="4170410" y="5986234"/>
                  </a:cubicBezTo>
                  <a:cubicBezTo>
                    <a:pt x="4005006" y="5994462"/>
                    <a:pt x="3838126" y="5961757"/>
                    <a:pt x="3624997" y="5986234"/>
                  </a:cubicBezTo>
                  <a:cubicBezTo>
                    <a:pt x="3411868" y="6010711"/>
                    <a:pt x="3169020" y="5998801"/>
                    <a:pt x="2840135" y="5986234"/>
                  </a:cubicBezTo>
                  <a:cubicBezTo>
                    <a:pt x="2511250" y="5973667"/>
                    <a:pt x="2405459" y="6002401"/>
                    <a:pt x="2174998" y="5986234"/>
                  </a:cubicBezTo>
                  <a:cubicBezTo>
                    <a:pt x="1944537" y="5970067"/>
                    <a:pt x="1780991" y="6022029"/>
                    <a:pt x="1449999" y="5986234"/>
                  </a:cubicBezTo>
                  <a:cubicBezTo>
                    <a:pt x="1119007" y="5950439"/>
                    <a:pt x="1109419" y="5959580"/>
                    <a:pt x="844724" y="5986234"/>
                  </a:cubicBezTo>
                  <a:cubicBezTo>
                    <a:pt x="580029" y="6012888"/>
                    <a:pt x="319074" y="6006640"/>
                    <a:pt x="0" y="5986234"/>
                  </a:cubicBezTo>
                  <a:cubicBezTo>
                    <a:pt x="-23140" y="5887802"/>
                    <a:pt x="-14423" y="5638346"/>
                    <a:pt x="0" y="5500684"/>
                  </a:cubicBezTo>
                  <a:cubicBezTo>
                    <a:pt x="14423" y="5363022"/>
                    <a:pt x="13980" y="5087804"/>
                    <a:pt x="0" y="4835547"/>
                  </a:cubicBezTo>
                  <a:cubicBezTo>
                    <a:pt x="-13980" y="4583290"/>
                    <a:pt x="15297" y="4272862"/>
                    <a:pt x="0" y="4110547"/>
                  </a:cubicBezTo>
                  <a:cubicBezTo>
                    <a:pt x="-15297" y="3948232"/>
                    <a:pt x="7933" y="3714480"/>
                    <a:pt x="0" y="3325686"/>
                  </a:cubicBezTo>
                  <a:cubicBezTo>
                    <a:pt x="-7933" y="2936892"/>
                    <a:pt x="-25141" y="2897105"/>
                    <a:pt x="0" y="2540824"/>
                  </a:cubicBezTo>
                  <a:cubicBezTo>
                    <a:pt x="25141" y="2184543"/>
                    <a:pt x="-35536" y="2130906"/>
                    <a:pt x="0" y="1755962"/>
                  </a:cubicBezTo>
                  <a:cubicBezTo>
                    <a:pt x="35536" y="1381018"/>
                    <a:pt x="-7914" y="1154147"/>
                    <a:pt x="0" y="971100"/>
                  </a:cubicBezTo>
                  <a:cubicBezTo>
                    <a:pt x="7914" y="788053"/>
                    <a:pt x="36644" y="384276"/>
                    <a:pt x="0" y="0"/>
                  </a:cubicBezTo>
                  <a:close/>
                </a:path>
                <a:path w="5986234" h="5986234" stroke="0" extrusionOk="0">
                  <a:moveTo>
                    <a:pt x="0" y="0"/>
                  </a:moveTo>
                  <a:cubicBezTo>
                    <a:pt x="232458" y="19203"/>
                    <a:pt x="347533" y="3194"/>
                    <a:pt x="665137" y="0"/>
                  </a:cubicBezTo>
                  <a:cubicBezTo>
                    <a:pt x="982741" y="-3194"/>
                    <a:pt x="1103764" y="3178"/>
                    <a:pt x="1270412" y="0"/>
                  </a:cubicBezTo>
                  <a:cubicBezTo>
                    <a:pt x="1437061" y="-3178"/>
                    <a:pt x="1707381" y="-32885"/>
                    <a:pt x="2055274" y="0"/>
                  </a:cubicBezTo>
                  <a:cubicBezTo>
                    <a:pt x="2403167" y="32885"/>
                    <a:pt x="2461370" y="-5364"/>
                    <a:pt x="2600686" y="0"/>
                  </a:cubicBezTo>
                  <a:cubicBezTo>
                    <a:pt x="2740002" y="5364"/>
                    <a:pt x="3072278" y="-38467"/>
                    <a:pt x="3385548" y="0"/>
                  </a:cubicBezTo>
                  <a:cubicBezTo>
                    <a:pt x="3698818" y="38467"/>
                    <a:pt x="3886576" y="5639"/>
                    <a:pt x="4110547" y="0"/>
                  </a:cubicBezTo>
                  <a:cubicBezTo>
                    <a:pt x="4334518" y="-5639"/>
                    <a:pt x="4577013" y="-2699"/>
                    <a:pt x="4775684" y="0"/>
                  </a:cubicBezTo>
                  <a:cubicBezTo>
                    <a:pt x="4974355" y="2699"/>
                    <a:pt x="5690119" y="-2869"/>
                    <a:pt x="5986234" y="0"/>
                  </a:cubicBezTo>
                  <a:cubicBezTo>
                    <a:pt x="6004081" y="197270"/>
                    <a:pt x="6007452" y="494588"/>
                    <a:pt x="5986234" y="665137"/>
                  </a:cubicBezTo>
                  <a:cubicBezTo>
                    <a:pt x="5965016" y="835686"/>
                    <a:pt x="5969273" y="1042248"/>
                    <a:pt x="5986234" y="1150687"/>
                  </a:cubicBezTo>
                  <a:cubicBezTo>
                    <a:pt x="6003196" y="1259126"/>
                    <a:pt x="5971216" y="1615578"/>
                    <a:pt x="5986234" y="1755962"/>
                  </a:cubicBezTo>
                  <a:cubicBezTo>
                    <a:pt x="6001252" y="1896347"/>
                    <a:pt x="5996340" y="2235022"/>
                    <a:pt x="5986234" y="2361237"/>
                  </a:cubicBezTo>
                  <a:cubicBezTo>
                    <a:pt x="5976128" y="2487453"/>
                    <a:pt x="6009034" y="2718036"/>
                    <a:pt x="5986234" y="2846787"/>
                  </a:cubicBezTo>
                  <a:cubicBezTo>
                    <a:pt x="5963435" y="2975538"/>
                    <a:pt x="5969238" y="3373492"/>
                    <a:pt x="5986234" y="3571786"/>
                  </a:cubicBezTo>
                  <a:cubicBezTo>
                    <a:pt x="6003230" y="3770080"/>
                    <a:pt x="5993465" y="3946902"/>
                    <a:pt x="5986234" y="4117199"/>
                  </a:cubicBezTo>
                  <a:cubicBezTo>
                    <a:pt x="5979003" y="4287496"/>
                    <a:pt x="5996099" y="4450131"/>
                    <a:pt x="5986234" y="4602749"/>
                  </a:cubicBezTo>
                  <a:cubicBezTo>
                    <a:pt x="5976370" y="4755367"/>
                    <a:pt x="5964965" y="4998787"/>
                    <a:pt x="5986234" y="5208024"/>
                  </a:cubicBezTo>
                  <a:cubicBezTo>
                    <a:pt x="6007503" y="5417262"/>
                    <a:pt x="5952057" y="5746512"/>
                    <a:pt x="5986234" y="5986234"/>
                  </a:cubicBezTo>
                  <a:cubicBezTo>
                    <a:pt x="5793638" y="6004398"/>
                    <a:pt x="5424668" y="5956501"/>
                    <a:pt x="5201372" y="5986234"/>
                  </a:cubicBezTo>
                  <a:cubicBezTo>
                    <a:pt x="4978076" y="6015967"/>
                    <a:pt x="4911106" y="6006423"/>
                    <a:pt x="4655960" y="5986234"/>
                  </a:cubicBezTo>
                  <a:cubicBezTo>
                    <a:pt x="4400814" y="5966045"/>
                    <a:pt x="4035217" y="5947807"/>
                    <a:pt x="3871098" y="5986234"/>
                  </a:cubicBezTo>
                  <a:cubicBezTo>
                    <a:pt x="3706979" y="6024661"/>
                    <a:pt x="3465735" y="5973099"/>
                    <a:pt x="3205961" y="5986234"/>
                  </a:cubicBezTo>
                  <a:cubicBezTo>
                    <a:pt x="2946187" y="5999369"/>
                    <a:pt x="2832601" y="5993781"/>
                    <a:pt x="2660548" y="5986234"/>
                  </a:cubicBezTo>
                  <a:cubicBezTo>
                    <a:pt x="2488495" y="5978687"/>
                    <a:pt x="2251853" y="5966246"/>
                    <a:pt x="2055274" y="5986234"/>
                  </a:cubicBezTo>
                  <a:cubicBezTo>
                    <a:pt x="1858695" y="6006222"/>
                    <a:pt x="1585011" y="6024910"/>
                    <a:pt x="1270412" y="5986234"/>
                  </a:cubicBezTo>
                  <a:cubicBezTo>
                    <a:pt x="955813" y="5947558"/>
                    <a:pt x="926643" y="5984677"/>
                    <a:pt x="665137" y="5986234"/>
                  </a:cubicBezTo>
                  <a:cubicBezTo>
                    <a:pt x="403631" y="5987791"/>
                    <a:pt x="184333" y="5959974"/>
                    <a:pt x="0" y="5986234"/>
                  </a:cubicBezTo>
                  <a:cubicBezTo>
                    <a:pt x="5346" y="5766243"/>
                    <a:pt x="11137" y="5613760"/>
                    <a:pt x="0" y="5440822"/>
                  </a:cubicBezTo>
                  <a:cubicBezTo>
                    <a:pt x="-11137" y="5267884"/>
                    <a:pt x="-9535" y="5170796"/>
                    <a:pt x="0" y="4955271"/>
                  </a:cubicBezTo>
                  <a:cubicBezTo>
                    <a:pt x="9535" y="4739746"/>
                    <a:pt x="13321" y="4505278"/>
                    <a:pt x="0" y="4349997"/>
                  </a:cubicBezTo>
                  <a:cubicBezTo>
                    <a:pt x="-13321" y="4194716"/>
                    <a:pt x="12630" y="4099951"/>
                    <a:pt x="0" y="3864447"/>
                  </a:cubicBezTo>
                  <a:cubicBezTo>
                    <a:pt x="-12630" y="3628943"/>
                    <a:pt x="-8837" y="3373805"/>
                    <a:pt x="0" y="3139447"/>
                  </a:cubicBezTo>
                  <a:cubicBezTo>
                    <a:pt x="8837" y="2905089"/>
                    <a:pt x="-4749" y="2605391"/>
                    <a:pt x="0" y="2414448"/>
                  </a:cubicBezTo>
                  <a:cubicBezTo>
                    <a:pt x="4749" y="2223505"/>
                    <a:pt x="-11499" y="2061793"/>
                    <a:pt x="0" y="1869035"/>
                  </a:cubicBezTo>
                  <a:cubicBezTo>
                    <a:pt x="11499" y="1676277"/>
                    <a:pt x="-25256" y="1351562"/>
                    <a:pt x="0" y="1084173"/>
                  </a:cubicBezTo>
                  <a:cubicBezTo>
                    <a:pt x="25256" y="816784"/>
                    <a:pt x="-35523" y="48457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76926342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9E01999-C016-5C5D-C2D6-E43ACE3821A4}"/>
                </a:ext>
              </a:extLst>
            </p:cNvPr>
            <p:cNvSpPr/>
            <p:nvPr/>
          </p:nvSpPr>
          <p:spPr>
            <a:xfrm>
              <a:off x="4297681" y="2743201"/>
              <a:ext cx="1078029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9D13D92-294C-B492-5CBB-7803B3B389B4}"/>
                </a:ext>
              </a:extLst>
            </p:cNvPr>
            <p:cNvSpPr/>
            <p:nvPr/>
          </p:nvSpPr>
          <p:spPr>
            <a:xfrm>
              <a:off x="7488455" y="1198342"/>
              <a:ext cx="1078029" cy="5342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9873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CD32C37D-4763-402A-1382-E91FEB293132}"/>
              </a:ext>
            </a:extLst>
          </p:cNvPr>
          <p:cNvSpPr/>
          <p:nvPr/>
        </p:nvSpPr>
        <p:spPr>
          <a:xfrm>
            <a:off x="665018" y="1935677"/>
            <a:ext cx="1508166" cy="15319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128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LR(0)</a:t>
            </a:r>
            <a:r>
              <a:rPr lang="zh-CN" altLang="en-US" spc="-5" dirty="0">
                <a:solidFill>
                  <a:schemeClr val="bg1"/>
                </a:solidFill>
              </a:rPr>
              <a:t>分析过程中的冲突</a:t>
            </a: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BA85CED9-B387-0202-2EDE-C011FC0357F7}"/>
              </a:ext>
            </a:extLst>
          </p:cNvPr>
          <p:cNvSpPr txBox="1"/>
          <p:nvPr/>
        </p:nvSpPr>
        <p:spPr>
          <a:xfrm>
            <a:off x="682450" y="1909494"/>
            <a:ext cx="1787617" cy="182549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9535">
              <a:lnSpc>
                <a:spcPts val="2325"/>
              </a:lnSpc>
              <a:tabLst>
                <a:tab pos="449580" algn="l"/>
              </a:tabLst>
            </a:pPr>
            <a:r>
              <a:rPr lang="en-US" sz="2000" spc="-5" dirty="0">
                <a:latin typeface="Times New Roman"/>
                <a:cs typeface="Times New Roman"/>
              </a:rPr>
              <a:t>(1) </a:t>
            </a:r>
            <a:r>
              <a:rPr sz="2000" i="1" spc="-5" dirty="0">
                <a:latin typeface="Times New Roman"/>
                <a:cs typeface="Times New Roman"/>
              </a:rPr>
              <a:t>S′</a:t>
            </a:r>
            <a:r>
              <a:rPr sz="2000" spc="-5" dirty="0">
                <a:latin typeface="Times New Roman"/>
                <a:cs typeface="Times New Roman"/>
              </a:rPr>
              <a:t>→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T</a:t>
            </a:r>
            <a:endParaRPr lang="en-US" sz="2000" i="1" spc="-5" dirty="0">
              <a:latin typeface="Times New Roman"/>
              <a:cs typeface="Times New Roman"/>
            </a:endParaRPr>
          </a:p>
          <a:p>
            <a:pPr marL="89535">
              <a:lnSpc>
                <a:spcPts val="2325"/>
              </a:lnSpc>
              <a:tabLst>
                <a:tab pos="44958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(2)</a:t>
            </a:r>
            <a:r>
              <a:rPr lang="en-US" sz="2000" i="1" spc="-5" dirty="0">
                <a:latin typeface="Times New Roman"/>
                <a:cs typeface="Times New Roman"/>
              </a:rPr>
              <a:t> T</a:t>
            </a:r>
            <a:r>
              <a:rPr lang="en-US" sz="2000" i="1" spc="-2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→</a:t>
            </a:r>
            <a:r>
              <a:rPr lang="en-US" sz="2000" spc="-25" dirty="0">
                <a:latin typeface="Times New Roman"/>
                <a:cs typeface="Times New Roman"/>
              </a:rPr>
              <a:t> </a:t>
            </a:r>
            <a:r>
              <a:rPr lang="en-US" sz="2000" i="1" spc="-5" dirty="0" err="1">
                <a:latin typeface="Times New Roman"/>
                <a:cs typeface="Times New Roman"/>
              </a:rPr>
              <a:t>aBd</a:t>
            </a:r>
            <a:endParaRPr lang="en-US" sz="2000" dirty="0">
              <a:latin typeface="Times New Roman"/>
              <a:cs typeface="Times New Roman"/>
            </a:endParaRPr>
          </a:p>
          <a:p>
            <a:pPr marL="89535">
              <a:lnSpc>
                <a:spcPts val="2325"/>
              </a:lnSpc>
              <a:tabLst>
                <a:tab pos="44958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(3)</a:t>
            </a:r>
            <a:r>
              <a:rPr lang="en-US" sz="2000" i="1" spc="-5" dirty="0">
                <a:latin typeface="Times New Roman"/>
                <a:cs typeface="Times New Roman"/>
              </a:rPr>
              <a:t> T</a:t>
            </a:r>
            <a:r>
              <a:rPr lang="en-US" sz="2000" i="1" spc="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→	</a:t>
            </a:r>
            <a:r>
              <a:rPr lang="el-GR" sz="2000" i="1" spc="-5" dirty="0">
                <a:latin typeface="Times New Roman"/>
                <a:cs typeface="Times New Roman"/>
              </a:rPr>
              <a:t>ε</a:t>
            </a:r>
            <a:endParaRPr lang="en-US" sz="2000" dirty="0">
              <a:latin typeface="Times New Roman"/>
              <a:cs typeface="Times New Roman"/>
            </a:endParaRPr>
          </a:p>
          <a:p>
            <a:pPr marL="89535">
              <a:lnSpc>
                <a:spcPts val="2325"/>
              </a:lnSpc>
              <a:tabLst>
                <a:tab pos="44958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(4)</a:t>
            </a:r>
            <a:r>
              <a:rPr lang="en-US" sz="2000" i="1" spc="-5" dirty="0">
                <a:latin typeface="Times New Roman"/>
                <a:cs typeface="Times New Roman"/>
              </a:rPr>
              <a:t> B</a:t>
            </a:r>
            <a:r>
              <a:rPr lang="en-US" sz="2000" i="1" spc="-4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→</a:t>
            </a:r>
            <a:r>
              <a:rPr lang="en-US" sz="2000" i="1" spc="-5" dirty="0">
                <a:latin typeface="Times New Roman"/>
                <a:cs typeface="Times New Roman"/>
              </a:rPr>
              <a:t>Tb</a:t>
            </a:r>
            <a:endParaRPr lang="en-US" sz="2000" dirty="0">
              <a:latin typeface="Times New Roman"/>
              <a:cs typeface="Times New Roman"/>
            </a:endParaRPr>
          </a:p>
          <a:p>
            <a:pPr marL="89535">
              <a:lnSpc>
                <a:spcPts val="2325"/>
              </a:lnSpc>
              <a:tabLst>
                <a:tab pos="44958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(5) </a:t>
            </a:r>
            <a:r>
              <a:rPr lang="en-US" sz="2000" i="1" spc="-5" dirty="0">
                <a:latin typeface="Times New Roman"/>
                <a:cs typeface="Times New Roman"/>
              </a:rPr>
              <a:t>B</a:t>
            </a:r>
            <a:r>
              <a:rPr lang="en-US" sz="2000" i="1" spc="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→</a:t>
            </a:r>
            <a:r>
              <a:rPr lang="el-GR" sz="2000" i="1" spc="-5" dirty="0">
                <a:latin typeface="Times New Roman"/>
                <a:cs typeface="Times New Roman"/>
              </a:rPr>
              <a:t>ε</a:t>
            </a:r>
            <a:endParaRPr lang="el-GR" sz="2000" dirty="0">
              <a:latin typeface="Times New Roman"/>
              <a:cs typeface="Times New Roman"/>
            </a:endParaRPr>
          </a:p>
          <a:p>
            <a:pPr marL="89535">
              <a:lnSpc>
                <a:spcPts val="2325"/>
              </a:lnSpc>
              <a:tabLst>
                <a:tab pos="449580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CEE8EA9-7F7D-3748-4C02-32238439BD1D}"/>
              </a:ext>
            </a:extLst>
          </p:cNvPr>
          <p:cNvGrpSpPr/>
          <p:nvPr/>
        </p:nvGrpSpPr>
        <p:grpSpPr>
          <a:xfrm>
            <a:off x="3318971" y="1903398"/>
            <a:ext cx="5203825" cy="3524250"/>
            <a:chOff x="3318971" y="1903398"/>
            <a:chExt cx="5203825" cy="3524250"/>
          </a:xfrm>
        </p:grpSpPr>
        <p:grpSp>
          <p:nvGrpSpPr>
            <p:cNvPr id="69" name="object 35">
              <a:extLst>
                <a:ext uri="{FF2B5EF4-FFF2-40B4-BE49-F238E27FC236}">
                  <a16:creationId xmlns:a16="http://schemas.microsoft.com/office/drawing/2014/main" id="{222E4D25-8071-2E50-84C9-082C4DA63316}"/>
                </a:ext>
              </a:extLst>
            </p:cNvPr>
            <p:cNvGrpSpPr/>
            <p:nvPr/>
          </p:nvGrpSpPr>
          <p:grpSpPr>
            <a:xfrm>
              <a:off x="7295720" y="3580620"/>
              <a:ext cx="1203325" cy="721360"/>
              <a:chOff x="8198243" y="4780026"/>
              <a:chExt cx="1203325" cy="721360"/>
            </a:xfrm>
          </p:grpSpPr>
          <p:sp>
            <p:nvSpPr>
              <p:cNvPr id="70" name="object 36">
                <a:extLst>
                  <a:ext uri="{FF2B5EF4-FFF2-40B4-BE49-F238E27FC236}">
                    <a16:creationId xmlns:a16="http://schemas.microsoft.com/office/drawing/2014/main" id="{D8B75868-60C3-1025-4FDB-B1CA341FA47C}"/>
                  </a:ext>
                </a:extLst>
              </p:cNvPr>
              <p:cNvSpPr/>
              <p:nvPr/>
            </p:nvSpPr>
            <p:spPr>
              <a:xfrm>
                <a:off x="8204327" y="4786122"/>
                <a:ext cx="1191260" cy="708660"/>
              </a:xfrm>
              <a:custGeom>
                <a:avLst/>
                <a:gdLst/>
                <a:ahLst/>
                <a:cxnLst/>
                <a:rect l="l" t="t" r="r" b="b"/>
                <a:pathLst>
                  <a:path w="1191259" h="708660">
                    <a:moveTo>
                      <a:pt x="1191005" y="708660"/>
                    </a:moveTo>
                    <a:lnTo>
                      <a:pt x="1191005" y="0"/>
                    </a:lnTo>
                    <a:lnTo>
                      <a:pt x="0" y="0"/>
                    </a:lnTo>
                    <a:lnTo>
                      <a:pt x="0" y="708660"/>
                    </a:lnTo>
                    <a:lnTo>
                      <a:pt x="1191005" y="708660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37">
                <a:extLst>
                  <a:ext uri="{FF2B5EF4-FFF2-40B4-BE49-F238E27FC236}">
                    <a16:creationId xmlns:a16="http://schemas.microsoft.com/office/drawing/2014/main" id="{E16C8FB0-DE6F-2AD9-005C-AA2BF32CD5D0}"/>
                  </a:ext>
                </a:extLst>
              </p:cNvPr>
              <p:cNvSpPr/>
              <p:nvPr/>
            </p:nvSpPr>
            <p:spPr>
              <a:xfrm>
                <a:off x="8198243" y="4780026"/>
                <a:ext cx="1203325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03325" h="721360">
                    <a:moveTo>
                      <a:pt x="1203198" y="720851"/>
                    </a:moveTo>
                    <a:lnTo>
                      <a:pt x="1203198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83" y="720851"/>
                    </a:lnTo>
                    <a:lnTo>
                      <a:pt x="6083" y="12953"/>
                    </a:lnTo>
                    <a:lnTo>
                      <a:pt x="12954" y="6096"/>
                    </a:lnTo>
                    <a:lnTo>
                      <a:pt x="12954" y="12953"/>
                    </a:lnTo>
                    <a:lnTo>
                      <a:pt x="1191006" y="12953"/>
                    </a:lnTo>
                    <a:lnTo>
                      <a:pt x="1191006" y="6096"/>
                    </a:lnTo>
                    <a:lnTo>
                      <a:pt x="1197102" y="12953"/>
                    </a:lnTo>
                    <a:lnTo>
                      <a:pt x="1197102" y="720851"/>
                    </a:lnTo>
                    <a:lnTo>
                      <a:pt x="1203198" y="720851"/>
                    </a:lnTo>
                    <a:close/>
                  </a:path>
                  <a:path w="1203325" h="721360">
                    <a:moveTo>
                      <a:pt x="12954" y="12953"/>
                    </a:moveTo>
                    <a:lnTo>
                      <a:pt x="12954" y="6096"/>
                    </a:lnTo>
                    <a:lnTo>
                      <a:pt x="6083" y="12953"/>
                    </a:lnTo>
                    <a:lnTo>
                      <a:pt x="12954" y="12953"/>
                    </a:lnTo>
                    <a:close/>
                  </a:path>
                  <a:path w="1203325" h="721360">
                    <a:moveTo>
                      <a:pt x="12954" y="707898"/>
                    </a:moveTo>
                    <a:lnTo>
                      <a:pt x="12954" y="12953"/>
                    </a:lnTo>
                    <a:lnTo>
                      <a:pt x="6083" y="12953"/>
                    </a:lnTo>
                    <a:lnTo>
                      <a:pt x="6083" y="707898"/>
                    </a:lnTo>
                    <a:lnTo>
                      <a:pt x="12954" y="707898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6083" y="707898"/>
                    </a:lnTo>
                    <a:lnTo>
                      <a:pt x="12954" y="714756"/>
                    </a:lnTo>
                    <a:lnTo>
                      <a:pt x="12954" y="720851"/>
                    </a:lnTo>
                    <a:lnTo>
                      <a:pt x="1191006" y="720851"/>
                    </a:lnTo>
                    <a:lnTo>
                      <a:pt x="1191006" y="714756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2954" y="720851"/>
                    </a:moveTo>
                    <a:lnTo>
                      <a:pt x="12954" y="714756"/>
                    </a:lnTo>
                    <a:lnTo>
                      <a:pt x="6083" y="707898"/>
                    </a:lnTo>
                    <a:lnTo>
                      <a:pt x="6083" y="720851"/>
                    </a:lnTo>
                    <a:lnTo>
                      <a:pt x="12954" y="720851"/>
                    </a:lnTo>
                    <a:close/>
                  </a:path>
                  <a:path w="1203325" h="721360">
                    <a:moveTo>
                      <a:pt x="1197102" y="12953"/>
                    </a:moveTo>
                    <a:lnTo>
                      <a:pt x="1191006" y="6096"/>
                    </a:lnTo>
                    <a:lnTo>
                      <a:pt x="1191006" y="12953"/>
                    </a:lnTo>
                    <a:lnTo>
                      <a:pt x="1197102" y="12953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1197102" y="12953"/>
                    </a:lnTo>
                    <a:lnTo>
                      <a:pt x="1191006" y="12953"/>
                    </a:lnTo>
                    <a:lnTo>
                      <a:pt x="1191006" y="707898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197102" y="720851"/>
                    </a:moveTo>
                    <a:lnTo>
                      <a:pt x="1197102" y="707898"/>
                    </a:lnTo>
                    <a:lnTo>
                      <a:pt x="1191006" y="714756"/>
                    </a:lnTo>
                    <a:lnTo>
                      <a:pt x="1191006" y="720851"/>
                    </a:lnTo>
                    <a:lnTo>
                      <a:pt x="1197102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66" name="object 35">
              <a:extLst>
                <a:ext uri="{FF2B5EF4-FFF2-40B4-BE49-F238E27FC236}">
                  <a16:creationId xmlns:a16="http://schemas.microsoft.com/office/drawing/2014/main" id="{ABCAFFDF-6E20-1499-EE7B-208C67583294}"/>
                </a:ext>
              </a:extLst>
            </p:cNvPr>
            <p:cNvGrpSpPr/>
            <p:nvPr/>
          </p:nvGrpSpPr>
          <p:grpSpPr>
            <a:xfrm>
              <a:off x="5395668" y="3568745"/>
              <a:ext cx="1203325" cy="721360"/>
              <a:chOff x="8198243" y="4780026"/>
              <a:chExt cx="1203325" cy="721360"/>
            </a:xfrm>
          </p:grpSpPr>
          <p:sp>
            <p:nvSpPr>
              <p:cNvPr id="67" name="object 36">
                <a:extLst>
                  <a:ext uri="{FF2B5EF4-FFF2-40B4-BE49-F238E27FC236}">
                    <a16:creationId xmlns:a16="http://schemas.microsoft.com/office/drawing/2014/main" id="{D8C0C78B-460B-49A9-6608-BF291F49D3F1}"/>
                  </a:ext>
                </a:extLst>
              </p:cNvPr>
              <p:cNvSpPr/>
              <p:nvPr/>
            </p:nvSpPr>
            <p:spPr>
              <a:xfrm>
                <a:off x="8204327" y="4786122"/>
                <a:ext cx="1191260" cy="708660"/>
              </a:xfrm>
              <a:custGeom>
                <a:avLst/>
                <a:gdLst/>
                <a:ahLst/>
                <a:cxnLst/>
                <a:rect l="l" t="t" r="r" b="b"/>
                <a:pathLst>
                  <a:path w="1191259" h="708660">
                    <a:moveTo>
                      <a:pt x="1191005" y="708660"/>
                    </a:moveTo>
                    <a:lnTo>
                      <a:pt x="1191005" y="0"/>
                    </a:lnTo>
                    <a:lnTo>
                      <a:pt x="0" y="0"/>
                    </a:lnTo>
                    <a:lnTo>
                      <a:pt x="0" y="708660"/>
                    </a:lnTo>
                    <a:lnTo>
                      <a:pt x="1191005" y="708660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37">
                <a:extLst>
                  <a:ext uri="{FF2B5EF4-FFF2-40B4-BE49-F238E27FC236}">
                    <a16:creationId xmlns:a16="http://schemas.microsoft.com/office/drawing/2014/main" id="{A4843AA9-70BE-3D74-EB2B-B3E55ACA5F30}"/>
                  </a:ext>
                </a:extLst>
              </p:cNvPr>
              <p:cNvSpPr/>
              <p:nvPr/>
            </p:nvSpPr>
            <p:spPr>
              <a:xfrm>
                <a:off x="8198243" y="4780026"/>
                <a:ext cx="1203325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03325" h="721360">
                    <a:moveTo>
                      <a:pt x="1203198" y="720851"/>
                    </a:moveTo>
                    <a:lnTo>
                      <a:pt x="1203198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83" y="720851"/>
                    </a:lnTo>
                    <a:lnTo>
                      <a:pt x="6083" y="12953"/>
                    </a:lnTo>
                    <a:lnTo>
                      <a:pt x="12954" y="6096"/>
                    </a:lnTo>
                    <a:lnTo>
                      <a:pt x="12954" y="12953"/>
                    </a:lnTo>
                    <a:lnTo>
                      <a:pt x="1191006" y="12953"/>
                    </a:lnTo>
                    <a:lnTo>
                      <a:pt x="1191006" y="6096"/>
                    </a:lnTo>
                    <a:lnTo>
                      <a:pt x="1197102" y="12953"/>
                    </a:lnTo>
                    <a:lnTo>
                      <a:pt x="1197102" y="720851"/>
                    </a:lnTo>
                    <a:lnTo>
                      <a:pt x="1203198" y="720851"/>
                    </a:lnTo>
                    <a:close/>
                  </a:path>
                  <a:path w="1203325" h="721360">
                    <a:moveTo>
                      <a:pt x="12954" y="12953"/>
                    </a:moveTo>
                    <a:lnTo>
                      <a:pt x="12954" y="6096"/>
                    </a:lnTo>
                    <a:lnTo>
                      <a:pt x="6083" y="12953"/>
                    </a:lnTo>
                    <a:lnTo>
                      <a:pt x="12954" y="12953"/>
                    </a:lnTo>
                    <a:close/>
                  </a:path>
                  <a:path w="1203325" h="721360">
                    <a:moveTo>
                      <a:pt x="12954" y="707898"/>
                    </a:moveTo>
                    <a:lnTo>
                      <a:pt x="12954" y="12953"/>
                    </a:lnTo>
                    <a:lnTo>
                      <a:pt x="6083" y="12953"/>
                    </a:lnTo>
                    <a:lnTo>
                      <a:pt x="6083" y="707898"/>
                    </a:lnTo>
                    <a:lnTo>
                      <a:pt x="12954" y="707898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6083" y="707898"/>
                    </a:lnTo>
                    <a:lnTo>
                      <a:pt x="12954" y="714756"/>
                    </a:lnTo>
                    <a:lnTo>
                      <a:pt x="12954" y="720851"/>
                    </a:lnTo>
                    <a:lnTo>
                      <a:pt x="1191006" y="720851"/>
                    </a:lnTo>
                    <a:lnTo>
                      <a:pt x="1191006" y="714756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2954" y="720851"/>
                    </a:moveTo>
                    <a:lnTo>
                      <a:pt x="12954" y="714756"/>
                    </a:lnTo>
                    <a:lnTo>
                      <a:pt x="6083" y="707898"/>
                    </a:lnTo>
                    <a:lnTo>
                      <a:pt x="6083" y="720851"/>
                    </a:lnTo>
                    <a:lnTo>
                      <a:pt x="12954" y="720851"/>
                    </a:lnTo>
                    <a:close/>
                  </a:path>
                  <a:path w="1203325" h="721360">
                    <a:moveTo>
                      <a:pt x="1197102" y="12953"/>
                    </a:moveTo>
                    <a:lnTo>
                      <a:pt x="1191006" y="6096"/>
                    </a:lnTo>
                    <a:lnTo>
                      <a:pt x="1191006" y="12953"/>
                    </a:lnTo>
                    <a:lnTo>
                      <a:pt x="1197102" y="12953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1197102" y="12953"/>
                    </a:lnTo>
                    <a:lnTo>
                      <a:pt x="1191006" y="12953"/>
                    </a:lnTo>
                    <a:lnTo>
                      <a:pt x="1191006" y="707898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197102" y="720851"/>
                    </a:moveTo>
                    <a:lnTo>
                      <a:pt x="1197102" y="707898"/>
                    </a:lnTo>
                    <a:lnTo>
                      <a:pt x="1191006" y="714756"/>
                    </a:lnTo>
                    <a:lnTo>
                      <a:pt x="1191006" y="720851"/>
                    </a:lnTo>
                    <a:lnTo>
                      <a:pt x="1197102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6" name="object 16">
              <a:extLst>
                <a:ext uri="{FF2B5EF4-FFF2-40B4-BE49-F238E27FC236}">
                  <a16:creationId xmlns:a16="http://schemas.microsoft.com/office/drawing/2014/main" id="{8AB47933-7691-AC00-6FCD-84EBC0878C09}"/>
                </a:ext>
              </a:extLst>
            </p:cNvPr>
            <p:cNvGrpSpPr/>
            <p:nvPr/>
          </p:nvGrpSpPr>
          <p:grpSpPr>
            <a:xfrm>
              <a:off x="3318971" y="1903398"/>
              <a:ext cx="1298575" cy="3524250"/>
              <a:chOff x="4197743" y="2129027"/>
              <a:chExt cx="1298575" cy="3524250"/>
            </a:xfrm>
          </p:grpSpPr>
          <p:sp>
            <p:nvSpPr>
              <p:cNvPr id="27" name="object 17">
                <a:extLst>
                  <a:ext uri="{FF2B5EF4-FFF2-40B4-BE49-F238E27FC236}">
                    <a16:creationId xmlns:a16="http://schemas.microsoft.com/office/drawing/2014/main" id="{EE447FFA-6AD5-AC9F-AEBD-6CCD3E958C7E}"/>
                  </a:ext>
                </a:extLst>
              </p:cNvPr>
              <p:cNvSpPr/>
              <p:nvPr/>
            </p:nvSpPr>
            <p:spPr>
              <a:xfrm>
                <a:off x="4203839" y="2135123"/>
                <a:ext cx="1286510" cy="1324610"/>
              </a:xfrm>
              <a:custGeom>
                <a:avLst/>
                <a:gdLst/>
                <a:ahLst/>
                <a:cxnLst/>
                <a:rect l="l" t="t" r="r" b="b"/>
                <a:pathLst>
                  <a:path w="1286510" h="1324610">
                    <a:moveTo>
                      <a:pt x="1286256" y="1324355"/>
                    </a:moveTo>
                    <a:lnTo>
                      <a:pt x="1286256" y="0"/>
                    </a:lnTo>
                    <a:lnTo>
                      <a:pt x="0" y="0"/>
                    </a:lnTo>
                    <a:lnTo>
                      <a:pt x="0" y="1324355"/>
                    </a:lnTo>
                    <a:lnTo>
                      <a:pt x="1286256" y="1324355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18">
                <a:extLst>
                  <a:ext uri="{FF2B5EF4-FFF2-40B4-BE49-F238E27FC236}">
                    <a16:creationId xmlns:a16="http://schemas.microsoft.com/office/drawing/2014/main" id="{0600143B-F453-61F6-84EB-03FF4A365C37}"/>
                  </a:ext>
                </a:extLst>
              </p:cNvPr>
              <p:cNvSpPr/>
              <p:nvPr/>
            </p:nvSpPr>
            <p:spPr>
              <a:xfrm>
                <a:off x="4197743" y="2129027"/>
                <a:ext cx="1298575" cy="1336675"/>
              </a:xfrm>
              <a:custGeom>
                <a:avLst/>
                <a:gdLst/>
                <a:ahLst/>
                <a:cxnLst/>
                <a:rect l="l" t="t" r="r" b="b"/>
                <a:pathLst>
                  <a:path w="1298575" h="1336675">
                    <a:moveTo>
                      <a:pt x="1298448" y="1336548"/>
                    </a:moveTo>
                    <a:lnTo>
                      <a:pt x="1298448" y="0"/>
                    </a:lnTo>
                    <a:lnTo>
                      <a:pt x="0" y="0"/>
                    </a:lnTo>
                    <a:lnTo>
                      <a:pt x="0" y="1336548"/>
                    </a:lnTo>
                    <a:lnTo>
                      <a:pt x="6096" y="1336548"/>
                    </a:lnTo>
                    <a:lnTo>
                      <a:pt x="6096" y="12953"/>
                    </a:lnTo>
                    <a:lnTo>
                      <a:pt x="12953" y="6095"/>
                    </a:lnTo>
                    <a:lnTo>
                      <a:pt x="12953" y="12953"/>
                    </a:lnTo>
                    <a:lnTo>
                      <a:pt x="1286255" y="12953"/>
                    </a:lnTo>
                    <a:lnTo>
                      <a:pt x="1286255" y="6095"/>
                    </a:lnTo>
                    <a:lnTo>
                      <a:pt x="1292352" y="12953"/>
                    </a:lnTo>
                    <a:lnTo>
                      <a:pt x="1292352" y="1336548"/>
                    </a:lnTo>
                    <a:lnTo>
                      <a:pt x="1298448" y="1336548"/>
                    </a:lnTo>
                    <a:close/>
                  </a:path>
                  <a:path w="1298575" h="1336675">
                    <a:moveTo>
                      <a:pt x="12953" y="12953"/>
                    </a:moveTo>
                    <a:lnTo>
                      <a:pt x="12953" y="6095"/>
                    </a:lnTo>
                    <a:lnTo>
                      <a:pt x="6096" y="12953"/>
                    </a:lnTo>
                    <a:lnTo>
                      <a:pt x="12953" y="12953"/>
                    </a:lnTo>
                    <a:close/>
                  </a:path>
                  <a:path w="1298575" h="1336675">
                    <a:moveTo>
                      <a:pt x="12953" y="1323594"/>
                    </a:moveTo>
                    <a:lnTo>
                      <a:pt x="12953" y="12953"/>
                    </a:lnTo>
                    <a:lnTo>
                      <a:pt x="6096" y="12953"/>
                    </a:lnTo>
                    <a:lnTo>
                      <a:pt x="6096" y="1323594"/>
                    </a:lnTo>
                    <a:lnTo>
                      <a:pt x="12953" y="1323594"/>
                    </a:lnTo>
                    <a:close/>
                  </a:path>
                  <a:path w="1298575" h="1336675">
                    <a:moveTo>
                      <a:pt x="1292352" y="1323594"/>
                    </a:moveTo>
                    <a:lnTo>
                      <a:pt x="6096" y="1323594"/>
                    </a:lnTo>
                    <a:lnTo>
                      <a:pt x="12953" y="1330452"/>
                    </a:lnTo>
                    <a:lnTo>
                      <a:pt x="12953" y="1336548"/>
                    </a:lnTo>
                    <a:lnTo>
                      <a:pt x="1286255" y="1336548"/>
                    </a:lnTo>
                    <a:lnTo>
                      <a:pt x="1286255" y="1330452"/>
                    </a:lnTo>
                    <a:lnTo>
                      <a:pt x="1292352" y="1323594"/>
                    </a:lnTo>
                    <a:close/>
                  </a:path>
                  <a:path w="1298575" h="1336675">
                    <a:moveTo>
                      <a:pt x="12953" y="1336548"/>
                    </a:moveTo>
                    <a:lnTo>
                      <a:pt x="12953" y="1330452"/>
                    </a:lnTo>
                    <a:lnTo>
                      <a:pt x="6096" y="1323594"/>
                    </a:lnTo>
                    <a:lnTo>
                      <a:pt x="6096" y="1336548"/>
                    </a:lnTo>
                    <a:lnTo>
                      <a:pt x="12953" y="1336548"/>
                    </a:lnTo>
                    <a:close/>
                  </a:path>
                  <a:path w="1298575" h="1336675">
                    <a:moveTo>
                      <a:pt x="1292352" y="12953"/>
                    </a:moveTo>
                    <a:lnTo>
                      <a:pt x="1286255" y="6095"/>
                    </a:lnTo>
                    <a:lnTo>
                      <a:pt x="1286255" y="12953"/>
                    </a:lnTo>
                    <a:lnTo>
                      <a:pt x="1292352" y="12953"/>
                    </a:lnTo>
                    <a:close/>
                  </a:path>
                  <a:path w="1298575" h="1336675">
                    <a:moveTo>
                      <a:pt x="1292352" y="1323594"/>
                    </a:moveTo>
                    <a:lnTo>
                      <a:pt x="1292352" y="12953"/>
                    </a:lnTo>
                    <a:lnTo>
                      <a:pt x="1286255" y="12953"/>
                    </a:lnTo>
                    <a:lnTo>
                      <a:pt x="1286255" y="1323594"/>
                    </a:lnTo>
                    <a:lnTo>
                      <a:pt x="1292352" y="1323594"/>
                    </a:lnTo>
                    <a:close/>
                  </a:path>
                  <a:path w="1298575" h="1336675">
                    <a:moveTo>
                      <a:pt x="1292352" y="1336548"/>
                    </a:moveTo>
                    <a:lnTo>
                      <a:pt x="1292352" y="1323594"/>
                    </a:lnTo>
                    <a:lnTo>
                      <a:pt x="1286255" y="1330452"/>
                    </a:lnTo>
                    <a:lnTo>
                      <a:pt x="1286255" y="1336548"/>
                    </a:lnTo>
                    <a:lnTo>
                      <a:pt x="1292352" y="133654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19">
                <a:extLst>
                  <a:ext uri="{FF2B5EF4-FFF2-40B4-BE49-F238E27FC236}">
                    <a16:creationId xmlns:a16="http://schemas.microsoft.com/office/drawing/2014/main" id="{BE4C1C8D-8377-E22C-ED22-46FFA79C079C}"/>
                  </a:ext>
                </a:extLst>
              </p:cNvPr>
              <p:cNvSpPr/>
              <p:nvPr/>
            </p:nvSpPr>
            <p:spPr>
              <a:xfrm>
                <a:off x="4203839" y="3707130"/>
                <a:ext cx="1286510" cy="1940560"/>
              </a:xfrm>
              <a:custGeom>
                <a:avLst/>
                <a:gdLst/>
                <a:ahLst/>
                <a:cxnLst/>
                <a:rect l="l" t="t" r="r" b="b"/>
                <a:pathLst>
                  <a:path w="1286510" h="1940560">
                    <a:moveTo>
                      <a:pt x="1286256" y="1940052"/>
                    </a:moveTo>
                    <a:lnTo>
                      <a:pt x="1286256" y="0"/>
                    </a:lnTo>
                    <a:lnTo>
                      <a:pt x="0" y="0"/>
                    </a:lnTo>
                    <a:lnTo>
                      <a:pt x="0" y="1940052"/>
                    </a:lnTo>
                    <a:lnTo>
                      <a:pt x="1286256" y="1940052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20">
                <a:extLst>
                  <a:ext uri="{FF2B5EF4-FFF2-40B4-BE49-F238E27FC236}">
                    <a16:creationId xmlns:a16="http://schemas.microsoft.com/office/drawing/2014/main" id="{7DC49D29-E86E-FC50-4476-61245F5E26B3}"/>
                  </a:ext>
                </a:extLst>
              </p:cNvPr>
              <p:cNvSpPr/>
              <p:nvPr/>
            </p:nvSpPr>
            <p:spPr>
              <a:xfrm>
                <a:off x="4197743" y="3700272"/>
                <a:ext cx="1298575" cy="1953260"/>
              </a:xfrm>
              <a:custGeom>
                <a:avLst/>
                <a:gdLst/>
                <a:ahLst/>
                <a:cxnLst/>
                <a:rect l="l" t="t" r="r" b="b"/>
                <a:pathLst>
                  <a:path w="1298575" h="1953260">
                    <a:moveTo>
                      <a:pt x="1298448" y="1953005"/>
                    </a:moveTo>
                    <a:lnTo>
                      <a:pt x="1298448" y="0"/>
                    </a:lnTo>
                    <a:lnTo>
                      <a:pt x="0" y="0"/>
                    </a:lnTo>
                    <a:lnTo>
                      <a:pt x="0" y="1953005"/>
                    </a:lnTo>
                    <a:lnTo>
                      <a:pt x="6096" y="1953005"/>
                    </a:lnTo>
                    <a:lnTo>
                      <a:pt x="6096" y="12953"/>
                    </a:lnTo>
                    <a:lnTo>
                      <a:pt x="12953" y="6857"/>
                    </a:lnTo>
                    <a:lnTo>
                      <a:pt x="12953" y="12953"/>
                    </a:lnTo>
                    <a:lnTo>
                      <a:pt x="1286255" y="12953"/>
                    </a:lnTo>
                    <a:lnTo>
                      <a:pt x="1286255" y="6857"/>
                    </a:lnTo>
                    <a:lnTo>
                      <a:pt x="1292352" y="12953"/>
                    </a:lnTo>
                    <a:lnTo>
                      <a:pt x="1292352" y="1953005"/>
                    </a:lnTo>
                    <a:lnTo>
                      <a:pt x="1298448" y="1953005"/>
                    </a:lnTo>
                    <a:close/>
                  </a:path>
                  <a:path w="1298575" h="1953260">
                    <a:moveTo>
                      <a:pt x="12953" y="12953"/>
                    </a:moveTo>
                    <a:lnTo>
                      <a:pt x="12953" y="6857"/>
                    </a:lnTo>
                    <a:lnTo>
                      <a:pt x="6096" y="12953"/>
                    </a:lnTo>
                    <a:lnTo>
                      <a:pt x="12953" y="12953"/>
                    </a:lnTo>
                    <a:close/>
                  </a:path>
                  <a:path w="1298575" h="1953260">
                    <a:moveTo>
                      <a:pt x="12953" y="1940052"/>
                    </a:moveTo>
                    <a:lnTo>
                      <a:pt x="12953" y="12953"/>
                    </a:lnTo>
                    <a:lnTo>
                      <a:pt x="6096" y="12953"/>
                    </a:lnTo>
                    <a:lnTo>
                      <a:pt x="6096" y="1940052"/>
                    </a:lnTo>
                    <a:lnTo>
                      <a:pt x="12953" y="1940052"/>
                    </a:lnTo>
                    <a:close/>
                  </a:path>
                  <a:path w="1298575" h="1953260">
                    <a:moveTo>
                      <a:pt x="1292352" y="1940052"/>
                    </a:moveTo>
                    <a:lnTo>
                      <a:pt x="6096" y="1940052"/>
                    </a:lnTo>
                    <a:lnTo>
                      <a:pt x="12953" y="1946910"/>
                    </a:lnTo>
                    <a:lnTo>
                      <a:pt x="12953" y="1953005"/>
                    </a:lnTo>
                    <a:lnTo>
                      <a:pt x="1286255" y="1953005"/>
                    </a:lnTo>
                    <a:lnTo>
                      <a:pt x="1286255" y="1946910"/>
                    </a:lnTo>
                    <a:lnTo>
                      <a:pt x="1292352" y="1940052"/>
                    </a:lnTo>
                    <a:close/>
                  </a:path>
                  <a:path w="1298575" h="1953260">
                    <a:moveTo>
                      <a:pt x="12953" y="1953005"/>
                    </a:moveTo>
                    <a:lnTo>
                      <a:pt x="12953" y="1946910"/>
                    </a:lnTo>
                    <a:lnTo>
                      <a:pt x="6096" y="1940052"/>
                    </a:lnTo>
                    <a:lnTo>
                      <a:pt x="6096" y="1953005"/>
                    </a:lnTo>
                    <a:lnTo>
                      <a:pt x="12953" y="1953005"/>
                    </a:lnTo>
                    <a:close/>
                  </a:path>
                  <a:path w="1298575" h="1953260">
                    <a:moveTo>
                      <a:pt x="1292352" y="12953"/>
                    </a:moveTo>
                    <a:lnTo>
                      <a:pt x="1286255" y="6857"/>
                    </a:lnTo>
                    <a:lnTo>
                      <a:pt x="1286255" y="12953"/>
                    </a:lnTo>
                    <a:lnTo>
                      <a:pt x="1292352" y="12953"/>
                    </a:lnTo>
                    <a:close/>
                  </a:path>
                  <a:path w="1298575" h="1953260">
                    <a:moveTo>
                      <a:pt x="1292352" y="1940052"/>
                    </a:moveTo>
                    <a:lnTo>
                      <a:pt x="1292352" y="12953"/>
                    </a:lnTo>
                    <a:lnTo>
                      <a:pt x="1286255" y="12953"/>
                    </a:lnTo>
                    <a:lnTo>
                      <a:pt x="1286255" y="1940052"/>
                    </a:lnTo>
                    <a:lnTo>
                      <a:pt x="1292352" y="1940052"/>
                    </a:lnTo>
                    <a:close/>
                  </a:path>
                  <a:path w="1298575" h="1953260">
                    <a:moveTo>
                      <a:pt x="1292352" y="1953005"/>
                    </a:moveTo>
                    <a:lnTo>
                      <a:pt x="1292352" y="1940052"/>
                    </a:lnTo>
                    <a:lnTo>
                      <a:pt x="1286255" y="1946910"/>
                    </a:lnTo>
                    <a:lnTo>
                      <a:pt x="1286255" y="1953005"/>
                    </a:lnTo>
                    <a:lnTo>
                      <a:pt x="1292352" y="19530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1" name="object 21">
              <a:extLst>
                <a:ext uri="{FF2B5EF4-FFF2-40B4-BE49-F238E27FC236}">
                  <a16:creationId xmlns:a16="http://schemas.microsoft.com/office/drawing/2014/main" id="{E600D0B6-F5AC-D64C-36AB-0B5A56DA7C6F}"/>
                </a:ext>
              </a:extLst>
            </p:cNvPr>
            <p:cNvSpPr txBox="1"/>
            <p:nvPr/>
          </p:nvSpPr>
          <p:spPr>
            <a:xfrm>
              <a:off x="3378401" y="3505376"/>
              <a:ext cx="1099820" cy="1854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latin typeface="Times New Roman"/>
                  <a:cs typeface="Times New Roman"/>
                </a:rPr>
                <a:t>2</a:t>
              </a:r>
              <a:r>
                <a:rPr sz="2000" dirty="0">
                  <a:latin typeface="Times New Roman"/>
                  <a:cs typeface="Times New Roman"/>
                </a:rPr>
                <a:t>:</a:t>
              </a:r>
            </a:p>
            <a:p>
              <a:pPr marL="38100" marR="30480">
                <a:lnSpc>
                  <a:spcPct val="1000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T→a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4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Bd </a:t>
              </a:r>
              <a:r>
                <a:rPr sz="2000" i="1" spc="-484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 → · </a:t>
              </a:r>
              <a:r>
                <a:rPr sz="2000" i="1" spc="-10" dirty="0">
                  <a:latin typeface="Times New Roman"/>
                  <a:cs typeface="Times New Roman"/>
                </a:rPr>
                <a:t>Tb </a:t>
              </a:r>
              <a:r>
                <a:rPr sz="2000" i="1" spc="-484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r>
                <a:rPr sz="2000" i="1" spc="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→</a:t>
              </a:r>
              <a:r>
                <a:rPr sz="2000" i="1" spc="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 </a:t>
              </a:r>
              <a:r>
                <a:rPr sz="2000" i="1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T→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10" dirty="0">
                  <a:latin typeface="Times New Roman"/>
                  <a:cs typeface="Times New Roman"/>
                </a:rPr>
                <a:t>aBd </a:t>
              </a:r>
              <a:r>
                <a:rPr sz="2000" i="1" spc="-484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T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→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grpSp>
          <p:nvGrpSpPr>
            <p:cNvPr id="32" name="object 22">
              <a:extLst>
                <a:ext uri="{FF2B5EF4-FFF2-40B4-BE49-F238E27FC236}">
                  <a16:creationId xmlns:a16="http://schemas.microsoft.com/office/drawing/2014/main" id="{0738B78F-F1F7-8FA4-1356-35DD38C3292A}"/>
                </a:ext>
              </a:extLst>
            </p:cNvPr>
            <p:cNvGrpSpPr/>
            <p:nvPr/>
          </p:nvGrpSpPr>
          <p:grpSpPr>
            <a:xfrm>
              <a:off x="5390849" y="2338500"/>
              <a:ext cx="1275080" cy="721360"/>
              <a:chOff x="6269621" y="2564129"/>
              <a:chExt cx="1275080" cy="721360"/>
            </a:xfrm>
          </p:grpSpPr>
          <p:sp>
            <p:nvSpPr>
              <p:cNvPr id="33" name="object 23">
                <a:extLst>
                  <a:ext uri="{FF2B5EF4-FFF2-40B4-BE49-F238E27FC236}">
                    <a16:creationId xmlns:a16="http://schemas.microsoft.com/office/drawing/2014/main" id="{9CA93265-91B2-E647-E900-ECB8CA1A82E7}"/>
                  </a:ext>
                </a:extLst>
              </p:cNvPr>
              <p:cNvSpPr/>
              <p:nvPr/>
            </p:nvSpPr>
            <p:spPr>
              <a:xfrm>
                <a:off x="6275717" y="2570225"/>
                <a:ext cx="1262380" cy="708025"/>
              </a:xfrm>
              <a:custGeom>
                <a:avLst/>
                <a:gdLst/>
                <a:ahLst/>
                <a:cxnLst/>
                <a:rect l="l" t="t" r="r" b="b"/>
                <a:pathLst>
                  <a:path w="1262379" h="708025">
                    <a:moveTo>
                      <a:pt x="1261871" y="707897"/>
                    </a:moveTo>
                    <a:lnTo>
                      <a:pt x="1261871" y="0"/>
                    </a:lnTo>
                    <a:lnTo>
                      <a:pt x="0" y="0"/>
                    </a:lnTo>
                    <a:lnTo>
                      <a:pt x="0" y="707897"/>
                    </a:lnTo>
                    <a:lnTo>
                      <a:pt x="1261871" y="707897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24">
                <a:extLst>
                  <a:ext uri="{FF2B5EF4-FFF2-40B4-BE49-F238E27FC236}">
                    <a16:creationId xmlns:a16="http://schemas.microsoft.com/office/drawing/2014/main" id="{19E0B2D3-33E1-4608-F76D-880B620E1E18}"/>
                  </a:ext>
                </a:extLst>
              </p:cNvPr>
              <p:cNvSpPr/>
              <p:nvPr/>
            </p:nvSpPr>
            <p:spPr>
              <a:xfrm>
                <a:off x="6269621" y="2564129"/>
                <a:ext cx="1275080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75079" h="721360">
                    <a:moveTo>
                      <a:pt x="1274825" y="720851"/>
                    </a:moveTo>
                    <a:lnTo>
                      <a:pt x="1274825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96" y="720851"/>
                    </a:lnTo>
                    <a:lnTo>
                      <a:pt x="6096" y="12192"/>
                    </a:lnTo>
                    <a:lnTo>
                      <a:pt x="12941" y="6095"/>
                    </a:lnTo>
                    <a:lnTo>
                      <a:pt x="12941" y="12192"/>
                    </a:lnTo>
                    <a:lnTo>
                      <a:pt x="1261871" y="12192"/>
                    </a:lnTo>
                    <a:lnTo>
                      <a:pt x="1261871" y="6095"/>
                    </a:lnTo>
                    <a:lnTo>
                      <a:pt x="1267955" y="12192"/>
                    </a:lnTo>
                    <a:lnTo>
                      <a:pt x="1267955" y="720851"/>
                    </a:lnTo>
                    <a:lnTo>
                      <a:pt x="1274825" y="720851"/>
                    </a:lnTo>
                    <a:close/>
                  </a:path>
                  <a:path w="1275079" h="721360">
                    <a:moveTo>
                      <a:pt x="12941" y="12192"/>
                    </a:moveTo>
                    <a:lnTo>
                      <a:pt x="12941" y="6095"/>
                    </a:lnTo>
                    <a:lnTo>
                      <a:pt x="6096" y="12192"/>
                    </a:lnTo>
                    <a:lnTo>
                      <a:pt x="12941" y="12192"/>
                    </a:lnTo>
                    <a:close/>
                  </a:path>
                  <a:path w="1275079" h="721360">
                    <a:moveTo>
                      <a:pt x="12941" y="707897"/>
                    </a:moveTo>
                    <a:lnTo>
                      <a:pt x="12941" y="12192"/>
                    </a:lnTo>
                    <a:lnTo>
                      <a:pt x="6096" y="12192"/>
                    </a:lnTo>
                    <a:lnTo>
                      <a:pt x="6096" y="707897"/>
                    </a:lnTo>
                    <a:lnTo>
                      <a:pt x="12941" y="707897"/>
                    </a:lnTo>
                    <a:close/>
                  </a:path>
                  <a:path w="1275079" h="721360">
                    <a:moveTo>
                      <a:pt x="1267955" y="707897"/>
                    </a:moveTo>
                    <a:lnTo>
                      <a:pt x="6096" y="707897"/>
                    </a:lnTo>
                    <a:lnTo>
                      <a:pt x="12941" y="713993"/>
                    </a:lnTo>
                    <a:lnTo>
                      <a:pt x="12941" y="720851"/>
                    </a:lnTo>
                    <a:lnTo>
                      <a:pt x="1261871" y="720851"/>
                    </a:lnTo>
                    <a:lnTo>
                      <a:pt x="1261871" y="713993"/>
                    </a:lnTo>
                    <a:lnTo>
                      <a:pt x="1267955" y="707897"/>
                    </a:lnTo>
                    <a:close/>
                  </a:path>
                  <a:path w="1275079" h="721360">
                    <a:moveTo>
                      <a:pt x="12941" y="720851"/>
                    </a:moveTo>
                    <a:lnTo>
                      <a:pt x="12941" y="713993"/>
                    </a:lnTo>
                    <a:lnTo>
                      <a:pt x="6096" y="707897"/>
                    </a:lnTo>
                    <a:lnTo>
                      <a:pt x="6096" y="720851"/>
                    </a:lnTo>
                    <a:lnTo>
                      <a:pt x="12941" y="720851"/>
                    </a:lnTo>
                    <a:close/>
                  </a:path>
                  <a:path w="1275079" h="721360">
                    <a:moveTo>
                      <a:pt x="1267955" y="12192"/>
                    </a:moveTo>
                    <a:lnTo>
                      <a:pt x="1261871" y="6095"/>
                    </a:lnTo>
                    <a:lnTo>
                      <a:pt x="1261871" y="12192"/>
                    </a:lnTo>
                    <a:lnTo>
                      <a:pt x="1267955" y="12192"/>
                    </a:lnTo>
                    <a:close/>
                  </a:path>
                  <a:path w="1275079" h="721360">
                    <a:moveTo>
                      <a:pt x="1267955" y="707897"/>
                    </a:moveTo>
                    <a:lnTo>
                      <a:pt x="1267955" y="12192"/>
                    </a:lnTo>
                    <a:lnTo>
                      <a:pt x="1261871" y="12192"/>
                    </a:lnTo>
                    <a:lnTo>
                      <a:pt x="1261871" y="707897"/>
                    </a:lnTo>
                    <a:lnTo>
                      <a:pt x="1267955" y="707897"/>
                    </a:lnTo>
                    <a:close/>
                  </a:path>
                  <a:path w="1275079" h="721360">
                    <a:moveTo>
                      <a:pt x="1267955" y="720851"/>
                    </a:moveTo>
                    <a:lnTo>
                      <a:pt x="1267955" y="707897"/>
                    </a:lnTo>
                    <a:lnTo>
                      <a:pt x="1261871" y="713993"/>
                    </a:lnTo>
                    <a:lnTo>
                      <a:pt x="1261871" y="720851"/>
                    </a:lnTo>
                    <a:lnTo>
                      <a:pt x="1267955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D3E533B1-AD53-03B4-0CD0-2E3A7E4AAB45}"/>
                </a:ext>
              </a:extLst>
            </p:cNvPr>
            <p:cNvSpPr txBox="1"/>
            <p:nvPr/>
          </p:nvSpPr>
          <p:spPr>
            <a:xfrm>
              <a:off x="5450279" y="2369234"/>
              <a:ext cx="953135" cy="6350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latin typeface="Times New Roman"/>
                  <a:cs typeface="Times New Roman"/>
                </a:rPr>
                <a:t>1</a:t>
              </a:r>
              <a:r>
                <a:rPr sz="2000" dirty="0">
                  <a:latin typeface="Times New Roman"/>
                  <a:cs typeface="Times New Roman"/>
                </a:rPr>
                <a:t>:</a:t>
              </a:r>
            </a:p>
            <a:p>
              <a:pPr marL="38100">
                <a:lnSpc>
                  <a:spcPct val="1000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S′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→</a:t>
              </a:r>
              <a:r>
                <a:rPr sz="2000" i="1" spc="-3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T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37" name="object 27">
              <a:extLst>
                <a:ext uri="{FF2B5EF4-FFF2-40B4-BE49-F238E27FC236}">
                  <a16:creationId xmlns:a16="http://schemas.microsoft.com/office/drawing/2014/main" id="{5D65F63D-3171-C1F5-18F9-9ECA47654A2B}"/>
                </a:ext>
              </a:extLst>
            </p:cNvPr>
            <p:cNvSpPr txBox="1"/>
            <p:nvPr/>
          </p:nvSpPr>
          <p:spPr>
            <a:xfrm>
              <a:off x="5475679" y="3654728"/>
              <a:ext cx="29400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I</a:t>
              </a:r>
              <a:r>
                <a:rPr sz="2000" i="1" spc="85" dirty="0">
                  <a:latin typeface="Times New Roman"/>
                  <a:cs typeface="Times New Roman"/>
                </a:rPr>
                <a:t> </a:t>
              </a:r>
              <a:r>
                <a:rPr sz="2000" spc="-5" dirty="0">
                  <a:latin typeface="Times New Roman"/>
                  <a:cs typeface="Times New Roman"/>
                </a:rPr>
                <a:t>: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38" name="object 28">
              <a:extLst>
                <a:ext uri="{FF2B5EF4-FFF2-40B4-BE49-F238E27FC236}">
                  <a16:creationId xmlns:a16="http://schemas.microsoft.com/office/drawing/2014/main" id="{4F7BD529-7A62-1F86-1507-371F4CA16A3D}"/>
                </a:ext>
              </a:extLst>
            </p:cNvPr>
            <p:cNvSpPr txBox="1"/>
            <p:nvPr/>
          </p:nvSpPr>
          <p:spPr>
            <a:xfrm>
              <a:off x="5475685" y="3801794"/>
              <a:ext cx="1049655" cy="48768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11125">
                <a:lnSpc>
                  <a:spcPts val="1385"/>
                </a:lnSpc>
                <a:spcBef>
                  <a:spcPts val="130"/>
                </a:spcBef>
              </a:pPr>
              <a:r>
                <a:rPr sz="1300" spc="15" dirty="0">
                  <a:latin typeface="Times New Roman"/>
                  <a:cs typeface="Times New Roman"/>
                </a:rPr>
                <a:t>3</a:t>
              </a:r>
              <a:r>
                <a:rPr lang="en-US" sz="1300" spc="15" dirty="0">
                  <a:latin typeface="Times New Roman"/>
                  <a:cs typeface="Times New Roman"/>
                </a:rPr>
                <a:t> </a:t>
              </a:r>
              <a:r>
                <a:rPr lang="en-US" sz="1300" i="1" spc="15" dirty="0">
                  <a:latin typeface="Times New Roman"/>
                  <a:cs typeface="Times New Roman"/>
                </a:rPr>
                <a:t> </a:t>
              </a:r>
              <a:endParaRPr sz="1300" dirty="0">
                <a:latin typeface="Times New Roman"/>
                <a:cs typeface="Times New Roman"/>
              </a:endParaRPr>
            </a:p>
            <a:p>
              <a:pPr marL="12700">
                <a:lnSpc>
                  <a:spcPts val="222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T→aB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d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grpSp>
          <p:nvGrpSpPr>
            <p:cNvPr id="39" name="object 29">
              <a:extLst>
                <a:ext uri="{FF2B5EF4-FFF2-40B4-BE49-F238E27FC236}">
                  <a16:creationId xmlns:a16="http://schemas.microsoft.com/office/drawing/2014/main" id="{D5FBC806-A15B-D448-5D07-67487EBEDF83}"/>
                </a:ext>
              </a:extLst>
            </p:cNvPr>
            <p:cNvGrpSpPr/>
            <p:nvPr/>
          </p:nvGrpSpPr>
          <p:grpSpPr>
            <a:xfrm>
              <a:off x="5390849" y="4554397"/>
              <a:ext cx="1298575" cy="721360"/>
              <a:chOff x="6269621" y="4780026"/>
              <a:chExt cx="1298575" cy="721360"/>
            </a:xfrm>
          </p:grpSpPr>
          <p:sp>
            <p:nvSpPr>
              <p:cNvPr id="40" name="object 30">
                <a:extLst>
                  <a:ext uri="{FF2B5EF4-FFF2-40B4-BE49-F238E27FC236}">
                    <a16:creationId xmlns:a16="http://schemas.microsoft.com/office/drawing/2014/main" id="{B795B2E7-6ED2-5908-CEE1-5A4EA1B6211D}"/>
                  </a:ext>
                </a:extLst>
              </p:cNvPr>
              <p:cNvSpPr/>
              <p:nvPr/>
            </p:nvSpPr>
            <p:spPr>
              <a:xfrm>
                <a:off x="6275717" y="4786122"/>
                <a:ext cx="1286510" cy="708660"/>
              </a:xfrm>
              <a:custGeom>
                <a:avLst/>
                <a:gdLst/>
                <a:ahLst/>
                <a:cxnLst/>
                <a:rect l="l" t="t" r="r" b="b"/>
                <a:pathLst>
                  <a:path w="1286509" h="708660">
                    <a:moveTo>
                      <a:pt x="1286256" y="708660"/>
                    </a:moveTo>
                    <a:lnTo>
                      <a:pt x="1286256" y="0"/>
                    </a:lnTo>
                    <a:lnTo>
                      <a:pt x="0" y="0"/>
                    </a:lnTo>
                    <a:lnTo>
                      <a:pt x="0" y="708660"/>
                    </a:lnTo>
                    <a:lnTo>
                      <a:pt x="1286256" y="708660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31">
                <a:extLst>
                  <a:ext uri="{FF2B5EF4-FFF2-40B4-BE49-F238E27FC236}">
                    <a16:creationId xmlns:a16="http://schemas.microsoft.com/office/drawing/2014/main" id="{2393B726-7FE0-69F4-7A78-02F7B230F58B}"/>
                  </a:ext>
                </a:extLst>
              </p:cNvPr>
              <p:cNvSpPr/>
              <p:nvPr/>
            </p:nvSpPr>
            <p:spPr>
              <a:xfrm>
                <a:off x="6269621" y="4780026"/>
                <a:ext cx="1298575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98575" h="721360">
                    <a:moveTo>
                      <a:pt x="1298447" y="720851"/>
                    </a:moveTo>
                    <a:lnTo>
                      <a:pt x="1298447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96" y="720851"/>
                    </a:lnTo>
                    <a:lnTo>
                      <a:pt x="6096" y="12953"/>
                    </a:lnTo>
                    <a:lnTo>
                      <a:pt x="12941" y="6096"/>
                    </a:lnTo>
                    <a:lnTo>
                      <a:pt x="12941" y="12953"/>
                    </a:lnTo>
                    <a:lnTo>
                      <a:pt x="1285493" y="12953"/>
                    </a:lnTo>
                    <a:lnTo>
                      <a:pt x="1285493" y="6096"/>
                    </a:lnTo>
                    <a:lnTo>
                      <a:pt x="1292352" y="12953"/>
                    </a:lnTo>
                    <a:lnTo>
                      <a:pt x="1292352" y="720851"/>
                    </a:lnTo>
                    <a:lnTo>
                      <a:pt x="1298447" y="720851"/>
                    </a:lnTo>
                    <a:close/>
                  </a:path>
                  <a:path w="1298575" h="721360">
                    <a:moveTo>
                      <a:pt x="12941" y="12953"/>
                    </a:moveTo>
                    <a:lnTo>
                      <a:pt x="12941" y="6096"/>
                    </a:lnTo>
                    <a:lnTo>
                      <a:pt x="6096" y="12953"/>
                    </a:lnTo>
                    <a:lnTo>
                      <a:pt x="12941" y="12953"/>
                    </a:lnTo>
                    <a:close/>
                  </a:path>
                  <a:path w="1298575" h="721360">
                    <a:moveTo>
                      <a:pt x="12941" y="707898"/>
                    </a:moveTo>
                    <a:lnTo>
                      <a:pt x="12941" y="12953"/>
                    </a:lnTo>
                    <a:lnTo>
                      <a:pt x="6096" y="12953"/>
                    </a:lnTo>
                    <a:lnTo>
                      <a:pt x="6096" y="707898"/>
                    </a:lnTo>
                    <a:lnTo>
                      <a:pt x="12941" y="707898"/>
                    </a:lnTo>
                    <a:close/>
                  </a:path>
                  <a:path w="1298575" h="721360">
                    <a:moveTo>
                      <a:pt x="1292352" y="707898"/>
                    </a:moveTo>
                    <a:lnTo>
                      <a:pt x="6096" y="707898"/>
                    </a:lnTo>
                    <a:lnTo>
                      <a:pt x="12941" y="714756"/>
                    </a:lnTo>
                    <a:lnTo>
                      <a:pt x="12941" y="720851"/>
                    </a:lnTo>
                    <a:lnTo>
                      <a:pt x="1285493" y="720851"/>
                    </a:lnTo>
                    <a:lnTo>
                      <a:pt x="1285493" y="714756"/>
                    </a:lnTo>
                    <a:lnTo>
                      <a:pt x="1292352" y="707898"/>
                    </a:lnTo>
                    <a:close/>
                  </a:path>
                  <a:path w="1298575" h="721360">
                    <a:moveTo>
                      <a:pt x="12941" y="720851"/>
                    </a:moveTo>
                    <a:lnTo>
                      <a:pt x="12941" y="714756"/>
                    </a:lnTo>
                    <a:lnTo>
                      <a:pt x="6096" y="707898"/>
                    </a:lnTo>
                    <a:lnTo>
                      <a:pt x="6096" y="720851"/>
                    </a:lnTo>
                    <a:lnTo>
                      <a:pt x="12941" y="720851"/>
                    </a:lnTo>
                    <a:close/>
                  </a:path>
                  <a:path w="1298575" h="721360">
                    <a:moveTo>
                      <a:pt x="1292352" y="12953"/>
                    </a:moveTo>
                    <a:lnTo>
                      <a:pt x="1285493" y="6096"/>
                    </a:lnTo>
                    <a:lnTo>
                      <a:pt x="1285493" y="12953"/>
                    </a:lnTo>
                    <a:lnTo>
                      <a:pt x="1292352" y="12953"/>
                    </a:lnTo>
                    <a:close/>
                  </a:path>
                  <a:path w="1298575" h="721360">
                    <a:moveTo>
                      <a:pt x="1292352" y="707898"/>
                    </a:moveTo>
                    <a:lnTo>
                      <a:pt x="1292352" y="12953"/>
                    </a:lnTo>
                    <a:lnTo>
                      <a:pt x="1285493" y="12953"/>
                    </a:lnTo>
                    <a:lnTo>
                      <a:pt x="1285493" y="707898"/>
                    </a:lnTo>
                    <a:lnTo>
                      <a:pt x="1292352" y="707898"/>
                    </a:lnTo>
                    <a:close/>
                  </a:path>
                  <a:path w="1298575" h="721360">
                    <a:moveTo>
                      <a:pt x="1292352" y="720851"/>
                    </a:moveTo>
                    <a:lnTo>
                      <a:pt x="1292352" y="707898"/>
                    </a:lnTo>
                    <a:lnTo>
                      <a:pt x="1285493" y="714756"/>
                    </a:lnTo>
                    <a:lnTo>
                      <a:pt x="1285493" y="720851"/>
                    </a:lnTo>
                    <a:lnTo>
                      <a:pt x="1292352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2" name="object 32">
              <a:extLst>
                <a:ext uri="{FF2B5EF4-FFF2-40B4-BE49-F238E27FC236}">
                  <a16:creationId xmlns:a16="http://schemas.microsoft.com/office/drawing/2014/main" id="{DBBA8310-BF05-AFA7-231E-190F232714A6}"/>
                </a:ext>
              </a:extLst>
            </p:cNvPr>
            <p:cNvSpPr txBox="1"/>
            <p:nvPr/>
          </p:nvSpPr>
          <p:spPr>
            <a:xfrm>
              <a:off x="5396945" y="4560492"/>
              <a:ext cx="1286510" cy="652743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90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latin typeface="Times New Roman"/>
                  <a:cs typeface="Times New Roman"/>
                </a:rPr>
                <a:t>4</a:t>
              </a:r>
              <a:r>
                <a:rPr sz="2000" dirty="0">
                  <a:latin typeface="Times New Roman"/>
                  <a:cs typeface="Times New Roman"/>
                </a:rPr>
                <a:t>:</a:t>
              </a:r>
            </a:p>
            <a:p>
              <a:pPr marL="90805">
                <a:lnSpc>
                  <a:spcPct val="1000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B→T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3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43" name="object 33">
              <a:extLst>
                <a:ext uri="{FF2B5EF4-FFF2-40B4-BE49-F238E27FC236}">
                  <a16:creationId xmlns:a16="http://schemas.microsoft.com/office/drawing/2014/main" id="{12A295D6-7BD9-5470-3E85-D6620AF31520}"/>
                </a:ext>
              </a:extLst>
            </p:cNvPr>
            <p:cNvSpPr txBox="1"/>
            <p:nvPr/>
          </p:nvSpPr>
          <p:spPr>
            <a:xfrm>
              <a:off x="7404301" y="3654728"/>
              <a:ext cx="29400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I</a:t>
              </a:r>
              <a:r>
                <a:rPr sz="2000" i="1" spc="85" dirty="0">
                  <a:latin typeface="Times New Roman"/>
                  <a:cs typeface="Times New Roman"/>
                </a:rPr>
                <a:t> </a:t>
              </a:r>
              <a:r>
                <a:rPr sz="2000" spc="-5" dirty="0">
                  <a:latin typeface="Times New Roman"/>
                  <a:cs typeface="Times New Roman"/>
                </a:rPr>
                <a:t>: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44" name="object 34">
              <a:extLst>
                <a:ext uri="{FF2B5EF4-FFF2-40B4-BE49-F238E27FC236}">
                  <a16:creationId xmlns:a16="http://schemas.microsoft.com/office/drawing/2014/main" id="{0F15CD20-39DB-8ADD-B892-94A65A38DE54}"/>
                </a:ext>
              </a:extLst>
            </p:cNvPr>
            <p:cNvSpPr txBox="1"/>
            <p:nvPr/>
          </p:nvSpPr>
          <p:spPr>
            <a:xfrm>
              <a:off x="7404307" y="3801794"/>
              <a:ext cx="986155" cy="48768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11125">
                <a:lnSpc>
                  <a:spcPts val="1385"/>
                </a:lnSpc>
                <a:spcBef>
                  <a:spcPts val="130"/>
                </a:spcBef>
              </a:pPr>
              <a:r>
                <a:rPr sz="1300" spc="15" dirty="0">
                  <a:latin typeface="Times New Roman"/>
                  <a:cs typeface="Times New Roman"/>
                </a:rPr>
                <a:t>5</a:t>
              </a:r>
              <a:endParaRPr sz="1300" dirty="0">
                <a:latin typeface="Times New Roman"/>
                <a:cs typeface="Times New Roman"/>
              </a:endParaRPr>
            </a:p>
            <a:p>
              <a:pPr marL="12700">
                <a:lnSpc>
                  <a:spcPts val="222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T→aBd</a:t>
              </a:r>
              <a:r>
                <a:rPr sz="2000" i="1" spc="-6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grpSp>
          <p:nvGrpSpPr>
            <p:cNvPr id="45" name="object 35">
              <a:extLst>
                <a:ext uri="{FF2B5EF4-FFF2-40B4-BE49-F238E27FC236}">
                  <a16:creationId xmlns:a16="http://schemas.microsoft.com/office/drawing/2014/main" id="{CBF6B958-63BB-98C0-BA96-1F9E55AD2CAA}"/>
                </a:ext>
              </a:extLst>
            </p:cNvPr>
            <p:cNvGrpSpPr/>
            <p:nvPr/>
          </p:nvGrpSpPr>
          <p:grpSpPr>
            <a:xfrm>
              <a:off x="7319471" y="4554397"/>
              <a:ext cx="1203325" cy="721360"/>
              <a:chOff x="8198243" y="4780026"/>
              <a:chExt cx="1203325" cy="721360"/>
            </a:xfrm>
          </p:grpSpPr>
          <p:sp>
            <p:nvSpPr>
              <p:cNvPr id="46" name="object 36">
                <a:extLst>
                  <a:ext uri="{FF2B5EF4-FFF2-40B4-BE49-F238E27FC236}">
                    <a16:creationId xmlns:a16="http://schemas.microsoft.com/office/drawing/2014/main" id="{F36ACD1D-B03C-2B13-C402-8BC50C5AEA5E}"/>
                  </a:ext>
                </a:extLst>
              </p:cNvPr>
              <p:cNvSpPr/>
              <p:nvPr/>
            </p:nvSpPr>
            <p:spPr>
              <a:xfrm>
                <a:off x="8204327" y="4786122"/>
                <a:ext cx="1191260" cy="708660"/>
              </a:xfrm>
              <a:custGeom>
                <a:avLst/>
                <a:gdLst/>
                <a:ahLst/>
                <a:cxnLst/>
                <a:rect l="l" t="t" r="r" b="b"/>
                <a:pathLst>
                  <a:path w="1191259" h="708660">
                    <a:moveTo>
                      <a:pt x="1191005" y="708660"/>
                    </a:moveTo>
                    <a:lnTo>
                      <a:pt x="1191005" y="0"/>
                    </a:lnTo>
                    <a:lnTo>
                      <a:pt x="0" y="0"/>
                    </a:lnTo>
                    <a:lnTo>
                      <a:pt x="0" y="708660"/>
                    </a:lnTo>
                    <a:lnTo>
                      <a:pt x="1191005" y="708660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37">
                <a:extLst>
                  <a:ext uri="{FF2B5EF4-FFF2-40B4-BE49-F238E27FC236}">
                    <a16:creationId xmlns:a16="http://schemas.microsoft.com/office/drawing/2014/main" id="{1D2FDDB6-13B6-8FFA-F0BC-D29F6BAB21FB}"/>
                  </a:ext>
                </a:extLst>
              </p:cNvPr>
              <p:cNvSpPr/>
              <p:nvPr/>
            </p:nvSpPr>
            <p:spPr>
              <a:xfrm>
                <a:off x="8198243" y="4780026"/>
                <a:ext cx="1203325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03325" h="721360">
                    <a:moveTo>
                      <a:pt x="1203198" y="720851"/>
                    </a:moveTo>
                    <a:lnTo>
                      <a:pt x="1203198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83" y="720851"/>
                    </a:lnTo>
                    <a:lnTo>
                      <a:pt x="6083" y="12953"/>
                    </a:lnTo>
                    <a:lnTo>
                      <a:pt x="12954" y="6096"/>
                    </a:lnTo>
                    <a:lnTo>
                      <a:pt x="12954" y="12953"/>
                    </a:lnTo>
                    <a:lnTo>
                      <a:pt x="1191006" y="12953"/>
                    </a:lnTo>
                    <a:lnTo>
                      <a:pt x="1191006" y="6096"/>
                    </a:lnTo>
                    <a:lnTo>
                      <a:pt x="1197102" y="12953"/>
                    </a:lnTo>
                    <a:lnTo>
                      <a:pt x="1197102" y="720851"/>
                    </a:lnTo>
                    <a:lnTo>
                      <a:pt x="1203198" y="720851"/>
                    </a:lnTo>
                    <a:close/>
                  </a:path>
                  <a:path w="1203325" h="721360">
                    <a:moveTo>
                      <a:pt x="12954" y="12953"/>
                    </a:moveTo>
                    <a:lnTo>
                      <a:pt x="12954" y="6096"/>
                    </a:lnTo>
                    <a:lnTo>
                      <a:pt x="6083" y="12953"/>
                    </a:lnTo>
                    <a:lnTo>
                      <a:pt x="12954" y="12953"/>
                    </a:lnTo>
                    <a:close/>
                  </a:path>
                  <a:path w="1203325" h="721360">
                    <a:moveTo>
                      <a:pt x="12954" y="707898"/>
                    </a:moveTo>
                    <a:lnTo>
                      <a:pt x="12954" y="12953"/>
                    </a:lnTo>
                    <a:lnTo>
                      <a:pt x="6083" y="12953"/>
                    </a:lnTo>
                    <a:lnTo>
                      <a:pt x="6083" y="707898"/>
                    </a:lnTo>
                    <a:lnTo>
                      <a:pt x="12954" y="707898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6083" y="707898"/>
                    </a:lnTo>
                    <a:lnTo>
                      <a:pt x="12954" y="714756"/>
                    </a:lnTo>
                    <a:lnTo>
                      <a:pt x="12954" y="720851"/>
                    </a:lnTo>
                    <a:lnTo>
                      <a:pt x="1191006" y="720851"/>
                    </a:lnTo>
                    <a:lnTo>
                      <a:pt x="1191006" y="714756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2954" y="720851"/>
                    </a:moveTo>
                    <a:lnTo>
                      <a:pt x="12954" y="714756"/>
                    </a:lnTo>
                    <a:lnTo>
                      <a:pt x="6083" y="707898"/>
                    </a:lnTo>
                    <a:lnTo>
                      <a:pt x="6083" y="720851"/>
                    </a:lnTo>
                    <a:lnTo>
                      <a:pt x="12954" y="720851"/>
                    </a:lnTo>
                    <a:close/>
                  </a:path>
                  <a:path w="1203325" h="721360">
                    <a:moveTo>
                      <a:pt x="1197102" y="12953"/>
                    </a:moveTo>
                    <a:lnTo>
                      <a:pt x="1191006" y="6096"/>
                    </a:lnTo>
                    <a:lnTo>
                      <a:pt x="1191006" y="12953"/>
                    </a:lnTo>
                    <a:lnTo>
                      <a:pt x="1197102" y="12953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1197102" y="12953"/>
                    </a:lnTo>
                    <a:lnTo>
                      <a:pt x="1191006" y="12953"/>
                    </a:lnTo>
                    <a:lnTo>
                      <a:pt x="1191006" y="707898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197102" y="720851"/>
                    </a:moveTo>
                    <a:lnTo>
                      <a:pt x="1197102" y="707898"/>
                    </a:lnTo>
                    <a:lnTo>
                      <a:pt x="1191006" y="714756"/>
                    </a:lnTo>
                    <a:lnTo>
                      <a:pt x="1191006" y="720851"/>
                    </a:lnTo>
                    <a:lnTo>
                      <a:pt x="1197102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8" name="object 38">
              <a:extLst>
                <a:ext uri="{FF2B5EF4-FFF2-40B4-BE49-F238E27FC236}">
                  <a16:creationId xmlns:a16="http://schemas.microsoft.com/office/drawing/2014/main" id="{9B258EC9-B42E-D967-4509-FCC9BFC6CC2B}"/>
                </a:ext>
              </a:extLst>
            </p:cNvPr>
            <p:cNvSpPr txBox="1"/>
            <p:nvPr/>
          </p:nvSpPr>
          <p:spPr>
            <a:xfrm>
              <a:off x="7325555" y="4560492"/>
              <a:ext cx="1191260" cy="652743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290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latin typeface="Times New Roman"/>
                  <a:cs typeface="Times New Roman"/>
                </a:rPr>
                <a:t>6</a:t>
              </a:r>
              <a:r>
                <a:rPr sz="2000" dirty="0">
                  <a:latin typeface="Times New Roman"/>
                  <a:cs typeface="Times New Roman"/>
                </a:rPr>
                <a:t>:</a:t>
              </a:r>
            </a:p>
            <a:p>
              <a:pPr marL="91440">
                <a:lnSpc>
                  <a:spcPct val="1000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B→Tb</a:t>
              </a:r>
              <a:r>
                <a:rPr sz="2000" i="1" spc="-3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52" name="object 42">
              <a:extLst>
                <a:ext uri="{FF2B5EF4-FFF2-40B4-BE49-F238E27FC236}">
                  <a16:creationId xmlns:a16="http://schemas.microsoft.com/office/drawing/2014/main" id="{17DB9A42-2FD0-EAB1-9775-E46191BAA583}"/>
                </a:ext>
              </a:extLst>
            </p:cNvPr>
            <p:cNvSpPr txBox="1"/>
            <p:nvPr/>
          </p:nvSpPr>
          <p:spPr>
            <a:xfrm>
              <a:off x="4904179" y="2362377"/>
              <a:ext cx="18097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T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53" name="object 43">
              <a:extLst>
                <a:ext uri="{FF2B5EF4-FFF2-40B4-BE49-F238E27FC236}">
                  <a16:creationId xmlns:a16="http://schemas.microsoft.com/office/drawing/2014/main" id="{E1113661-3BC7-9243-1680-50F11833CB84}"/>
                </a:ext>
              </a:extLst>
            </p:cNvPr>
            <p:cNvSpPr txBox="1"/>
            <p:nvPr/>
          </p:nvSpPr>
          <p:spPr>
            <a:xfrm>
              <a:off x="4904179" y="4577503"/>
              <a:ext cx="18097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T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54" name="object 44">
              <a:extLst>
                <a:ext uri="{FF2B5EF4-FFF2-40B4-BE49-F238E27FC236}">
                  <a16:creationId xmlns:a16="http://schemas.microsoft.com/office/drawing/2014/main" id="{40B3A888-1278-8547-3C84-3481B7820005}"/>
                </a:ext>
              </a:extLst>
            </p:cNvPr>
            <p:cNvSpPr txBox="1"/>
            <p:nvPr/>
          </p:nvSpPr>
          <p:spPr>
            <a:xfrm>
              <a:off x="4904179" y="3629710"/>
              <a:ext cx="19494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55" name="object 45">
              <a:extLst>
                <a:ext uri="{FF2B5EF4-FFF2-40B4-BE49-F238E27FC236}">
                  <a16:creationId xmlns:a16="http://schemas.microsoft.com/office/drawing/2014/main" id="{C3FAAFBD-DC24-B9B3-9862-1627FE37AEB4}"/>
                </a:ext>
              </a:extLst>
            </p:cNvPr>
            <p:cNvSpPr txBox="1"/>
            <p:nvPr/>
          </p:nvSpPr>
          <p:spPr>
            <a:xfrm>
              <a:off x="4794778" y="3091504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a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56" name="object 46">
              <a:extLst>
                <a:ext uri="{FF2B5EF4-FFF2-40B4-BE49-F238E27FC236}">
                  <a16:creationId xmlns:a16="http://schemas.microsoft.com/office/drawing/2014/main" id="{C5CCCDEB-F52D-B112-20EC-011A2FE2B446}"/>
                </a:ext>
              </a:extLst>
            </p:cNvPr>
            <p:cNvSpPr txBox="1"/>
            <p:nvPr/>
          </p:nvSpPr>
          <p:spPr>
            <a:xfrm>
              <a:off x="3378401" y="1934133"/>
              <a:ext cx="1099820" cy="156083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latin typeface="Times New Roman"/>
                  <a:cs typeface="Times New Roman"/>
                </a:rPr>
                <a:t>0</a:t>
              </a:r>
              <a:r>
                <a:rPr sz="2000" dirty="0">
                  <a:latin typeface="Times New Roman"/>
                  <a:cs typeface="Times New Roman"/>
                </a:rPr>
                <a:t>:</a:t>
              </a:r>
            </a:p>
            <a:p>
              <a:pPr marL="38100" marR="30480" indent="-635">
                <a:lnSpc>
                  <a:spcPct val="100000"/>
                </a:lnSpc>
                <a:tabLst>
                  <a:tab pos="377190" algn="l"/>
                </a:tabLst>
              </a:pPr>
              <a:r>
                <a:rPr sz="2000" i="1" spc="-5" dirty="0">
                  <a:latin typeface="Times New Roman"/>
                  <a:cs typeface="Times New Roman"/>
                </a:rPr>
                <a:t>S′	→ · T </a:t>
              </a:r>
              <a:r>
                <a:rPr sz="2000" i="1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T→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10" dirty="0">
                  <a:latin typeface="Times New Roman"/>
                  <a:cs typeface="Times New Roman"/>
                </a:rPr>
                <a:t>aBd </a:t>
              </a:r>
              <a:r>
                <a:rPr sz="2000" i="1" spc="-484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T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→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  <a:p>
              <a:pPr marL="354965">
                <a:lnSpc>
                  <a:spcPct val="100000"/>
                </a:lnSpc>
                <a:spcBef>
                  <a:spcPts val="90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a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57" name="object 47">
              <a:extLst>
                <a:ext uri="{FF2B5EF4-FFF2-40B4-BE49-F238E27FC236}">
                  <a16:creationId xmlns:a16="http://schemas.microsoft.com/office/drawing/2014/main" id="{ECA8EC25-CBB6-B08C-CE8F-7C4B05B43675}"/>
                </a:ext>
              </a:extLst>
            </p:cNvPr>
            <p:cNvSpPr txBox="1"/>
            <p:nvPr/>
          </p:nvSpPr>
          <p:spPr>
            <a:xfrm>
              <a:off x="6904407" y="3648615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d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58" name="object 48">
              <a:extLst>
                <a:ext uri="{FF2B5EF4-FFF2-40B4-BE49-F238E27FC236}">
                  <a16:creationId xmlns:a16="http://schemas.microsoft.com/office/drawing/2014/main" id="{B2BE66E5-8BDB-8C07-ECB3-3DA1FEB2225B}"/>
                </a:ext>
              </a:extLst>
            </p:cNvPr>
            <p:cNvSpPr txBox="1"/>
            <p:nvPr/>
          </p:nvSpPr>
          <p:spPr>
            <a:xfrm>
              <a:off x="6904407" y="4577503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79E3BC68-8CF9-5765-C825-FFDB1A4E22C4}"/>
                </a:ext>
              </a:extLst>
            </p:cNvPr>
            <p:cNvCxnSpPr>
              <a:cxnSpLocks/>
            </p:cNvCxnSpPr>
            <p:nvPr/>
          </p:nvCxnSpPr>
          <p:spPr>
            <a:xfrm>
              <a:off x="4607625" y="4025735"/>
              <a:ext cx="7718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308A2030-C915-D195-B60E-CA625C226127}"/>
                </a:ext>
              </a:extLst>
            </p:cNvPr>
            <p:cNvCxnSpPr>
              <a:cxnSpLocks/>
            </p:cNvCxnSpPr>
            <p:nvPr/>
          </p:nvCxnSpPr>
          <p:spPr>
            <a:xfrm>
              <a:off x="4619501" y="4880758"/>
              <a:ext cx="7718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CA3DC35F-8855-938E-8A83-97351135656B}"/>
                </a:ext>
              </a:extLst>
            </p:cNvPr>
            <p:cNvCxnSpPr>
              <a:cxnSpLocks/>
            </p:cNvCxnSpPr>
            <p:nvPr/>
          </p:nvCxnSpPr>
          <p:spPr>
            <a:xfrm>
              <a:off x="6594187" y="3966358"/>
              <a:ext cx="70172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93C7321-372D-D3F6-AB87-705566BC462F}"/>
                </a:ext>
              </a:extLst>
            </p:cNvPr>
            <p:cNvCxnSpPr>
              <a:cxnSpLocks/>
            </p:cNvCxnSpPr>
            <p:nvPr/>
          </p:nvCxnSpPr>
          <p:spPr>
            <a:xfrm>
              <a:off x="6681537" y="4892634"/>
              <a:ext cx="6379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D9AE15C3-41D6-AB73-F1BA-FFAB030ADAFB}"/>
                </a:ext>
              </a:extLst>
            </p:cNvPr>
            <p:cNvCxnSpPr>
              <a:cxnSpLocks/>
            </p:cNvCxnSpPr>
            <p:nvPr/>
          </p:nvCxnSpPr>
          <p:spPr>
            <a:xfrm>
              <a:off x="4616850" y="2683823"/>
              <a:ext cx="7718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81F777E5-D2AA-F252-1273-EE6668D88D8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660" y="3225096"/>
              <a:ext cx="0" cy="2521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弧形 83">
              <a:extLst>
                <a:ext uri="{FF2B5EF4-FFF2-40B4-BE49-F238E27FC236}">
                  <a16:creationId xmlns:a16="http://schemas.microsoft.com/office/drawing/2014/main" id="{69BED9F8-7A0F-5144-3740-884EF2D5BC21}"/>
                </a:ext>
              </a:extLst>
            </p:cNvPr>
            <p:cNvSpPr/>
            <p:nvPr/>
          </p:nvSpPr>
          <p:spPr>
            <a:xfrm rot="5568848">
              <a:off x="4433009" y="3286135"/>
              <a:ext cx="373779" cy="394237"/>
            </a:xfrm>
            <a:prstGeom prst="arc">
              <a:avLst>
                <a:gd name="adj1" fmla="val 5327510"/>
                <a:gd name="adj2" fmla="val 0"/>
              </a:avLst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8D1374AA-5701-DDEA-7791-248987216A38}"/>
              </a:ext>
            </a:extLst>
          </p:cNvPr>
          <p:cNvSpPr txBox="1"/>
          <p:nvPr/>
        </p:nvSpPr>
        <p:spPr>
          <a:xfrm>
            <a:off x="356498" y="72373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5457270-CFBB-2267-7B35-47159C0EA4A0}"/>
              </a:ext>
            </a:extLst>
          </p:cNvPr>
          <p:cNvGrpSpPr/>
          <p:nvPr/>
        </p:nvGrpSpPr>
        <p:grpSpPr>
          <a:xfrm>
            <a:off x="2757638" y="989798"/>
            <a:ext cx="3383280" cy="548640"/>
            <a:chOff x="336884" y="3973630"/>
            <a:chExt cx="3383280" cy="5486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533AAAD-4BA8-09B9-2DD0-4FE8376E0257}"/>
                </a:ext>
              </a:extLst>
            </p:cNvPr>
            <p:cNvSpPr/>
            <p:nvPr/>
          </p:nvSpPr>
          <p:spPr>
            <a:xfrm>
              <a:off x="336884" y="3973630"/>
              <a:ext cx="3383280" cy="5486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4D93AC-80D6-A112-EA14-9975735EA14E}"/>
                </a:ext>
              </a:extLst>
            </p:cNvPr>
            <p:cNvSpPr txBox="1"/>
            <p:nvPr/>
          </p:nvSpPr>
          <p:spPr>
            <a:xfrm>
              <a:off x="336885" y="4085925"/>
              <a:ext cx="3365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移进</a:t>
              </a:r>
              <a:r>
                <a:rPr lang="en-US" altLang="zh-CN" dirty="0"/>
                <a:t>/</a:t>
              </a:r>
              <a:r>
                <a:rPr lang="zh-CN" altLang="en-US" dirty="0"/>
                <a:t>归约</a:t>
              </a:r>
              <a:r>
                <a:rPr lang="zh-CN" altLang="en-US" dirty="0">
                  <a:solidFill>
                    <a:srgbClr val="FF0000"/>
                  </a:solidFill>
                </a:rPr>
                <a:t>冲突</a:t>
              </a:r>
              <a:r>
                <a:rPr lang="zh-CN" altLang="en-US" dirty="0"/>
                <a:t>和归约</a:t>
              </a:r>
              <a:r>
                <a:rPr lang="en-US" altLang="zh-CN" dirty="0"/>
                <a:t>/</a:t>
              </a:r>
              <a:r>
                <a:rPr lang="zh-CN" altLang="en-US" dirty="0"/>
                <a:t>归约</a:t>
              </a:r>
              <a:r>
                <a:rPr lang="zh-CN" altLang="en-US" dirty="0">
                  <a:solidFill>
                    <a:srgbClr val="FF0000"/>
                  </a:solidFill>
                </a:rPr>
                <a:t>冲突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51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 1 1 1"/>
          <p:cNvSpPr txBox="1"/>
          <p:nvPr/>
        </p:nvSpPr>
        <p:spPr>
          <a:xfrm>
            <a:off x="594084" y="841694"/>
            <a:ext cx="8060335" cy="100860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82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推</a:t>
            </a:r>
            <a:r>
              <a:rPr lang="zh-CN" altLang="en-US" sz="2800" spc="-1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导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正式定义</a:t>
            </a:r>
            <a:endParaRPr lang="en-US" altLang="zh-CN" sz="2800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spc="10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F8F54A89-4609-A6C4-9915-F6D48175C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1760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推导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783F25-D143-432C-36CF-0BD198F77217}"/>
              </a:ext>
            </a:extLst>
          </p:cNvPr>
          <p:cNvGrpSpPr/>
          <p:nvPr/>
        </p:nvGrpSpPr>
        <p:grpSpPr>
          <a:xfrm>
            <a:off x="574213" y="3010129"/>
            <a:ext cx="5317135" cy="536685"/>
            <a:chOff x="1083665" y="4747488"/>
            <a:chExt cx="5317135" cy="536685"/>
          </a:xfrm>
        </p:grpSpPr>
        <p:pic>
          <p:nvPicPr>
            <p:cNvPr id="9" name="图片 8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经过零步或者多步推导出：$\overset{\ast}{\Longrightarrow}$ &#10;&#10;&#10;&#10;\end{document} " title="IguanaTex Bitmap Display">
              <a:extLst>
                <a:ext uri="{FF2B5EF4-FFF2-40B4-BE49-F238E27FC236}">
                  <a16:creationId xmlns:a16="http://schemas.microsoft.com/office/drawing/2014/main" id="{418F6F38-81BB-BC28-82C5-6F81CCA968F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949" y="4920836"/>
              <a:ext cx="4647305" cy="356558"/>
            </a:xfrm>
            <a:prstGeom prst="rect">
              <a:avLst/>
            </a:prstGeom>
          </p:spPr>
        </p:pic>
        <p:sp>
          <p:nvSpPr>
            <p:cNvPr id="10" name="object 5 2 1">
              <a:extLst>
                <a:ext uri="{FF2B5EF4-FFF2-40B4-BE49-F238E27FC236}">
                  <a16:creationId xmlns:a16="http://schemas.microsoft.com/office/drawing/2014/main" id="{A03C2EEC-BAEA-56D2-55EA-2E15A30FA104}"/>
                </a:ext>
              </a:extLst>
            </p:cNvPr>
            <p:cNvSpPr txBox="1"/>
            <p:nvPr/>
          </p:nvSpPr>
          <p:spPr>
            <a:xfrm>
              <a:off x="1083665" y="4747488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44FA553-A32B-BBA7-BAC4-1E70A22A7337}"/>
              </a:ext>
            </a:extLst>
          </p:cNvPr>
          <p:cNvGrpSpPr/>
          <p:nvPr/>
        </p:nvGrpSpPr>
        <p:grpSpPr>
          <a:xfrm>
            <a:off x="574213" y="4042094"/>
            <a:ext cx="5317135" cy="559190"/>
            <a:chOff x="1070602" y="5479008"/>
            <a:chExt cx="5317135" cy="559190"/>
          </a:xfrm>
        </p:grpSpPr>
        <p:pic>
          <p:nvPicPr>
            <p:cNvPr id="17" name="图片 16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经过一步或者多步推导出：$\overset{+}{\Longrightarrow}$ &#10;&#10;&#10;&#10;\end{document} " title="IguanaTex Bitmap Display">
              <a:extLst>
                <a:ext uri="{FF2B5EF4-FFF2-40B4-BE49-F238E27FC236}">
                  <a16:creationId xmlns:a16="http://schemas.microsoft.com/office/drawing/2014/main" id="{14315EF5-A55E-350B-EE18-994328642A2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886" y="5652357"/>
              <a:ext cx="4647306" cy="385841"/>
            </a:xfrm>
            <a:prstGeom prst="rect">
              <a:avLst/>
            </a:prstGeom>
          </p:spPr>
        </p:pic>
        <p:sp>
          <p:nvSpPr>
            <p:cNvPr id="14" name="object 5 3">
              <a:extLst>
                <a:ext uri="{FF2B5EF4-FFF2-40B4-BE49-F238E27FC236}">
                  <a16:creationId xmlns:a16="http://schemas.microsoft.com/office/drawing/2014/main" id="{A8935CD1-23DD-9824-D06D-4BEAE48C5D35}"/>
                </a:ext>
              </a:extLst>
            </p:cNvPr>
            <p:cNvSpPr txBox="1"/>
            <p:nvPr/>
          </p:nvSpPr>
          <p:spPr>
            <a:xfrm>
              <a:off x="1070602" y="5479008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2FCAE4C-2D79-8D46-4366-00FE0720D605}"/>
              </a:ext>
            </a:extLst>
          </p:cNvPr>
          <p:cNvGrpSpPr/>
          <p:nvPr/>
        </p:nvGrpSpPr>
        <p:grpSpPr>
          <a:xfrm>
            <a:off x="594084" y="3571830"/>
            <a:ext cx="6054911" cy="475130"/>
            <a:chOff x="6328678" y="2356984"/>
            <a:chExt cx="6054911" cy="475130"/>
          </a:xfrm>
        </p:grpSpPr>
        <p:sp>
          <p:nvSpPr>
            <p:cNvPr id="19" name="object 5 1 2 1">
              <a:extLst>
                <a:ext uri="{FF2B5EF4-FFF2-40B4-BE49-F238E27FC236}">
                  <a16:creationId xmlns:a16="http://schemas.microsoft.com/office/drawing/2014/main" id="{8718E895-C6E0-552F-49FD-930EC0ABB676}"/>
                </a:ext>
              </a:extLst>
            </p:cNvPr>
            <p:cNvSpPr txBox="1"/>
            <p:nvPr/>
          </p:nvSpPr>
          <p:spPr>
            <a:xfrm>
              <a:off x="6328678" y="2356984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4" name="图片 23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如果$\alpha\overset{\ast}{\Longrightarrow}\beta$且$\beta \Longrightarrow \gamma$，那么$\alpha\overset{\ast}{\Longrightarrow}\gamma$ &#10;&#10;&#10;&#10;\end{document} " title="IguanaTex Bitmap Display">
              <a:extLst>
                <a:ext uri="{FF2B5EF4-FFF2-40B4-BE49-F238E27FC236}">
                  <a16:creationId xmlns:a16="http://schemas.microsoft.com/office/drawing/2014/main" id="{BE2CBBC8-874F-AC10-9FF2-BF26647AB06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555" y="2506762"/>
              <a:ext cx="4915532" cy="314605"/>
            </a:xfrm>
            <a:prstGeom prst="rect">
              <a:avLst/>
            </a:prstGeom>
          </p:spPr>
        </p:pic>
      </p:grpSp>
      <p:sp>
        <p:nvSpPr>
          <p:cNvPr id="30" name="灯片编号占位符 21">
            <a:extLst>
              <a:ext uri="{FF2B5EF4-FFF2-40B4-BE49-F238E27FC236}">
                <a16:creationId xmlns:a16="http://schemas.microsoft.com/office/drawing/2014/main" id="{8EE6351B-F3F5-9887-6154-35FDD51E20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343900" y="656695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</a:t>
            </a:fld>
            <a:endParaRPr lang="en-US" altLang="zh-CN" dirty="0"/>
          </a:p>
        </p:txBody>
      </p:sp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如果$A\rightarrow\gamma$是一个产生式，那么$\alpha A\beta \Longrightarrow \alpha\gamma\beta$ &#10;&#10;&#10;&#10;\end{document} " title="IguanaTex Bitmap Display">
            <a:extLst>
              <a:ext uri="{FF2B5EF4-FFF2-40B4-BE49-F238E27FC236}">
                <a16:creationId xmlns:a16="http://schemas.microsoft.com/office/drawing/2014/main" id="{A410A20E-D5CA-EF18-1EB1-7D4EC2C1F0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47" y="1548820"/>
            <a:ext cx="5875007" cy="303217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D91F9278-03DB-5DC4-8BB6-936B1EDCBDED}"/>
              </a:ext>
            </a:extLst>
          </p:cNvPr>
          <p:cNvGrpSpPr/>
          <p:nvPr/>
        </p:nvGrpSpPr>
        <p:grpSpPr>
          <a:xfrm>
            <a:off x="574213" y="1945604"/>
            <a:ext cx="6221655" cy="552296"/>
            <a:chOff x="574213" y="1945604"/>
            <a:chExt cx="6221655" cy="552296"/>
          </a:xfrm>
        </p:grpSpPr>
        <p:pic>
          <p:nvPicPr>
            <p:cNvPr id="39" name="图片 38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最左(右)推导： $\alpha(\beta)$中\textcolor[rgb]{0.75,0.00,0.00}{不含}非终结符&#10;&#10;&#10;&#10;&#10;\end{document} " title="IguanaTex Bitmap Display">
              <a:extLst>
                <a:ext uri="{FF2B5EF4-FFF2-40B4-BE49-F238E27FC236}">
                  <a16:creationId xmlns:a16="http://schemas.microsoft.com/office/drawing/2014/main" id="{DB2C650E-58D7-5CA0-3E17-841E7F82DD3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498" y="2118950"/>
              <a:ext cx="5739370" cy="378950"/>
            </a:xfrm>
            <a:prstGeom prst="rect">
              <a:avLst/>
            </a:prstGeom>
          </p:spPr>
        </p:pic>
        <p:sp>
          <p:nvSpPr>
            <p:cNvPr id="4" name="object 5 2 2">
              <a:extLst>
                <a:ext uri="{FF2B5EF4-FFF2-40B4-BE49-F238E27FC236}">
                  <a16:creationId xmlns:a16="http://schemas.microsoft.com/office/drawing/2014/main" id="{866BFCCC-14AA-4EFA-43FE-DC236430919C}"/>
                </a:ext>
              </a:extLst>
            </p:cNvPr>
            <p:cNvSpPr txBox="1"/>
            <p:nvPr/>
          </p:nvSpPr>
          <p:spPr>
            <a:xfrm>
              <a:off x="574213" y="1945604"/>
              <a:ext cx="5317135" cy="536685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82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88353FA-1F69-99B1-4A22-71BCB1C504D3}"/>
              </a:ext>
            </a:extLst>
          </p:cNvPr>
          <p:cNvGrpSpPr/>
          <p:nvPr/>
        </p:nvGrpSpPr>
        <p:grpSpPr>
          <a:xfrm>
            <a:off x="594084" y="2507305"/>
            <a:ext cx="6054911" cy="572573"/>
            <a:chOff x="594084" y="2507305"/>
            <a:chExt cx="6054911" cy="572573"/>
          </a:xfrm>
        </p:grpSpPr>
        <p:sp>
          <p:nvSpPr>
            <p:cNvPr id="7" name="object 5 1 2 2">
              <a:extLst>
                <a:ext uri="{FF2B5EF4-FFF2-40B4-BE49-F238E27FC236}">
                  <a16:creationId xmlns:a16="http://schemas.microsoft.com/office/drawing/2014/main" id="{D5868AE8-6C38-A15A-1130-C55F4B04C872}"/>
                </a:ext>
              </a:extLst>
            </p:cNvPr>
            <p:cNvSpPr txBox="1"/>
            <p:nvPr/>
          </p:nvSpPr>
          <p:spPr>
            <a:xfrm>
              <a:off x="594084" y="2507305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23" name="图片 22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符号：$\underset{lm}{\Longrightarrow}\quad \underset{rm}{\Longrightarrow} $ &#10;&#10;&#10;&#10;\end{document} " title="IguanaTex Bitmap Display">
              <a:extLst>
                <a:ext uri="{FF2B5EF4-FFF2-40B4-BE49-F238E27FC236}">
                  <a16:creationId xmlns:a16="http://schemas.microsoft.com/office/drawing/2014/main" id="{2315F8E4-F668-EFB1-21C4-AD090E567E5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962" y="2657083"/>
              <a:ext cx="2024293" cy="422795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92ADEC0-0958-E4B2-67B9-419A9A23AF12}"/>
              </a:ext>
            </a:extLst>
          </p:cNvPr>
          <p:cNvGrpSpPr/>
          <p:nvPr/>
        </p:nvGrpSpPr>
        <p:grpSpPr>
          <a:xfrm>
            <a:off x="1606834" y="4898994"/>
            <a:ext cx="5827881" cy="566404"/>
            <a:chOff x="1847465" y="3657601"/>
            <a:chExt cx="5827881" cy="56640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EA9A94-DB5E-7387-79F9-1ED678D08A0E}"/>
                </a:ext>
              </a:extLst>
            </p:cNvPr>
            <p:cNvSpPr/>
            <p:nvPr/>
          </p:nvSpPr>
          <p:spPr>
            <a:xfrm>
              <a:off x="1847465" y="3657601"/>
              <a:ext cx="5827881" cy="5664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6F5EAF8-81DA-8CEB-52D5-7FFF9AD50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35851" y="3724145"/>
              <a:ext cx="5677705" cy="440987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5857BD6-AA0D-D25E-7833-02266358E27E}"/>
              </a:ext>
            </a:extLst>
          </p:cNvPr>
          <p:cNvGrpSpPr/>
          <p:nvPr/>
        </p:nvGrpSpPr>
        <p:grpSpPr>
          <a:xfrm>
            <a:off x="1393726" y="5576338"/>
            <a:ext cx="6453739" cy="1205462"/>
            <a:chOff x="1393726" y="5398538"/>
            <a:chExt cx="6453739" cy="120546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8B1611-9C0A-88A3-7F81-44C0858C8410}"/>
                </a:ext>
              </a:extLst>
            </p:cNvPr>
            <p:cNvGrpSpPr/>
            <p:nvPr/>
          </p:nvGrpSpPr>
          <p:grpSpPr>
            <a:xfrm>
              <a:off x="1393726" y="5398538"/>
              <a:ext cx="6453739" cy="1205462"/>
              <a:chOff x="1602607" y="4562375"/>
              <a:chExt cx="6453739" cy="1205462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F15D5FD-3598-407E-81F4-C71E53F9F1E7}"/>
                  </a:ext>
                </a:extLst>
              </p:cNvPr>
              <p:cNvSpPr/>
              <p:nvPr/>
            </p:nvSpPr>
            <p:spPr>
              <a:xfrm>
                <a:off x="1602607" y="4562375"/>
                <a:ext cx="6453739" cy="1205462"/>
              </a:xfrm>
              <a:custGeom>
                <a:avLst/>
                <a:gdLst>
                  <a:gd name="connsiteX0" fmla="*/ 0 w 6453739"/>
                  <a:gd name="connsiteY0" fmla="*/ 0 h 1205462"/>
                  <a:gd name="connsiteX1" fmla="*/ 709911 w 6453739"/>
                  <a:gd name="connsiteY1" fmla="*/ 0 h 1205462"/>
                  <a:gd name="connsiteX2" fmla="*/ 1355285 w 6453739"/>
                  <a:gd name="connsiteY2" fmla="*/ 0 h 1205462"/>
                  <a:gd name="connsiteX3" fmla="*/ 1936122 w 6453739"/>
                  <a:gd name="connsiteY3" fmla="*/ 0 h 1205462"/>
                  <a:gd name="connsiteX4" fmla="*/ 2646033 w 6453739"/>
                  <a:gd name="connsiteY4" fmla="*/ 0 h 1205462"/>
                  <a:gd name="connsiteX5" fmla="*/ 3097795 w 6453739"/>
                  <a:gd name="connsiteY5" fmla="*/ 0 h 1205462"/>
                  <a:gd name="connsiteX6" fmla="*/ 3549556 w 6453739"/>
                  <a:gd name="connsiteY6" fmla="*/ 0 h 1205462"/>
                  <a:gd name="connsiteX7" fmla="*/ 4130393 w 6453739"/>
                  <a:gd name="connsiteY7" fmla="*/ 0 h 1205462"/>
                  <a:gd name="connsiteX8" fmla="*/ 4840304 w 6453739"/>
                  <a:gd name="connsiteY8" fmla="*/ 0 h 1205462"/>
                  <a:gd name="connsiteX9" fmla="*/ 5550216 w 6453739"/>
                  <a:gd name="connsiteY9" fmla="*/ 0 h 1205462"/>
                  <a:gd name="connsiteX10" fmla="*/ 6453739 w 6453739"/>
                  <a:gd name="connsiteY10" fmla="*/ 0 h 1205462"/>
                  <a:gd name="connsiteX11" fmla="*/ 6453739 w 6453739"/>
                  <a:gd name="connsiteY11" fmla="*/ 614786 h 1205462"/>
                  <a:gd name="connsiteX12" fmla="*/ 6453739 w 6453739"/>
                  <a:gd name="connsiteY12" fmla="*/ 1205462 h 1205462"/>
                  <a:gd name="connsiteX13" fmla="*/ 5679290 w 6453739"/>
                  <a:gd name="connsiteY13" fmla="*/ 1205462 h 1205462"/>
                  <a:gd name="connsiteX14" fmla="*/ 5098454 w 6453739"/>
                  <a:gd name="connsiteY14" fmla="*/ 1205462 h 1205462"/>
                  <a:gd name="connsiteX15" fmla="*/ 4517617 w 6453739"/>
                  <a:gd name="connsiteY15" fmla="*/ 1205462 h 1205462"/>
                  <a:gd name="connsiteX16" fmla="*/ 4065856 w 6453739"/>
                  <a:gd name="connsiteY16" fmla="*/ 1205462 h 1205462"/>
                  <a:gd name="connsiteX17" fmla="*/ 3355944 w 6453739"/>
                  <a:gd name="connsiteY17" fmla="*/ 1205462 h 1205462"/>
                  <a:gd name="connsiteX18" fmla="*/ 2581496 w 6453739"/>
                  <a:gd name="connsiteY18" fmla="*/ 1205462 h 1205462"/>
                  <a:gd name="connsiteX19" fmla="*/ 1871584 w 6453739"/>
                  <a:gd name="connsiteY19" fmla="*/ 1205462 h 1205462"/>
                  <a:gd name="connsiteX20" fmla="*/ 1355285 w 6453739"/>
                  <a:gd name="connsiteY20" fmla="*/ 1205462 h 1205462"/>
                  <a:gd name="connsiteX21" fmla="*/ 709911 w 6453739"/>
                  <a:gd name="connsiteY21" fmla="*/ 1205462 h 1205462"/>
                  <a:gd name="connsiteX22" fmla="*/ 0 w 6453739"/>
                  <a:gd name="connsiteY22" fmla="*/ 1205462 h 1205462"/>
                  <a:gd name="connsiteX23" fmla="*/ 0 w 6453739"/>
                  <a:gd name="connsiteY23" fmla="*/ 626840 h 1205462"/>
                  <a:gd name="connsiteX24" fmla="*/ 0 w 6453739"/>
                  <a:gd name="connsiteY24" fmla="*/ 0 h 12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453739" h="1205462" fill="none" extrusionOk="0">
                    <a:moveTo>
                      <a:pt x="0" y="0"/>
                    </a:moveTo>
                    <a:cubicBezTo>
                      <a:pt x="186928" y="-12764"/>
                      <a:pt x="372872" y="-29076"/>
                      <a:pt x="709911" y="0"/>
                    </a:cubicBezTo>
                    <a:cubicBezTo>
                      <a:pt x="1046950" y="29076"/>
                      <a:pt x="1145324" y="-27204"/>
                      <a:pt x="1355285" y="0"/>
                    </a:cubicBezTo>
                    <a:cubicBezTo>
                      <a:pt x="1565246" y="27204"/>
                      <a:pt x="1817891" y="26415"/>
                      <a:pt x="1936122" y="0"/>
                    </a:cubicBezTo>
                    <a:cubicBezTo>
                      <a:pt x="2054353" y="-26415"/>
                      <a:pt x="2377803" y="21631"/>
                      <a:pt x="2646033" y="0"/>
                    </a:cubicBezTo>
                    <a:cubicBezTo>
                      <a:pt x="2914263" y="-21631"/>
                      <a:pt x="2957274" y="2700"/>
                      <a:pt x="3097795" y="0"/>
                    </a:cubicBezTo>
                    <a:cubicBezTo>
                      <a:pt x="3238316" y="-2700"/>
                      <a:pt x="3381102" y="8382"/>
                      <a:pt x="3549556" y="0"/>
                    </a:cubicBezTo>
                    <a:cubicBezTo>
                      <a:pt x="3718010" y="-8382"/>
                      <a:pt x="3878276" y="28284"/>
                      <a:pt x="4130393" y="0"/>
                    </a:cubicBezTo>
                    <a:cubicBezTo>
                      <a:pt x="4382510" y="-28284"/>
                      <a:pt x="4679000" y="17155"/>
                      <a:pt x="4840304" y="0"/>
                    </a:cubicBezTo>
                    <a:cubicBezTo>
                      <a:pt x="5001608" y="-17155"/>
                      <a:pt x="5380285" y="-5717"/>
                      <a:pt x="5550216" y="0"/>
                    </a:cubicBezTo>
                    <a:cubicBezTo>
                      <a:pt x="5720147" y="5717"/>
                      <a:pt x="6249463" y="-28057"/>
                      <a:pt x="6453739" y="0"/>
                    </a:cubicBezTo>
                    <a:cubicBezTo>
                      <a:pt x="6424544" y="132306"/>
                      <a:pt x="6446080" y="483275"/>
                      <a:pt x="6453739" y="614786"/>
                    </a:cubicBezTo>
                    <a:cubicBezTo>
                      <a:pt x="6461398" y="746297"/>
                      <a:pt x="6428937" y="1067537"/>
                      <a:pt x="6453739" y="1205462"/>
                    </a:cubicBezTo>
                    <a:cubicBezTo>
                      <a:pt x="6279271" y="1187837"/>
                      <a:pt x="5949016" y="1214838"/>
                      <a:pt x="5679290" y="1205462"/>
                    </a:cubicBezTo>
                    <a:cubicBezTo>
                      <a:pt x="5409564" y="1196086"/>
                      <a:pt x="5300059" y="1209830"/>
                      <a:pt x="5098454" y="1205462"/>
                    </a:cubicBezTo>
                    <a:cubicBezTo>
                      <a:pt x="4896849" y="1201094"/>
                      <a:pt x="4760993" y="1189692"/>
                      <a:pt x="4517617" y="1205462"/>
                    </a:cubicBezTo>
                    <a:cubicBezTo>
                      <a:pt x="4274241" y="1221232"/>
                      <a:pt x="4164535" y="1214420"/>
                      <a:pt x="4065856" y="1205462"/>
                    </a:cubicBezTo>
                    <a:cubicBezTo>
                      <a:pt x="3967177" y="1196504"/>
                      <a:pt x="3576889" y="1207624"/>
                      <a:pt x="3355944" y="1205462"/>
                    </a:cubicBezTo>
                    <a:cubicBezTo>
                      <a:pt x="3134999" y="1203300"/>
                      <a:pt x="2906498" y="1221551"/>
                      <a:pt x="2581496" y="1205462"/>
                    </a:cubicBezTo>
                    <a:cubicBezTo>
                      <a:pt x="2256494" y="1189373"/>
                      <a:pt x="2177303" y="1219909"/>
                      <a:pt x="1871584" y="1205462"/>
                    </a:cubicBezTo>
                    <a:cubicBezTo>
                      <a:pt x="1565865" y="1191015"/>
                      <a:pt x="1489283" y="1211801"/>
                      <a:pt x="1355285" y="1205462"/>
                    </a:cubicBezTo>
                    <a:cubicBezTo>
                      <a:pt x="1221287" y="1199123"/>
                      <a:pt x="992419" y="1224542"/>
                      <a:pt x="709911" y="1205462"/>
                    </a:cubicBezTo>
                    <a:cubicBezTo>
                      <a:pt x="427403" y="1186382"/>
                      <a:pt x="287119" y="1233687"/>
                      <a:pt x="0" y="1205462"/>
                    </a:cubicBezTo>
                    <a:cubicBezTo>
                      <a:pt x="-4708" y="1017932"/>
                      <a:pt x="-16662" y="800941"/>
                      <a:pt x="0" y="626840"/>
                    </a:cubicBezTo>
                    <a:cubicBezTo>
                      <a:pt x="16662" y="452739"/>
                      <a:pt x="-25477" y="158368"/>
                      <a:pt x="0" y="0"/>
                    </a:cubicBezTo>
                    <a:close/>
                  </a:path>
                  <a:path w="6453739" h="1205462" stroke="0" extrusionOk="0">
                    <a:moveTo>
                      <a:pt x="0" y="0"/>
                    </a:moveTo>
                    <a:cubicBezTo>
                      <a:pt x="205499" y="1275"/>
                      <a:pt x="501120" y="-17700"/>
                      <a:pt x="645374" y="0"/>
                    </a:cubicBezTo>
                    <a:cubicBezTo>
                      <a:pt x="789628" y="17700"/>
                      <a:pt x="1161197" y="-23463"/>
                      <a:pt x="1355285" y="0"/>
                    </a:cubicBezTo>
                    <a:cubicBezTo>
                      <a:pt x="1549373" y="23463"/>
                      <a:pt x="1646128" y="-399"/>
                      <a:pt x="1807047" y="0"/>
                    </a:cubicBezTo>
                    <a:cubicBezTo>
                      <a:pt x="1967966" y="399"/>
                      <a:pt x="2304204" y="12840"/>
                      <a:pt x="2452421" y="0"/>
                    </a:cubicBezTo>
                    <a:cubicBezTo>
                      <a:pt x="2600638" y="-12840"/>
                      <a:pt x="2853692" y="5310"/>
                      <a:pt x="3162332" y="0"/>
                    </a:cubicBezTo>
                    <a:cubicBezTo>
                      <a:pt x="3470972" y="-5310"/>
                      <a:pt x="3393307" y="6246"/>
                      <a:pt x="3614094" y="0"/>
                    </a:cubicBezTo>
                    <a:cubicBezTo>
                      <a:pt x="3834881" y="-6246"/>
                      <a:pt x="3847668" y="-16897"/>
                      <a:pt x="4065856" y="0"/>
                    </a:cubicBezTo>
                    <a:cubicBezTo>
                      <a:pt x="4284044" y="16897"/>
                      <a:pt x="4377331" y="3949"/>
                      <a:pt x="4646692" y="0"/>
                    </a:cubicBezTo>
                    <a:cubicBezTo>
                      <a:pt x="4916053" y="-3949"/>
                      <a:pt x="4976638" y="-22354"/>
                      <a:pt x="5162991" y="0"/>
                    </a:cubicBezTo>
                    <a:cubicBezTo>
                      <a:pt x="5349344" y="22354"/>
                      <a:pt x="5660666" y="-13699"/>
                      <a:pt x="5808365" y="0"/>
                    </a:cubicBezTo>
                    <a:cubicBezTo>
                      <a:pt x="5956064" y="13699"/>
                      <a:pt x="6260100" y="-30947"/>
                      <a:pt x="6453739" y="0"/>
                    </a:cubicBezTo>
                    <a:cubicBezTo>
                      <a:pt x="6435328" y="272837"/>
                      <a:pt x="6428177" y="324318"/>
                      <a:pt x="6453739" y="614786"/>
                    </a:cubicBezTo>
                    <a:cubicBezTo>
                      <a:pt x="6479301" y="905254"/>
                      <a:pt x="6474758" y="1047643"/>
                      <a:pt x="6453739" y="1205462"/>
                    </a:cubicBezTo>
                    <a:cubicBezTo>
                      <a:pt x="6242857" y="1188472"/>
                      <a:pt x="6052297" y="1212973"/>
                      <a:pt x="5872902" y="1205462"/>
                    </a:cubicBezTo>
                    <a:cubicBezTo>
                      <a:pt x="5693507" y="1197951"/>
                      <a:pt x="5556946" y="1216359"/>
                      <a:pt x="5356603" y="1205462"/>
                    </a:cubicBezTo>
                    <a:cubicBezTo>
                      <a:pt x="5156260" y="1194565"/>
                      <a:pt x="4863785" y="1179743"/>
                      <a:pt x="4711229" y="1205462"/>
                    </a:cubicBezTo>
                    <a:cubicBezTo>
                      <a:pt x="4558673" y="1231181"/>
                      <a:pt x="4236524" y="1181443"/>
                      <a:pt x="4065856" y="1205462"/>
                    </a:cubicBezTo>
                    <a:cubicBezTo>
                      <a:pt x="3895188" y="1229481"/>
                      <a:pt x="3661707" y="1209383"/>
                      <a:pt x="3549556" y="1205462"/>
                    </a:cubicBezTo>
                    <a:cubicBezTo>
                      <a:pt x="3437405" y="1201541"/>
                      <a:pt x="3172298" y="1175237"/>
                      <a:pt x="2839645" y="1205462"/>
                    </a:cubicBezTo>
                    <a:cubicBezTo>
                      <a:pt x="2506992" y="1235687"/>
                      <a:pt x="2515805" y="1191470"/>
                      <a:pt x="2387883" y="1205462"/>
                    </a:cubicBezTo>
                    <a:cubicBezTo>
                      <a:pt x="2259961" y="1219454"/>
                      <a:pt x="1970469" y="1208641"/>
                      <a:pt x="1807047" y="1205462"/>
                    </a:cubicBezTo>
                    <a:cubicBezTo>
                      <a:pt x="1643625" y="1202283"/>
                      <a:pt x="1486228" y="1211502"/>
                      <a:pt x="1355285" y="1205462"/>
                    </a:cubicBezTo>
                    <a:cubicBezTo>
                      <a:pt x="1224342" y="1199422"/>
                      <a:pt x="969602" y="1213549"/>
                      <a:pt x="709911" y="1205462"/>
                    </a:cubicBezTo>
                    <a:cubicBezTo>
                      <a:pt x="450220" y="1197375"/>
                      <a:pt x="311434" y="1204530"/>
                      <a:pt x="0" y="1205462"/>
                    </a:cubicBezTo>
                    <a:cubicBezTo>
                      <a:pt x="14244" y="1021642"/>
                      <a:pt x="24574" y="899459"/>
                      <a:pt x="0" y="626840"/>
                    </a:cubicBezTo>
                    <a:cubicBezTo>
                      <a:pt x="-24574" y="354221"/>
                      <a:pt x="-15487" y="21351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95075623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59E7F807-640D-EE77-D745-C669C5654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7213" y="4676554"/>
                <a:ext cx="6147116" cy="405151"/>
              </a:xfrm>
              <a:prstGeom prst="rect">
                <a:avLst/>
              </a:prstGeom>
            </p:spPr>
          </p:pic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0C1A025-4D01-EEA1-98E2-BD0F52C12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40726" y="6077812"/>
              <a:ext cx="5881673" cy="328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53320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18677" y="6617903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129</a:t>
            </a:fld>
            <a:endParaRPr lang="en-US" altLang="zh-CN" dirty="0"/>
          </a:p>
        </p:txBody>
      </p:sp>
      <p:sp>
        <p:nvSpPr>
          <p:cNvPr id="19" name="object 3 1">
            <a:extLst>
              <a:ext uri="{FF2B5EF4-FFF2-40B4-BE49-F238E27FC236}">
                <a16:creationId xmlns:a16="http://schemas.microsoft.com/office/drawing/2014/main" id="{58982265-9E51-5630-B4FC-E6DE5AE63AE1}"/>
              </a:ext>
            </a:extLst>
          </p:cNvPr>
          <p:cNvSpPr txBox="1"/>
          <p:nvPr/>
        </p:nvSpPr>
        <p:spPr>
          <a:xfrm>
            <a:off x="282421" y="935158"/>
            <a:ext cx="8579156" cy="79637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ts val="2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LR(0)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分析的不足在于：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只能对付简单的文法，文法稍微复杂一点，就有可能产生冲突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14B8CF45-50EB-54CB-BEB2-77CDBD5FC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19" y="54645"/>
            <a:ext cx="92434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3600" spc="-5" dirty="0">
                <a:solidFill>
                  <a:schemeClr val="bg1"/>
                </a:solidFill>
              </a:rPr>
              <a:t>LR(0)</a:t>
            </a:r>
            <a:r>
              <a:rPr lang="zh-CN" altLang="en-US" sz="3600" spc="-5" dirty="0">
                <a:solidFill>
                  <a:schemeClr val="bg1"/>
                </a:solidFill>
              </a:rPr>
              <a:t>分析的不足</a:t>
            </a:r>
          </a:p>
        </p:txBody>
      </p:sp>
      <p:sp>
        <p:nvSpPr>
          <p:cNvPr id="4" name="object 3 2">
            <a:extLst>
              <a:ext uri="{FF2B5EF4-FFF2-40B4-BE49-F238E27FC236}">
                <a16:creationId xmlns:a16="http://schemas.microsoft.com/office/drawing/2014/main" id="{A30E851C-681D-D913-3037-8011050F693E}"/>
              </a:ext>
            </a:extLst>
          </p:cNvPr>
          <p:cNvSpPr txBox="1"/>
          <p:nvPr/>
        </p:nvSpPr>
        <p:spPr>
          <a:xfrm>
            <a:off x="306488" y="1868808"/>
            <a:ext cx="8579156" cy="376578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ts val="2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问题出在哪里？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BFBAFEA-B49C-5BCA-2DC0-882405D00D64}"/>
              </a:ext>
            </a:extLst>
          </p:cNvPr>
          <p:cNvGrpSpPr/>
          <p:nvPr/>
        </p:nvGrpSpPr>
        <p:grpSpPr>
          <a:xfrm>
            <a:off x="961069" y="2380263"/>
            <a:ext cx="7544884" cy="4344431"/>
            <a:chOff x="961069" y="2380263"/>
            <a:chExt cx="7544884" cy="434443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205B8B3-3E89-9769-AE9D-FEFDF3A46E53}"/>
                </a:ext>
              </a:extLst>
            </p:cNvPr>
            <p:cNvSpPr txBox="1"/>
            <p:nvPr/>
          </p:nvSpPr>
          <p:spPr>
            <a:xfrm>
              <a:off x="961069" y="2380263"/>
              <a:ext cx="7544884" cy="401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4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Constructing an LR(0)-parsing table</a:t>
              </a:r>
              <a:endParaRPr lang="zh-CN" altLang="en-US" sz="24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  <p:pic>
          <p:nvPicPr>
            <p:cNvPr id="11" name="图片 10" descr="\documentclass[a4paper, 12pt]{extarticle}&#10;\usepackage{amsmath}&#10;\pagestyle{empty}&#10;\usepackage{enumitem}&#10;\usepackage[dvipsnames]{xcolor}&#10;\usepackage{geometry}&#10;\geometry{a4paper,scale=0.68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增广文法$G'$&#10;\STATE \hspace{0cm}     \textbf{输出}：$G'$的LR(0)语法分析表&#10;\vspace{0.2cm}&#10;\STATE \hspace{0cm}     {\color{blue}1)} 构造$G'$的规范项集族$C=\left\{I_0, I_1, \cdots, I_n\right\}$。&#10;\STATE \hspace{0cm}     {\color{blue}2)} 根据$I_i$构造状态$i$。&#10;\STATE \hspace{0cm}     {\color{blue}3)} 状态$i$对于各个非终结符$A$的GOTO转换使用下面的规则构造得到 : 若 $\operatorname{GOTO}\left(I_i, A\right)$ $=I_j$, 那么$\operatorname{GOTO}[i, A]=j$。&#10;\STATE \hspace{0cm}     {\color{blue}4)} 状态$i$的分析动作按照下面的方法决定：&#10;\STATE \hspace{0.5cm}     {\color{orange}(1)} 若$[A\rightarrow$ $\alpha \cdot a \beta]\in I_i$, $a$是一个终结符, 并且$\operatorname{GOTO}$$\left(I_i, a\right)$$=$$I_j$, 那么将$\operatorname{ACTION}[i, a]$设置为 “移入$j$”。&#10;\STATE \hspace{0.5cm}     {\color{orange}(2)} 若$[A \rightarrow \alpha \cdot]\in I_i$, 并且$A\neq S'$, 那么, 对于所有终结符$a$, 将ACTION$[i, a]$设置为 “归 约$A \rightarrow \alpha$”。&#10;\STATE \hspace{0.5cm}     {\color{orange}(3)} 若$\left[S^{\prime} \rightarrow S \cdot\right]\in I_i$, 那么将$\operatorname{ACTION}[i, \$]$设置为 “接受”。&#10;\STATE \hspace{0cm}     {\color{blue}5)} 规则{\color{blue}3)}和{\color{blue}4)}没有定义的所有条目都设置为 “报错”。&#10;\STATE \hspace{0cm}     {\color{blue}6)} 分析器的初始状态是$\left[S'\rightarrow S\right]$所在项集对应的状态。&#10;\end{algorithmic}&#10;\end{algorithm}&#10;&#10;&#10;\end{document} " title="IguanaTex Bitmap Display">
              <a:extLst>
                <a:ext uri="{FF2B5EF4-FFF2-40B4-BE49-F238E27FC236}">
                  <a16:creationId xmlns:a16="http://schemas.microsoft.com/office/drawing/2014/main" id="{B8BAE135-77ED-4E10-6D94-C44F5CD9A77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33" y="2813341"/>
              <a:ext cx="7397463" cy="3911353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94EC0E9-4B22-48B2-D73F-508CEB430BC7}"/>
              </a:ext>
            </a:extLst>
          </p:cNvPr>
          <p:cNvSpPr/>
          <p:nvPr/>
        </p:nvSpPr>
        <p:spPr>
          <a:xfrm>
            <a:off x="899962" y="4740442"/>
            <a:ext cx="7916779" cy="1130969"/>
          </a:xfrm>
          <a:prstGeom prst="rect">
            <a:avLst/>
          </a:prstGeom>
          <a:noFill/>
          <a:ln w="127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0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8BB44F1-6753-C329-8A1B-EB85FCC40F61}"/>
              </a:ext>
            </a:extLst>
          </p:cNvPr>
          <p:cNvSpPr/>
          <p:nvPr/>
        </p:nvSpPr>
        <p:spPr>
          <a:xfrm>
            <a:off x="282421" y="1853735"/>
            <a:ext cx="3881754" cy="4003237"/>
          </a:xfrm>
          <a:custGeom>
            <a:avLst/>
            <a:gdLst/>
            <a:ahLst/>
            <a:cxnLst/>
            <a:rect l="l" t="t" r="r" b="b"/>
            <a:pathLst>
              <a:path w="3881754" h="3672204">
                <a:moveTo>
                  <a:pt x="3881628" y="3672078"/>
                </a:moveTo>
                <a:lnTo>
                  <a:pt x="3881628" y="0"/>
                </a:lnTo>
                <a:lnTo>
                  <a:pt x="0" y="0"/>
                </a:lnTo>
                <a:lnTo>
                  <a:pt x="0" y="3672078"/>
                </a:lnTo>
                <a:lnTo>
                  <a:pt x="3881628" y="367207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2C40D08-B2C9-DECA-A7A8-70CCB662C92A}"/>
              </a:ext>
            </a:extLst>
          </p:cNvPr>
          <p:cNvSpPr/>
          <p:nvPr/>
        </p:nvSpPr>
        <p:spPr>
          <a:xfrm>
            <a:off x="2261596" y="2475527"/>
            <a:ext cx="322580" cy="1442085"/>
          </a:xfrm>
          <a:custGeom>
            <a:avLst/>
            <a:gdLst/>
            <a:ahLst/>
            <a:cxnLst/>
            <a:rect l="l" t="t" r="r" b="b"/>
            <a:pathLst>
              <a:path w="322580" h="1442085">
                <a:moveTo>
                  <a:pt x="307848" y="714756"/>
                </a:moveTo>
                <a:lnTo>
                  <a:pt x="254671" y="705499"/>
                </a:lnTo>
                <a:lnTo>
                  <a:pt x="210988" y="684518"/>
                </a:lnTo>
                <a:lnTo>
                  <a:pt x="178016" y="651605"/>
                </a:lnTo>
                <a:lnTo>
                  <a:pt x="164592" y="607314"/>
                </a:lnTo>
                <a:lnTo>
                  <a:pt x="164592" y="114300"/>
                </a:lnTo>
                <a:lnTo>
                  <a:pt x="147446" y="67327"/>
                </a:lnTo>
                <a:lnTo>
                  <a:pt x="111952" y="32556"/>
                </a:lnTo>
                <a:lnTo>
                  <a:pt x="65820" y="10272"/>
                </a:lnTo>
                <a:lnTo>
                  <a:pt x="16764" y="761"/>
                </a:lnTo>
                <a:lnTo>
                  <a:pt x="8382" y="761"/>
                </a:lnTo>
                <a:lnTo>
                  <a:pt x="762" y="0"/>
                </a:lnTo>
                <a:lnTo>
                  <a:pt x="0" y="12954"/>
                </a:lnTo>
                <a:lnTo>
                  <a:pt x="8382" y="12954"/>
                </a:lnTo>
                <a:lnTo>
                  <a:pt x="16002" y="13716"/>
                </a:lnTo>
                <a:lnTo>
                  <a:pt x="61683" y="22477"/>
                </a:lnTo>
                <a:lnTo>
                  <a:pt x="105508" y="43557"/>
                </a:lnTo>
                <a:lnTo>
                  <a:pt x="138488" y="76577"/>
                </a:lnTo>
                <a:lnTo>
                  <a:pt x="151638" y="121157"/>
                </a:lnTo>
                <a:lnTo>
                  <a:pt x="151638" y="613410"/>
                </a:lnTo>
                <a:lnTo>
                  <a:pt x="168821" y="660645"/>
                </a:lnTo>
                <a:lnTo>
                  <a:pt x="204082" y="695224"/>
                </a:lnTo>
                <a:lnTo>
                  <a:pt x="250078" y="717281"/>
                </a:lnTo>
                <a:lnTo>
                  <a:pt x="267499" y="720691"/>
                </a:lnTo>
                <a:lnTo>
                  <a:pt x="299466" y="715518"/>
                </a:lnTo>
                <a:lnTo>
                  <a:pt x="307848" y="714756"/>
                </a:lnTo>
                <a:close/>
              </a:path>
              <a:path w="322580" h="1442085">
                <a:moveTo>
                  <a:pt x="316230" y="727710"/>
                </a:moveTo>
                <a:lnTo>
                  <a:pt x="307848" y="726948"/>
                </a:lnTo>
                <a:lnTo>
                  <a:pt x="299466" y="726948"/>
                </a:lnTo>
                <a:lnTo>
                  <a:pt x="267499" y="720691"/>
                </a:lnTo>
                <a:lnTo>
                  <a:pt x="219411" y="737671"/>
                </a:lnTo>
                <a:lnTo>
                  <a:pt x="185323" y="761956"/>
                </a:lnTo>
                <a:lnTo>
                  <a:pt x="161224" y="794569"/>
                </a:lnTo>
                <a:lnTo>
                  <a:pt x="151638" y="835152"/>
                </a:lnTo>
                <a:lnTo>
                  <a:pt x="151638" y="1327404"/>
                </a:lnTo>
                <a:lnTo>
                  <a:pt x="135899" y="1369597"/>
                </a:lnTo>
                <a:lnTo>
                  <a:pt x="102831" y="1400589"/>
                </a:lnTo>
                <a:lnTo>
                  <a:pt x="60258" y="1420324"/>
                </a:lnTo>
                <a:lnTo>
                  <a:pt x="16002" y="1428750"/>
                </a:lnTo>
                <a:lnTo>
                  <a:pt x="0" y="1428750"/>
                </a:lnTo>
                <a:lnTo>
                  <a:pt x="762" y="1441704"/>
                </a:lnTo>
                <a:lnTo>
                  <a:pt x="8382" y="1441704"/>
                </a:lnTo>
                <a:lnTo>
                  <a:pt x="17526" y="1440942"/>
                </a:lnTo>
                <a:lnTo>
                  <a:pt x="57932" y="1434301"/>
                </a:lnTo>
                <a:lnTo>
                  <a:pt x="97281" y="1418665"/>
                </a:lnTo>
                <a:lnTo>
                  <a:pt x="131132" y="1394388"/>
                </a:lnTo>
                <a:lnTo>
                  <a:pt x="155049" y="1361818"/>
                </a:lnTo>
                <a:lnTo>
                  <a:pt x="164592" y="1321308"/>
                </a:lnTo>
                <a:lnTo>
                  <a:pt x="164592" y="829818"/>
                </a:lnTo>
                <a:lnTo>
                  <a:pt x="180327" y="787187"/>
                </a:lnTo>
                <a:lnTo>
                  <a:pt x="213150" y="756099"/>
                </a:lnTo>
                <a:lnTo>
                  <a:pt x="255603" y="736343"/>
                </a:lnTo>
                <a:lnTo>
                  <a:pt x="300228" y="727710"/>
                </a:lnTo>
                <a:lnTo>
                  <a:pt x="316230" y="727710"/>
                </a:lnTo>
                <a:close/>
              </a:path>
              <a:path w="322580" h="1442085">
                <a:moveTo>
                  <a:pt x="322326" y="724662"/>
                </a:moveTo>
                <a:lnTo>
                  <a:pt x="322326" y="717804"/>
                </a:lnTo>
                <a:lnTo>
                  <a:pt x="319278" y="714756"/>
                </a:lnTo>
                <a:lnTo>
                  <a:pt x="307848" y="714756"/>
                </a:lnTo>
                <a:lnTo>
                  <a:pt x="299466" y="715518"/>
                </a:lnTo>
                <a:lnTo>
                  <a:pt x="267499" y="720691"/>
                </a:lnTo>
                <a:lnTo>
                  <a:pt x="299466" y="726948"/>
                </a:lnTo>
                <a:lnTo>
                  <a:pt x="307848" y="726948"/>
                </a:lnTo>
                <a:lnTo>
                  <a:pt x="316230" y="727710"/>
                </a:lnTo>
                <a:lnTo>
                  <a:pt x="319278" y="727710"/>
                </a:lnTo>
                <a:lnTo>
                  <a:pt x="322326" y="724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F48ED485-0D65-F755-EBCE-6763FD71C639}"/>
              </a:ext>
            </a:extLst>
          </p:cNvPr>
          <p:cNvSpPr txBox="1"/>
          <p:nvPr/>
        </p:nvSpPr>
        <p:spPr>
          <a:xfrm>
            <a:off x="2608300" y="2993941"/>
            <a:ext cx="14865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i="1" spc="-10" dirty="0" err="1">
                <a:latin typeface="Times New Roman"/>
                <a:cs typeface="Times New Roman"/>
              </a:rPr>
              <a:t>m</a:t>
            </a:r>
            <a:r>
              <a:rPr sz="2000" spc="5" dirty="0" err="1">
                <a:latin typeface="Microsoft YaHei UI"/>
                <a:cs typeface="Microsoft YaHei UI"/>
              </a:rPr>
              <a:t>个移</a:t>
            </a:r>
            <a:r>
              <a:rPr lang="zh-CN" altLang="en-US" sz="2000" spc="5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/>
              </a:rPr>
              <a:t>入</a:t>
            </a:r>
            <a:r>
              <a:rPr sz="2000" spc="5" dirty="0">
                <a:latin typeface="Microsoft YaHei UI"/>
                <a:cs typeface="Microsoft YaHei UI"/>
              </a:rPr>
              <a:t>项</a:t>
            </a:r>
            <a:endParaRPr sz="2000" dirty="0">
              <a:latin typeface="Microsoft YaHei UI"/>
              <a:cs typeface="Microsoft YaHei U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39318CD-DE3A-0189-3B2E-2E81ECBEEAE7}"/>
              </a:ext>
            </a:extLst>
          </p:cNvPr>
          <p:cNvSpPr/>
          <p:nvPr/>
        </p:nvSpPr>
        <p:spPr>
          <a:xfrm>
            <a:off x="1547602" y="4119161"/>
            <a:ext cx="322580" cy="1226820"/>
          </a:xfrm>
          <a:custGeom>
            <a:avLst/>
            <a:gdLst/>
            <a:ahLst/>
            <a:cxnLst/>
            <a:rect l="l" t="t" r="r" b="b"/>
            <a:pathLst>
              <a:path w="322580" h="1226820">
                <a:moveTo>
                  <a:pt x="315468" y="607314"/>
                </a:moveTo>
                <a:lnTo>
                  <a:pt x="307848" y="606552"/>
                </a:lnTo>
                <a:lnTo>
                  <a:pt x="300228" y="606552"/>
                </a:lnTo>
                <a:lnTo>
                  <a:pt x="254119" y="597699"/>
                </a:lnTo>
                <a:lnTo>
                  <a:pt x="210597" y="576743"/>
                </a:lnTo>
                <a:lnTo>
                  <a:pt x="177791" y="543831"/>
                </a:lnTo>
                <a:lnTo>
                  <a:pt x="163830" y="499109"/>
                </a:lnTo>
                <a:lnTo>
                  <a:pt x="163830" y="113538"/>
                </a:lnTo>
                <a:lnTo>
                  <a:pt x="147151" y="66508"/>
                </a:lnTo>
                <a:lnTo>
                  <a:pt x="111833" y="32042"/>
                </a:lnTo>
                <a:lnTo>
                  <a:pt x="65746" y="9939"/>
                </a:lnTo>
                <a:lnTo>
                  <a:pt x="16764" y="0"/>
                </a:lnTo>
                <a:lnTo>
                  <a:pt x="0" y="0"/>
                </a:lnTo>
                <a:lnTo>
                  <a:pt x="0" y="12192"/>
                </a:lnTo>
                <a:lnTo>
                  <a:pt x="7620" y="12954"/>
                </a:lnTo>
                <a:lnTo>
                  <a:pt x="16002" y="12954"/>
                </a:lnTo>
                <a:lnTo>
                  <a:pt x="61801" y="21928"/>
                </a:lnTo>
                <a:lnTo>
                  <a:pt x="105260" y="42895"/>
                </a:lnTo>
                <a:lnTo>
                  <a:pt x="137999" y="75752"/>
                </a:lnTo>
                <a:lnTo>
                  <a:pt x="151638" y="120396"/>
                </a:lnTo>
                <a:lnTo>
                  <a:pt x="151638" y="505206"/>
                </a:lnTo>
                <a:lnTo>
                  <a:pt x="168153" y="552448"/>
                </a:lnTo>
                <a:lnTo>
                  <a:pt x="203382" y="587316"/>
                </a:lnTo>
                <a:lnTo>
                  <a:pt x="249505" y="609513"/>
                </a:lnTo>
                <a:lnTo>
                  <a:pt x="267345" y="612860"/>
                </a:lnTo>
                <a:lnTo>
                  <a:pt x="299466" y="607314"/>
                </a:lnTo>
                <a:lnTo>
                  <a:pt x="315468" y="607314"/>
                </a:lnTo>
                <a:close/>
              </a:path>
              <a:path w="322580" h="1226820">
                <a:moveTo>
                  <a:pt x="307848" y="619506"/>
                </a:moveTo>
                <a:lnTo>
                  <a:pt x="307086" y="619506"/>
                </a:lnTo>
                <a:lnTo>
                  <a:pt x="298704" y="618744"/>
                </a:lnTo>
                <a:lnTo>
                  <a:pt x="267345" y="612860"/>
                </a:lnTo>
                <a:lnTo>
                  <a:pt x="259209" y="614265"/>
                </a:lnTo>
                <a:lnTo>
                  <a:pt x="219599" y="629910"/>
                </a:lnTo>
                <a:lnTo>
                  <a:pt x="185336" y="654041"/>
                </a:lnTo>
                <a:lnTo>
                  <a:pt x="161116" y="686455"/>
                </a:lnTo>
                <a:lnTo>
                  <a:pt x="151638" y="726948"/>
                </a:lnTo>
                <a:lnTo>
                  <a:pt x="151638" y="1106424"/>
                </a:lnTo>
                <a:lnTo>
                  <a:pt x="150876" y="1112520"/>
                </a:lnTo>
                <a:lnTo>
                  <a:pt x="135869" y="1154365"/>
                </a:lnTo>
                <a:lnTo>
                  <a:pt x="102269" y="1185643"/>
                </a:lnTo>
                <a:lnTo>
                  <a:pt x="59064" y="1205695"/>
                </a:lnTo>
                <a:lnTo>
                  <a:pt x="15240" y="1213866"/>
                </a:lnTo>
                <a:lnTo>
                  <a:pt x="0" y="1213866"/>
                </a:lnTo>
                <a:lnTo>
                  <a:pt x="0" y="1226820"/>
                </a:lnTo>
                <a:lnTo>
                  <a:pt x="8382" y="1226820"/>
                </a:lnTo>
                <a:lnTo>
                  <a:pt x="16764" y="1226058"/>
                </a:lnTo>
                <a:lnTo>
                  <a:pt x="56993" y="1219609"/>
                </a:lnTo>
                <a:lnTo>
                  <a:pt x="96656" y="1203866"/>
                </a:lnTo>
                <a:lnTo>
                  <a:pt x="130910" y="1179383"/>
                </a:lnTo>
                <a:lnTo>
                  <a:pt x="154915" y="1146717"/>
                </a:lnTo>
                <a:lnTo>
                  <a:pt x="163830" y="1106424"/>
                </a:lnTo>
                <a:lnTo>
                  <a:pt x="163830" y="727710"/>
                </a:lnTo>
                <a:lnTo>
                  <a:pt x="164592" y="722376"/>
                </a:lnTo>
                <a:lnTo>
                  <a:pt x="179814" y="679664"/>
                </a:lnTo>
                <a:lnTo>
                  <a:pt x="212774" y="648414"/>
                </a:lnTo>
                <a:lnTo>
                  <a:pt x="255551" y="628617"/>
                </a:lnTo>
                <a:lnTo>
                  <a:pt x="300228" y="620268"/>
                </a:lnTo>
                <a:lnTo>
                  <a:pt x="307848" y="619506"/>
                </a:lnTo>
                <a:close/>
              </a:path>
              <a:path w="322580" h="1226820">
                <a:moveTo>
                  <a:pt x="322326" y="616458"/>
                </a:moveTo>
                <a:lnTo>
                  <a:pt x="322326" y="609600"/>
                </a:lnTo>
                <a:lnTo>
                  <a:pt x="319278" y="607314"/>
                </a:lnTo>
                <a:lnTo>
                  <a:pt x="299466" y="607314"/>
                </a:lnTo>
                <a:lnTo>
                  <a:pt x="267345" y="612860"/>
                </a:lnTo>
                <a:lnTo>
                  <a:pt x="298704" y="618744"/>
                </a:lnTo>
                <a:lnTo>
                  <a:pt x="307086" y="619506"/>
                </a:lnTo>
                <a:lnTo>
                  <a:pt x="319278" y="619506"/>
                </a:lnTo>
                <a:lnTo>
                  <a:pt x="322326" y="616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ED998B1-2DEE-9E59-61F1-66A773961FCF}"/>
              </a:ext>
            </a:extLst>
          </p:cNvPr>
          <p:cNvSpPr txBox="1"/>
          <p:nvPr/>
        </p:nvSpPr>
        <p:spPr>
          <a:xfrm>
            <a:off x="1928596" y="4539278"/>
            <a:ext cx="14300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i="1" spc="-10" dirty="0" err="1">
                <a:latin typeface="Times New Roman"/>
                <a:cs typeface="Times New Roman"/>
              </a:rPr>
              <a:t>n</a:t>
            </a:r>
            <a:r>
              <a:rPr sz="2000" spc="5" dirty="0" err="1">
                <a:latin typeface="Microsoft YaHei UI"/>
                <a:cs typeface="Microsoft YaHei UI"/>
              </a:rPr>
              <a:t>个归约项</a:t>
            </a:r>
            <a:endParaRPr sz="2000" dirty="0">
              <a:latin typeface="Microsoft YaHei UI"/>
              <a:cs typeface="Microsoft YaHei UI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C3E96780-4B02-B727-EC55-D625D63EA62A}"/>
              </a:ext>
            </a:extLst>
          </p:cNvPr>
          <p:cNvGrpSpPr/>
          <p:nvPr/>
        </p:nvGrpSpPr>
        <p:grpSpPr>
          <a:xfrm>
            <a:off x="4250530" y="1846877"/>
            <a:ext cx="4799330" cy="4010095"/>
            <a:chOff x="4946789" y="2554223"/>
            <a:chExt cx="4799330" cy="3657600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57A99C98-72A5-7EB3-CB5C-1DFE47A43093}"/>
                </a:ext>
              </a:extLst>
            </p:cNvPr>
            <p:cNvSpPr/>
            <p:nvPr/>
          </p:nvSpPr>
          <p:spPr>
            <a:xfrm>
              <a:off x="4953647" y="2561081"/>
              <a:ext cx="4786630" cy="3644900"/>
            </a:xfrm>
            <a:custGeom>
              <a:avLst/>
              <a:gdLst/>
              <a:ahLst/>
              <a:cxnLst/>
              <a:rect l="l" t="t" r="r" b="b"/>
              <a:pathLst>
                <a:path w="4786630" h="3644900">
                  <a:moveTo>
                    <a:pt x="4786122" y="3644645"/>
                  </a:moveTo>
                  <a:lnTo>
                    <a:pt x="4786122" y="0"/>
                  </a:lnTo>
                  <a:lnTo>
                    <a:pt x="0" y="0"/>
                  </a:lnTo>
                  <a:lnTo>
                    <a:pt x="0" y="3644646"/>
                  </a:lnTo>
                  <a:lnTo>
                    <a:pt x="4786122" y="364464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B50914A6-F45A-333F-CFB3-74EF84ECDFED}"/>
                </a:ext>
              </a:extLst>
            </p:cNvPr>
            <p:cNvSpPr/>
            <p:nvPr/>
          </p:nvSpPr>
          <p:spPr>
            <a:xfrm>
              <a:off x="4946789" y="2554223"/>
              <a:ext cx="4799330" cy="3657600"/>
            </a:xfrm>
            <a:custGeom>
              <a:avLst/>
              <a:gdLst/>
              <a:ahLst/>
              <a:cxnLst/>
              <a:rect l="l" t="t" r="r" b="b"/>
              <a:pathLst>
                <a:path w="4799330" h="3657600">
                  <a:moveTo>
                    <a:pt x="4799076" y="3654552"/>
                  </a:moveTo>
                  <a:lnTo>
                    <a:pt x="4799076" y="3047"/>
                  </a:lnTo>
                  <a:lnTo>
                    <a:pt x="4796790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0" y="3654552"/>
                  </a:lnTo>
                  <a:lnTo>
                    <a:pt x="3048" y="3657600"/>
                  </a:lnTo>
                  <a:lnTo>
                    <a:pt x="6858" y="3657600"/>
                  </a:lnTo>
                  <a:lnTo>
                    <a:pt x="6858" y="12954"/>
                  </a:lnTo>
                  <a:lnTo>
                    <a:pt x="12953" y="6858"/>
                  </a:lnTo>
                  <a:lnTo>
                    <a:pt x="12953" y="12954"/>
                  </a:lnTo>
                  <a:lnTo>
                    <a:pt x="4786884" y="12953"/>
                  </a:lnTo>
                  <a:lnTo>
                    <a:pt x="4786884" y="6857"/>
                  </a:lnTo>
                  <a:lnTo>
                    <a:pt x="4792980" y="12953"/>
                  </a:lnTo>
                  <a:lnTo>
                    <a:pt x="4792980" y="3657600"/>
                  </a:lnTo>
                  <a:lnTo>
                    <a:pt x="4796790" y="3657600"/>
                  </a:lnTo>
                  <a:lnTo>
                    <a:pt x="4799076" y="3654552"/>
                  </a:lnTo>
                  <a:close/>
                </a:path>
                <a:path w="4799330" h="3657600">
                  <a:moveTo>
                    <a:pt x="12953" y="12954"/>
                  </a:moveTo>
                  <a:lnTo>
                    <a:pt x="12953" y="6858"/>
                  </a:lnTo>
                  <a:lnTo>
                    <a:pt x="6858" y="12954"/>
                  </a:lnTo>
                  <a:lnTo>
                    <a:pt x="12953" y="12954"/>
                  </a:lnTo>
                  <a:close/>
                </a:path>
                <a:path w="4799330" h="3657600">
                  <a:moveTo>
                    <a:pt x="12953" y="3645408"/>
                  </a:moveTo>
                  <a:lnTo>
                    <a:pt x="12953" y="12954"/>
                  </a:lnTo>
                  <a:lnTo>
                    <a:pt x="6858" y="12954"/>
                  </a:lnTo>
                  <a:lnTo>
                    <a:pt x="6858" y="3645408"/>
                  </a:lnTo>
                  <a:lnTo>
                    <a:pt x="12953" y="3645408"/>
                  </a:lnTo>
                  <a:close/>
                </a:path>
                <a:path w="4799330" h="3657600">
                  <a:moveTo>
                    <a:pt x="4792980" y="3645408"/>
                  </a:moveTo>
                  <a:lnTo>
                    <a:pt x="6858" y="3645408"/>
                  </a:lnTo>
                  <a:lnTo>
                    <a:pt x="12953" y="3651504"/>
                  </a:lnTo>
                  <a:lnTo>
                    <a:pt x="12953" y="3657600"/>
                  </a:lnTo>
                  <a:lnTo>
                    <a:pt x="4786884" y="3657600"/>
                  </a:lnTo>
                  <a:lnTo>
                    <a:pt x="4786884" y="3651504"/>
                  </a:lnTo>
                  <a:lnTo>
                    <a:pt x="4792980" y="3645408"/>
                  </a:lnTo>
                  <a:close/>
                </a:path>
                <a:path w="4799330" h="3657600">
                  <a:moveTo>
                    <a:pt x="12953" y="3657600"/>
                  </a:moveTo>
                  <a:lnTo>
                    <a:pt x="12953" y="3651504"/>
                  </a:lnTo>
                  <a:lnTo>
                    <a:pt x="6858" y="3645408"/>
                  </a:lnTo>
                  <a:lnTo>
                    <a:pt x="6858" y="3657600"/>
                  </a:lnTo>
                  <a:lnTo>
                    <a:pt x="12953" y="3657600"/>
                  </a:lnTo>
                  <a:close/>
                </a:path>
                <a:path w="4799330" h="3657600">
                  <a:moveTo>
                    <a:pt x="4792980" y="12953"/>
                  </a:moveTo>
                  <a:lnTo>
                    <a:pt x="4786884" y="6857"/>
                  </a:lnTo>
                  <a:lnTo>
                    <a:pt x="4786884" y="12953"/>
                  </a:lnTo>
                  <a:lnTo>
                    <a:pt x="4792980" y="12953"/>
                  </a:lnTo>
                  <a:close/>
                </a:path>
                <a:path w="4799330" h="3657600">
                  <a:moveTo>
                    <a:pt x="4792980" y="3645408"/>
                  </a:moveTo>
                  <a:lnTo>
                    <a:pt x="4792980" y="12953"/>
                  </a:lnTo>
                  <a:lnTo>
                    <a:pt x="4786884" y="12953"/>
                  </a:lnTo>
                  <a:lnTo>
                    <a:pt x="4786884" y="3645408"/>
                  </a:lnTo>
                  <a:lnTo>
                    <a:pt x="4792980" y="3645408"/>
                  </a:lnTo>
                  <a:close/>
                </a:path>
                <a:path w="4799330" h="3657600">
                  <a:moveTo>
                    <a:pt x="4792980" y="3657600"/>
                  </a:moveTo>
                  <a:lnTo>
                    <a:pt x="4792980" y="3645408"/>
                  </a:lnTo>
                  <a:lnTo>
                    <a:pt x="4786884" y="3651504"/>
                  </a:lnTo>
                  <a:lnTo>
                    <a:pt x="4786884" y="3657600"/>
                  </a:lnTo>
                  <a:lnTo>
                    <a:pt x="4792980" y="365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5">
            <a:extLst>
              <a:ext uri="{FF2B5EF4-FFF2-40B4-BE49-F238E27FC236}">
                <a16:creationId xmlns:a16="http://schemas.microsoft.com/office/drawing/2014/main" id="{0EC5665C-68C0-6E50-BF46-B402E561F2A0}"/>
              </a:ext>
            </a:extLst>
          </p:cNvPr>
          <p:cNvSpPr txBox="1"/>
          <p:nvPr/>
        </p:nvSpPr>
        <p:spPr>
          <a:xfrm>
            <a:off x="427201" y="1908402"/>
            <a:ext cx="2171619" cy="2332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8265" marR="30480" indent="-63500">
              <a:lnSpc>
                <a:spcPct val="116100"/>
              </a:lnSpc>
              <a:spcBef>
                <a:spcPts val="135"/>
              </a:spcBef>
            </a:pPr>
            <a:r>
              <a:rPr sz="2200" dirty="0" err="1">
                <a:latin typeface="Microsoft JhengHei UI"/>
                <a:cs typeface="Microsoft JhengHei UI"/>
              </a:rPr>
              <a:t>已知项集</a:t>
            </a:r>
            <a:r>
              <a:rPr sz="2200" spc="-105" dirty="0">
                <a:latin typeface="Microsoft JhengHei UI"/>
                <a:cs typeface="Microsoft JhengHei UI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I</a:t>
            </a:r>
            <a:r>
              <a:rPr lang="en-US" sz="2200" i="1" dirty="0">
                <a:latin typeface="Times New Roman"/>
                <a:cs typeface="Times New Roman"/>
              </a:rPr>
              <a:t> </a:t>
            </a:r>
            <a:r>
              <a:rPr lang="zh-CN" altLang="en-US" sz="2200" dirty="0">
                <a:latin typeface="Microsoft JhengHei UI"/>
                <a:cs typeface="Microsoft JhengHei UI"/>
              </a:rPr>
              <a:t>包含：</a:t>
            </a:r>
            <a:r>
              <a:rPr sz="2200" dirty="0">
                <a:latin typeface="Microsoft JhengHei UI"/>
                <a:cs typeface="Microsoft JhengHei UI"/>
              </a:rPr>
              <a:t> </a:t>
            </a:r>
            <a:r>
              <a:rPr sz="2200" spc="-535" dirty="0">
                <a:latin typeface="Microsoft JhengHei UI"/>
                <a:cs typeface="Microsoft JhengHei UI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A</a:t>
            </a:r>
            <a:r>
              <a:rPr sz="2175" baseline="-21072" dirty="0">
                <a:latin typeface="Times New Roman"/>
                <a:cs typeface="Times New Roman"/>
              </a:rPr>
              <a:t>1</a:t>
            </a:r>
            <a:r>
              <a:rPr sz="2200" dirty="0">
                <a:latin typeface="Times New Roman"/>
                <a:cs typeface="Times New Roman"/>
              </a:rPr>
              <a:t>→</a:t>
            </a:r>
            <a:r>
              <a:rPr sz="2200" i="1" dirty="0">
                <a:latin typeface="Times New Roman"/>
                <a:cs typeface="Times New Roman"/>
              </a:rPr>
              <a:t>α</a:t>
            </a:r>
            <a:r>
              <a:rPr sz="2175" baseline="-21072" dirty="0">
                <a:latin typeface="Times New Roman"/>
                <a:cs typeface="Times New Roman"/>
              </a:rPr>
              <a:t>1</a:t>
            </a:r>
            <a:r>
              <a:rPr sz="2200" dirty="0">
                <a:latin typeface="Times New Roman"/>
                <a:cs typeface="Times New Roman"/>
              </a:rPr>
              <a:t>.a</a:t>
            </a:r>
            <a:r>
              <a:rPr sz="2175" baseline="-21072" dirty="0">
                <a:latin typeface="Times New Roman"/>
                <a:cs typeface="Times New Roman"/>
              </a:rPr>
              <a:t>1</a:t>
            </a:r>
            <a:r>
              <a:rPr sz="2200" i="1" dirty="0">
                <a:latin typeface="Times New Roman"/>
                <a:cs typeface="Times New Roman"/>
              </a:rPr>
              <a:t>β</a:t>
            </a:r>
            <a:r>
              <a:rPr sz="2175" baseline="-21072" dirty="0">
                <a:latin typeface="Times New Roman"/>
                <a:cs typeface="Times New Roman"/>
              </a:rPr>
              <a:t>1 </a:t>
            </a:r>
            <a:r>
              <a:rPr sz="2175" spc="7" baseline="-21072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A</a:t>
            </a:r>
            <a:r>
              <a:rPr sz="2175" baseline="-21072" dirty="0">
                <a:latin typeface="Times New Roman"/>
                <a:cs typeface="Times New Roman"/>
              </a:rPr>
              <a:t>2</a:t>
            </a:r>
            <a:r>
              <a:rPr sz="2200" dirty="0">
                <a:latin typeface="Times New Roman"/>
                <a:cs typeface="Times New Roman"/>
              </a:rPr>
              <a:t>→</a:t>
            </a:r>
            <a:r>
              <a:rPr sz="2200" i="1" dirty="0">
                <a:latin typeface="Times New Roman"/>
                <a:cs typeface="Times New Roman"/>
              </a:rPr>
              <a:t>α</a:t>
            </a:r>
            <a:r>
              <a:rPr sz="2175" baseline="-21072" dirty="0">
                <a:latin typeface="Times New Roman"/>
                <a:cs typeface="Times New Roman"/>
              </a:rPr>
              <a:t>2</a:t>
            </a:r>
            <a:r>
              <a:rPr sz="2200" dirty="0">
                <a:latin typeface="Times New Roman"/>
                <a:cs typeface="Times New Roman"/>
              </a:rPr>
              <a:t>.a</a:t>
            </a:r>
            <a:r>
              <a:rPr sz="2175" baseline="-21072" dirty="0">
                <a:latin typeface="Times New Roman"/>
                <a:cs typeface="Times New Roman"/>
              </a:rPr>
              <a:t>2</a:t>
            </a:r>
            <a:r>
              <a:rPr sz="2200" i="1" dirty="0">
                <a:latin typeface="Times New Roman"/>
                <a:cs typeface="Times New Roman"/>
              </a:rPr>
              <a:t>β</a:t>
            </a:r>
            <a:r>
              <a:rPr sz="2175" baseline="-21072" dirty="0">
                <a:latin typeface="Times New Roman"/>
                <a:cs typeface="Times New Roman"/>
              </a:rPr>
              <a:t>2</a:t>
            </a:r>
          </a:p>
          <a:p>
            <a:pPr marL="88265" marR="259715">
              <a:lnSpc>
                <a:spcPct val="114700"/>
              </a:lnSpc>
            </a:pPr>
            <a:r>
              <a:rPr sz="2200" dirty="0">
                <a:latin typeface="Times New Roman"/>
                <a:cs typeface="Times New Roman"/>
              </a:rPr>
              <a:t>… 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A</a:t>
            </a:r>
            <a:r>
              <a:rPr sz="2175" i="1" spc="15" baseline="-21072" dirty="0">
                <a:latin typeface="Times New Roman"/>
                <a:cs typeface="Times New Roman"/>
              </a:rPr>
              <a:t>m</a:t>
            </a:r>
            <a:r>
              <a:rPr sz="2200" dirty="0">
                <a:latin typeface="Times New Roman"/>
                <a:cs typeface="Times New Roman"/>
              </a:rPr>
              <a:t>→</a:t>
            </a:r>
            <a:r>
              <a:rPr sz="2200" i="1" spc="-5" dirty="0">
                <a:latin typeface="Times New Roman"/>
                <a:cs typeface="Times New Roman"/>
              </a:rPr>
              <a:t>α</a:t>
            </a:r>
            <a:r>
              <a:rPr sz="2175" i="1" spc="15" baseline="-21072" dirty="0">
                <a:latin typeface="Times New Roman"/>
                <a:cs typeface="Times New Roman"/>
              </a:rPr>
              <a:t>m</a:t>
            </a:r>
            <a:r>
              <a:rPr sz="2200" spc="-5" dirty="0">
                <a:latin typeface="Times New Roman"/>
                <a:cs typeface="Times New Roman"/>
              </a:rPr>
              <a:t>.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175" spc="7" baseline="-21072" dirty="0">
                <a:latin typeface="Times New Roman"/>
                <a:cs typeface="Times New Roman"/>
              </a:rPr>
              <a:t>m</a:t>
            </a:r>
            <a:r>
              <a:rPr sz="2200" i="1" dirty="0">
                <a:latin typeface="Times New Roman"/>
                <a:cs typeface="Times New Roman"/>
              </a:rPr>
              <a:t>β</a:t>
            </a:r>
            <a:r>
              <a:rPr sz="2175" i="1" spc="7" baseline="-21072" dirty="0">
                <a:latin typeface="Times New Roman"/>
                <a:cs typeface="Times New Roman"/>
              </a:rPr>
              <a:t>m  </a:t>
            </a:r>
            <a:r>
              <a:rPr sz="2200" i="1" dirty="0">
                <a:latin typeface="Times New Roman"/>
                <a:cs typeface="Times New Roman"/>
              </a:rPr>
              <a:t>B</a:t>
            </a:r>
            <a:r>
              <a:rPr sz="2175" baseline="-21072" dirty="0">
                <a:latin typeface="Times New Roman"/>
                <a:cs typeface="Times New Roman"/>
              </a:rPr>
              <a:t>1</a:t>
            </a:r>
            <a:r>
              <a:rPr sz="2200" dirty="0">
                <a:latin typeface="Times New Roman"/>
                <a:cs typeface="Times New Roman"/>
              </a:rPr>
              <a:t>→</a:t>
            </a:r>
            <a:r>
              <a:rPr sz="2200" i="1" dirty="0">
                <a:latin typeface="Times New Roman"/>
                <a:cs typeface="Times New Roman"/>
              </a:rPr>
              <a:t>γ</a:t>
            </a:r>
            <a:r>
              <a:rPr sz="2175" baseline="-21072" dirty="0">
                <a:latin typeface="Times New Roman"/>
                <a:cs typeface="Times New Roman"/>
              </a:rPr>
              <a:t>1</a:t>
            </a:r>
            <a:r>
              <a:rPr sz="22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FAC7BC11-8F0E-43D8-D888-FE1FD9764EA0}"/>
              </a:ext>
            </a:extLst>
          </p:cNvPr>
          <p:cNvSpPr txBox="1"/>
          <p:nvPr/>
        </p:nvSpPr>
        <p:spPr>
          <a:xfrm>
            <a:off x="490453" y="4235531"/>
            <a:ext cx="923290" cy="11785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80"/>
              </a:spcBef>
            </a:pPr>
            <a:r>
              <a:rPr sz="2200" i="1" dirty="0">
                <a:latin typeface="Times New Roman"/>
                <a:cs typeface="Times New Roman"/>
              </a:rPr>
              <a:t>B</a:t>
            </a:r>
            <a:r>
              <a:rPr sz="2175" baseline="-21072" dirty="0">
                <a:latin typeface="Times New Roman"/>
                <a:cs typeface="Times New Roman"/>
              </a:rPr>
              <a:t>2</a:t>
            </a:r>
            <a:r>
              <a:rPr sz="2200" dirty="0">
                <a:latin typeface="Times New Roman"/>
                <a:cs typeface="Times New Roman"/>
              </a:rPr>
              <a:t>→</a:t>
            </a:r>
            <a:r>
              <a:rPr sz="2200" i="1" dirty="0">
                <a:latin typeface="Times New Roman"/>
                <a:cs typeface="Times New Roman"/>
              </a:rPr>
              <a:t>γ</a:t>
            </a:r>
            <a:r>
              <a:rPr sz="2175" baseline="-21072" dirty="0">
                <a:latin typeface="Times New Roman"/>
                <a:cs typeface="Times New Roman"/>
              </a:rPr>
              <a:t>2</a:t>
            </a:r>
            <a:r>
              <a:rPr sz="2200" dirty="0">
                <a:latin typeface="Times New Roman"/>
                <a:cs typeface="Times New Roman"/>
              </a:rPr>
              <a:t>.</a:t>
            </a:r>
          </a:p>
          <a:p>
            <a:pPr marL="25400">
              <a:lnSpc>
                <a:spcPct val="100000"/>
              </a:lnSpc>
              <a:spcBef>
                <a:spcPts val="385"/>
              </a:spcBef>
            </a:pPr>
            <a:r>
              <a:rPr sz="2200" dirty="0">
                <a:latin typeface="Times New Roman"/>
                <a:cs typeface="Times New Roman"/>
              </a:rPr>
              <a:t>…</a:t>
            </a:r>
          </a:p>
          <a:p>
            <a:pPr marL="25400">
              <a:lnSpc>
                <a:spcPct val="100000"/>
              </a:lnSpc>
              <a:spcBef>
                <a:spcPts val="390"/>
              </a:spcBef>
            </a:pPr>
            <a:r>
              <a:rPr sz="2200" i="1" dirty="0">
                <a:latin typeface="Times New Roman"/>
                <a:cs typeface="Times New Roman"/>
              </a:rPr>
              <a:t>B</a:t>
            </a:r>
            <a:r>
              <a:rPr sz="2175" i="1" baseline="-21072" dirty="0">
                <a:latin typeface="Times New Roman"/>
                <a:cs typeface="Times New Roman"/>
              </a:rPr>
              <a:t>n</a:t>
            </a:r>
            <a:r>
              <a:rPr sz="2200" dirty="0">
                <a:latin typeface="Times New Roman"/>
                <a:cs typeface="Times New Roman"/>
              </a:rPr>
              <a:t>→</a:t>
            </a:r>
            <a:r>
              <a:rPr sz="2200" i="1" dirty="0">
                <a:latin typeface="Times New Roman"/>
                <a:cs typeface="Times New Roman"/>
              </a:rPr>
              <a:t>γ</a:t>
            </a:r>
            <a:r>
              <a:rPr sz="2175" i="1" baseline="-21072" dirty="0">
                <a:latin typeface="Times New Roman"/>
                <a:cs typeface="Times New Roman"/>
              </a:rPr>
              <a:t>n</a:t>
            </a:r>
            <a:r>
              <a:rPr sz="22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5410931-7303-3574-C5D6-06A02EB16FD4}"/>
              </a:ext>
            </a:extLst>
          </p:cNvPr>
          <p:cNvSpPr txBox="1"/>
          <p:nvPr/>
        </p:nvSpPr>
        <p:spPr>
          <a:xfrm>
            <a:off x="4365478" y="1906314"/>
            <a:ext cx="4786630" cy="3641381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若</a:t>
            </a:r>
            <a:r>
              <a:rPr sz="2200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集合</a:t>
            </a:r>
            <a:r>
              <a:rPr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{a</a:t>
            </a:r>
            <a:r>
              <a:rPr sz="2175" spc="-7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,</a:t>
            </a:r>
            <a:r>
              <a:rPr sz="2200" spc="-3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</a:t>
            </a:r>
            <a:r>
              <a:rPr sz="2175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,</a:t>
            </a:r>
            <a:r>
              <a:rPr sz="2200" spc="-2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…,</a:t>
            </a:r>
            <a:r>
              <a:rPr sz="2200" spc="-2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</a:t>
            </a:r>
            <a:r>
              <a:rPr sz="2175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m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}</a:t>
            </a:r>
            <a:r>
              <a:rPr lang="zh-CN" altLang="en-US"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FOLLOW(</a:t>
            </a:r>
            <a:r>
              <a:rPr lang="en-US" sz="2200" i="1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</a:t>
            </a:r>
            <a:r>
              <a:rPr lang="en-US" sz="2175" spc="-7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en-US"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sz="2200" spc="-1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FOLLOW(</a:t>
            </a:r>
            <a:r>
              <a:rPr lang="en-US" sz="2200" i="1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</a:t>
            </a:r>
            <a:r>
              <a:rPr lang="en-US" sz="2175" spc="-7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en-US"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…</a:t>
            </a:r>
            <a:r>
              <a:rPr lang="zh-CN" altLang="en-US"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FOLLOW(</a:t>
            </a:r>
            <a:r>
              <a:rPr sz="2200" i="1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</a:t>
            </a:r>
            <a:r>
              <a:rPr sz="2175" i="1" spc="-7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n</a:t>
            </a:r>
            <a:r>
              <a:rPr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)</a:t>
            </a:r>
            <a:r>
              <a:rPr sz="220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两两不相</a:t>
            </a:r>
            <a:r>
              <a:rPr sz="2200" spc="-5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交</a:t>
            </a:r>
            <a:r>
              <a:rPr sz="2200" spc="-5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，则项</a:t>
            </a:r>
            <a:r>
              <a:rPr sz="2200" spc="5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集</a:t>
            </a:r>
            <a:r>
              <a:rPr sz="2200" i="1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</a:t>
            </a:r>
            <a:r>
              <a:rPr sz="2200" spc="-5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中的冲突可以按以下原则解决</a:t>
            </a:r>
            <a:r>
              <a:rPr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sz="22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39420">
              <a:lnSpc>
                <a:spcPct val="150000"/>
              </a:lnSpc>
              <a:spcBef>
                <a:spcPts val="360"/>
              </a:spcBef>
            </a:pPr>
            <a:r>
              <a:rPr sz="2200" spc="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设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</a:t>
            </a:r>
            <a:r>
              <a:rPr sz="2200" spc="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是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下</a:t>
            </a:r>
            <a:r>
              <a:rPr sz="22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一个输入符号</a:t>
            </a:r>
            <a:endParaRPr sz="2200" dirty="0">
              <a:solidFill>
                <a:srgbClr val="C00000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13384" indent="-274320">
              <a:lnSpc>
                <a:spcPct val="100000"/>
              </a:lnSpc>
              <a:buFont typeface="Wingdings"/>
              <a:buChar char=""/>
              <a:tabLst>
                <a:tab pos="414020" algn="l"/>
              </a:tabLst>
            </a:pPr>
            <a:r>
              <a:rPr sz="2200" spc="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若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a∈{</a:t>
            </a:r>
            <a:r>
              <a:rPr sz="2200" spc="-2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</a:t>
            </a:r>
            <a:r>
              <a:rPr sz="2175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,</a:t>
            </a:r>
            <a:r>
              <a:rPr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</a:t>
            </a:r>
            <a:r>
              <a:rPr sz="2175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,</a:t>
            </a:r>
            <a:r>
              <a:rPr sz="2200" spc="-1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…,</a:t>
            </a:r>
            <a:r>
              <a:rPr sz="2200" spc="-1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sz="2200" spc="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</a:t>
            </a:r>
            <a:r>
              <a:rPr sz="2175" spc="7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m</a:t>
            </a:r>
            <a:r>
              <a:rPr sz="2175" spc="277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}，</a:t>
            </a:r>
            <a:r>
              <a:rPr sz="2200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则</a:t>
            </a:r>
            <a:r>
              <a:rPr sz="2200" spc="-1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移</a:t>
            </a:r>
            <a:r>
              <a:rPr lang="zh-CN" altLang="en-US" sz="2200" spc="-10" dirty="0">
                <a:solidFill>
                  <a:srgbClr val="0000F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入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</a:t>
            </a:r>
          </a:p>
          <a:p>
            <a:pPr marL="413384" indent="-274320">
              <a:lnSpc>
                <a:spcPct val="100000"/>
              </a:lnSpc>
              <a:spcBef>
                <a:spcPts val="890"/>
              </a:spcBef>
              <a:buFont typeface="Wingdings"/>
              <a:buChar char=""/>
              <a:tabLst>
                <a:tab pos="414020" algn="l"/>
              </a:tabLst>
            </a:pPr>
            <a:r>
              <a:rPr sz="2200" spc="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若</a:t>
            </a:r>
            <a:r>
              <a:rPr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a∈FOLLOW(</a:t>
            </a:r>
            <a:r>
              <a:rPr sz="2200" i="1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</a:t>
            </a:r>
            <a:r>
              <a:rPr sz="2175" i="1" spc="-7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</a:t>
            </a:r>
            <a:r>
              <a:rPr sz="2200" spc="-5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)，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则用产生式</a:t>
            </a:r>
          </a:p>
          <a:p>
            <a:pPr marL="413384">
              <a:lnSpc>
                <a:spcPct val="100000"/>
              </a:lnSpc>
              <a:spcBef>
                <a:spcPts val="359"/>
              </a:spcBef>
            </a:pPr>
            <a:r>
              <a:rPr sz="2200" i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</a:t>
            </a:r>
            <a:r>
              <a:rPr sz="2175" i="1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</a:t>
            </a: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→</a:t>
            </a:r>
            <a:r>
              <a:rPr sz="2200" i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γ</a:t>
            </a:r>
            <a:r>
              <a:rPr sz="2175" i="1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</a:t>
            </a:r>
            <a:r>
              <a:rPr sz="2175" i="1" spc="217" baseline="-21072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sz="2200" spc="5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归约</a:t>
            </a:r>
            <a:endParaRPr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13384" indent="-274320">
              <a:lnSpc>
                <a:spcPct val="100000"/>
              </a:lnSpc>
              <a:spcBef>
                <a:spcPts val="885"/>
              </a:spcBef>
              <a:buFont typeface="Wingdings"/>
              <a:buChar char=""/>
              <a:tabLst>
                <a:tab pos="414020" algn="l"/>
              </a:tabLst>
            </a:pPr>
            <a:r>
              <a:rPr sz="2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此外，报错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18677" y="6617903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130</a:t>
            </a:fld>
            <a:endParaRPr lang="en-US" altLang="zh-CN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56D067B-3A3D-B5F5-BEA6-529D611D1519}"/>
              </a:ext>
            </a:extLst>
          </p:cNvPr>
          <p:cNvSpPr txBox="1"/>
          <p:nvPr/>
        </p:nvSpPr>
        <p:spPr>
          <a:xfrm>
            <a:off x="282421" y="789693"/>
            <a:ext cx="8914823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分析的基本思想（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瞄准的是如何解决前述两类冲突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14B8CF45-50EB-54CB-BEB2-77CDBD5FC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19" y="54645"/>
            <a:ext cx="92434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3600" spc="-5" dirty="0">
                <a:solidFill>
                  <a:schemeClr val="bg1"/>
                </a:solidFill>
              </a:rPr>
              <a:t>SLR(1)</a:t>
            </a:r>
            <a:r>
              <a:rPr lang="zh-CN" altLang="en-US" sz="3600" spc="-5" dirty="0">
                <a:solidFill>
                  <a:schemeClr val="bg1"/>
                </a:solidFill>
              </a:rPr>
              <a:t>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1AAD10-DAC7-EE13-6BAA-D088D3C90703}"/>
              </a:ext>
            </a:extLst>
          </p:cNvPr>
          <p:cNvSpPr txBox="1"/>
          <p:nvPr/>
        </p:nvSpPr>
        <p:spPr>
          <a:xfrm>
            <a:off x="403059" y="5357080"/>
            <a:ext cx="2046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/>
                <a:cs typeface="Times New Roman"/>
              </a:rPr>
              <a:t>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473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 animBg="1"/>
      <p:bldP spid="11" grpId="0"/>
      <p:bldP spid="14" grpId="0"/>
      <p:bldP spid="15" grpId="0"/>
      <p:bldP spid="18" grpId="0"/>
      <p:bldP spid="2" grpId="0"/>
      <p:bldP spid="1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94371" y="659010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131</a:t>
            </a:fld>
            <a:endParaRPr lang="en-US" altLang="zh-C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86ACA0-B597-A9E5-1FB9-4B68032119B0}"/>
              </a:ext>
            </a:extLst>
          </p:cNvPr>
          <p:cNvSpPr txBox="1"/>
          <p:nvPr/>
        </p:nvSpPr>
        <p:spPr>
          <a:xfrm>
            <a:off x="356498" y="72373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BE18741-8758-1D61-D30E-CC63EF6BE080}"/>
              </a:ext>
            </a:extLst>
          </p:cNvPr>
          <p:cNvGrpSpPr/>
          <p:nvPr/>
        </p:nvGrpSpPr>
        <p:grpSpPr>
          <a:xfrm>
            <a:off x="186863" y="1475241"/>
            <a:ext cx="1920150" cy="1789228"/>
            <a:chOff x="274410" y="934721"/>
            <a:chExt cx="1920150" cy="1789228"/>
          </a:xfrm>
          <a:solidFill>
            <a:schemeClr val="bg1"/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C946250-0B30-8E4E-0A13-EF9D0C1F0853}"/>
                </a:ext>
              </a:extLst>
            </p:cNvPr>
            <p:cNvSpPr/>
            <p:nvPr/>
          </p:nvSpPr>
          <p:spPr>
            <a:xfrm>
              <a:off x="274410" y="934721"/>
              <a:ext cx="1920150" cy="178922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3B0F67C-A3FB-CB91-C866-5C3CDBCA6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809" y="1031461"/>
              <a:ext cx="1684948" cy="790969"/>
            </a:xfrm>
            <a:prstGeom prst="rect">
              <a:avLst/>
            </a:prstGeom>
            <a:grpFill/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FCABBAD-9635-3DB6-3E96-65958070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809" y="1851795"/>
              <a:ext cx="1412707" cy="767055"/>
            </a:xfrm>
            <a:prstGeom prst="rect">
              <a:avLst/>
            </a:prstGeom>
            <a:grpFill/>
          </p:spPr>
        </p:pic>
      </p:grp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D8C31AA-CF28-509E-0D12-9D0E039A9091}"/>
              </a:ext>
            </a:extLst>
          </p:cNvPr>
          <p:cNvGraphicFramePr>
            <a:graphicFrameLocks noGrp="1"/>
          </p:cNvGraphicFramePr>
          <p:nvPr/>
        </p:nvGraphicFramePr>
        <p:xfrm>
          <a:off x="128988" y="3925830"/>
          <a:ext cx="2089785" cy="1494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680">
                  <a:extLst>
                    <a:ext uri="{9D8B030D-6E8A-4147-A177-3AD203B41FA5}">
                      <a16:colId xmlns:a16="http://schemas.microsoft.com/office/drawing/2014/main" val="3150004344"/>
                    </a:ext>
                  </a:extLst>
                </a:gridCol>
                <a:gridCol w="1729105">
                  <a:extLst>
                    <a:ext uri="{9D8B030D-6E8A-4147-A177-3AD203B41FA5}">
                      <a16:colId xmlns:a16="http://schemas.microsoft.com/office/drawing/2014/main" val="400232360"/>
                    </a:ext>
                  </a:extLst>
                </a:gridCol>
              </a:tblGrid>
              <a:tr h="373379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000" b="1" i="1" dirty="0">
                          <a:latin typeface="Times New Roman"/>
                          <a:cs typeface="Times New Roman"/>
                        </a:rPr>
                        <a:t>X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9D98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000" b="1" i="0" spc="-5" dirty="0">
                          <a:latin typeface="Times New Roman"/>
                          <a:cs typeface="Times New Roman"/>
                        </a:rPr>
                        <a:t>FOLLOW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i="1" spc="-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000" b="1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9D9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51290"/>
                  </a:ext>
                </a:extLst>
              </a:tr>
              <a:tr h="374142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000" b="1" i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828040" algn="l"/>
                        </a:tabLst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),</a:t>
                      </a:r>
                      <a:r>
                        <a:rPr sz="2000" b="1" spc="4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+,	</a:t>
                      </a:r>
                      <a:r>
                        <a:rPr sz="2000" b="1" spc="-300" dirty="0">
                          <a:latin typeface="Microsoft JhengHei UI"/>
                          <a:cs typeface="Microsoft JhengHei UI"/>
                        </a:rPr>
                        <a:t>$</a:t>
                      </a:r>
                      <a:endParaRPr sz="20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71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925446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i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828040" algn="l"/>
                        </a:tabLst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 +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	</a:t>
                      </a:r>
                      <a:r>
                        <a:rPr sz="2000" b="1" dirty="0">
                          <a:latin typeface="Microsoft JhengHei UI"/>
                          <a:cs typeface="Microsoft JhengHei UI"/>
                        </a:rPr>
                        <a:t>$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  *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135063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i="1" dirty="0">
                          <a:latin typeface="Times New Roman"/>
                          <a:cs typeface="Times New Roman"/>
                        </a:rPr>
                        <a:t>F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828040" algn="l"/>
                        </a:tabLst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 +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	</a:t>
                      </a:r>
                      <a:r>
                        <a:rPr sz="2000" b="1" dirty="0">
                          <a:latin typeface="Microsoft JhengHei UI"/>
                          <a:cs typeface="Microsoft JhengHei UI"/>
                        </a:rPr>
                        <a:t>$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 *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609899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126ADAEE-C9B1-EE30-CC90-897637A3B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19" y="54645"/>
            <a:ext cx="92434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3600" spc="-5" dirty="0">
                <a:solidFill>
                  <a:schemeClr val="bg1"/>
                </a:solidFill>
              </a:rPr>
              <a:t>SLR(1)</a:t>
            </a:r>
            <a:r>
              <a:rPr lang="zh-CN" altLang="en-US" sz="3600" spc="-5" dirty="0">
                <a:solidFill>
                  <a:schemeClr val="bg1"/>
                </a:solidFill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E36F9D-1CC3-EB42-5783-246057BAD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878" y="838078"/>
            <a:ext cx="5986234" cy="5986234"/>
          </a:xfrm>
          <a:custGeom>
            <a:avLst/>
            <a:gdLst>
              <a:gd name="connsiteX0" fmla="*/ 0 w 5986234"/>
              <a:gd name="connsiteY0" fmla="*/ 0 h 5986234"/>
              <a:gd name="connsiteX1" fmla="*/ 665137 w 5986234"/>
              <a:gd name="connsiteY1" fmla="*/ 0 h 5986234"/>
              <a:gd name="connsiteX2" fmla="*/ 1150687 w 5986234"/>
              <a:gd name="connsiteY2" fmla="*/ 0 h 5986234"/>
              <a:gd name="connsiteX3" fmla="*/ 1935549 w 5986234"/>
              <a:gd name="connsiteY3" fmla="*/ 0 h 5986234"/>
              <a:gd name="connsiteX4" fmla="*/ 2660548 w 5986234"/>
              <a:gd name="connsiteY4" fmla="*/ 0 h 5986234"/>
              <a:gd name="connsiteX5" fmla="*/ 3205961 w 5986234"/>
              <a:gd name="connsiteY5" fmla="*/ 0 h 5986234"/>
              <a:gd name="connsiteX6" fmla="*/ 3930960 w 5986234"/>
              <a:gd name="connsiteY6" fmla="*/ 0 h 5986234"/>
              <a:gd name="connsiteX7" fmla="*/ 4715822 w 5986234"/>
              <a:gd name="connsiteY7" fmla="*/ 0 h 5986234"/>
              <a:gd name="connsiteX8" fmla="*/ 5201372 w 5986234"/>
              <a:gd name="connsiteY8" fmla="*/ 0 h 5986234"/>
              <a:gd name="connsiteX9" fmla="*/ 5986234 w 5986234"/>
              <a:gd name="connsiteY9" fmla="*/ 0 h 5986234"/>
              <a:gd name="connsiteX10" fmla="*/ 5986234 w 5986234"/>
              <a:gd name="connsiteY10" fmla="*/ 665137 h 5986234"/>
              <a:gd name="connsiteX11" fmla="*/ 5986234 w 5986234"/>
              <a:gd name="connsiteY11" fmla="*/ 1270412 h 5986234"/>
              <a:gd name="connsiteX12" fmla="*/ 5986234 w 5986234"/>
              <a:gd name="connsiteY12" fmla="*/ 1755962 h 5986234"/>
              <a:gd name="connsiteX13" fmla="*/ 5986234 w 5986234"/>
              <a:gd name="connsiteY13" fmla="*/ 2540824 h 5986234"/>
              <a:gd name="connsiteX14" fmla="*/ 5986234 w 5986234"/>
              <a:gd name="connsiteY14" fmla="*/ 3026374 h 5986234"/>
              <a:gd name="connsiteX15" fmla="*/ 5986234 w 5986234"/>
              <a:gd name="connsiteY15" fmla="*/ 3751373 h 5986234"/>
              <a:gd name="connsiteX16" fmla="*/ 5986234 w 5986234"/>
              <a:gd name="connsiteY16" fmla="*/ 4416510 h 5986234"/>
              <a:gd name="connsiteX17" fmla="*/ 5986234 w 5986234"/>
              <a:gd name="connsiteY17" fmla="*/ 5021785 h 5986234"/>
              <a:gd name="connsiteX18" fmla="*/ 5986234 w 5986234"/>
              <a:gd name="connsiteY18" fmla="*/ 5986234 h 5986234"/>
              <a:gd name="connsiteX19" fmla="*/ 5500684 w 5986234"/>
              <a:gd name="connsiteY19" fmla="*/ 5986234 h 5986234"/>
              <a:gd name="connsiteX20" fmla="*/ 4835547 w 5986234"/>
              <a:gd name="connsiteY20" fmla="*/ 5986234 h 5986234"/>
              <a:gd name="connsiteX21" fmla="*/ 4170410 w 5986234"/>
              <a:gd name="connsiteY21" fmla="*/ 5986234 h 5986234"/>
              <a:gd name="connsiteX22" fmla="*/ 3624997 w 5986234"/>
              <a:gd name="connsiteY22" fmla="*/ 5986234 h 5986234"/>
              <a:gd name="connsiteX23" fmla="*/ 2840135 w 5986234"/>
              <a:gd name="connsiteY23" fmla="*/ 5986234 h 5986234"/>
              <a:gd name="connsiteX24" fmla="*/ 2174998 w 5986234"/>
              <a:gd name="connsiteY24" fmla="*/ 5986234 h 5986234"/>
              <a:gd name="connsiteX25" fmla="*/ 1449999 w 5986234"/>
              <a:gd name="connsiteY25" fmla="*/ 5986234 h 5986234"/>
              <a:gd name="connsiteX26" fmla="*/ 844724 w 5986234"/>
              <a:gd name="connsiteY26" fmla="*/ 5986234 h 5986234"/>
              <a:gd name="connsiteX27" fmla="*/ 0 w 5986234"/>
              <a:gd name="connsiteY27" fmla="*/ 5986234 h 5986234"/>
              <a:gd name="connsiteX28" fmla="*/ 0 w 5986234"/>
              <a:gd name="connsiteY28" fmla="*/ 5500684 h 5986234"/>
              <a:gd name="connsiteX29" fmla="*/ 0 w 5986234"/>
              <a:gd name="connsiteY29" fmla="*/ 4835547 h 5986234"/>
              <a:gd name="connsiteX30" fmla="*/ 0 w 5986234"/>
              <a:gd name="connsiteY30" fmla="*/ 4110547 h 5986234"/>
              <a:gd name="connsiteX31" fmla="*/ 0 w 5986234"/>
              <a:gd name="connsiteY31" fmla="*/ 3325686 h 5986234"/>
              <a:gd name="connsiteX32" fmla="*/ 0 w 5986234"/>
              <a:gd name="connsiteY32" fmla="*/ 2540824 h 5986234"/>
              <a:gd name="connsiteX33" fmla="*/ 0 w 5986234"/>
              <a:gd name="connsiteY33" fmla="*/ 1755962 h 5986234"/>
              <a:gd name="connsiteX34" fmla="*/ 0 w 5986234"/>
              <a:gd name="connsiteY34" fmla="*/ 971100 h 5986234"/>
              <a:gd name="connsiteX35" fmla="*/ 0 w 5986234"/>
              <a:gd name="connsiteY35" fmla="*/ 0 h 5986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86234" h="5986234" fill="none" extrusionOk="0">
                <a:moveTo>
                  <a:pt x="0" y="0"/>
                </a:moveTo>
                <a:cubicBezTo>
                  <a:pt x="208251" y="-4239"/>
                  <a:pt x="439832" y="-23119"/>
                  <a:pt x="665137" y="0"/>
                </a:cubicBezTo>
                <a:cubicBezTo>
                  <a:pt x="890442" y="23119"/>
                  <a:pt x="1006348" y="537"/>
                  <a:pt x="1150687" y="0"/>
                </a:cubicBezTo>
                <a:cubicBezTo>
                  <a:pt x="1295026" y="-537"/>
                  <a:pt x="1662394" y="35508"/>
                  <a:pt x="1935549" y="0"/>
                </a:cubicBezTo>
                <a:cubicBezTo>
                  <a:pt x="2208704" y="-35508"/>
                  <a:pt x="2456399" y="25069"/>
                  <a:pt x="2660548" y="0"/>
                </a:cubicBezTo>
                <a:cubicBezTo>
                  <a:pt x="2864697" y="-25069"/>
                  <a:pt x="3019979" y="-5752"/>
                  <a:pt x="3205961" y="0"/>
                </a:cubicBezTo>
                <a:cubicBezTo>
                  <a:pt x="3391943" y="5752"/>
                  <a:pt x="3674225" y="-9573"/>
                  <a:pt x="3930960" y="0"/>
                </a:cubicBezTo>
                <a:cubicBezTo>
                  <a:pt x="4187695" y="9573"/>
                  <a:pt x="4439902" y="-26559"/>
                  <a:pt x="4715822" y="0"/>
                </a:cubicBezTo>
                <a:cubicBezTo>
                  <a:pt x="4991742" y="26559"/>
                  <a:pt x="5024929" y="-13237"/>
                  <a:pt x="5201372" y="0"/>
                </a:cubicBezTo>
                <a:cubicBezTo>
                  <a:pt x="5377815" y="13237"/>
                  <a:pt x="5596374" y="-20460"/>
                  <a:pt x="5986234" y="0"/>
                </a:cubicBezTo>
                <a:cubicBezTo>
                  <a:pt x="5968588" y="134062"/>
                  <a:pt x="6015195" y="382506"/>
                  <a:pt x="5986234" y="665137"/>
                </a:cubicBezTo>
                <a:cubicBezTo>
                  <a:pt x="5957273" y="947768"/>
                  <a:pt x="5970973" y="1081572"/>
                  <a:pt x="5986234" y="1270412"/>
                </a:cubicBezTo>
                <a:cubicBezTo>
                  <a:pt x="6001495" y="1459252"/>
                  <a:pt x="5973806" y="1656371"/>
                  <a:pt x="5986234" y="1755962"/>
                </a:cubicBezTo>
                <a:cubicBezTo>
                  <a:pt x="5998663" y="1855553"/>
                  <a:pt x="5974083" y="2220875"/>
                  <a:pt x="5986234" y="2540824"/>
                </a:cubicBezTo>
                <a:cubicBezTo>
                  <a:pt x="5998385" y="2860773"/>
                  <a:pt x="5978875" y="2836062"/>
                  <a:pt x="5986234" y="3026374"/>
                </a:cubicBezTo>
                <a:cubicBezTo>
                  <a:pt x="5993594" y="3216686"/>
                  <a:pt x="6015603" y="3565886"/>
                  <a:pt x="5986234" y="3751373"/>
                </a:cubicBezTo>
                <a:cubicBezTo>
                  <a:pt x="5956865" y="3936860"/>
                  <a:pt x="5976316" y="4182951"/>
                  <a:pt x="5986234" y="4416510"/>
                </a:cubicBezTo>
                <a:cubicBezTo>
                  <a:pt x="5996152" y="4650069"/>
                  <a:pt x="6014674" y="4845827"/>
                  <a:pt x="5986234" y="5021785"/>
                </a:cubicBezTo>
                <a:cubicBezTo>
                  <a:pt x="5957794" y="5197743"/>
                  <a:pt x="5955000" y="5744350"/>
                  <a:pt x="5986234" y="5986234"/>
                </a:cubicBezTo>
                <a:cubicBezTo>
                  <a:pt x="5798238" y="6000376"/>
                  <a:pt x="5613940" y="6002797"/>
                  <a:pt x="5500684" y="5986234"/>
                </a:cubicBezTo>
                <a:cubicBezTo>
                  <a:pt x="5387428" y="5969672"/>
                  <a:pt x="5115593" y="5979436"/>
                  <a:pt x="4835547" y="5986234"/>
                </a:cubicBezTo>
                <a:cubicBezTo>
                  <a:pt x="4555501" y="5993032"/>
                  <a:pt x="4335814" y="5978006"/>
                  <a:pt x="4170410" y="5986234"/>
                </a:cubicBezTo>
                <a:cubicBezTo>
                  <a:pt x="4005006" y="5994462"/>
                  <a:pt x="3838126" y="5961757"/>
                  <a:pt x="3624997" y="5986234"/>
                </a:cubicBezTo>
                <a:cubicBezTo>
                  <a:pt x="3411868" y="6010711"/>
                  <a:pt x="3169020" y="5998801"/>
                  <a:pt x="2840135" y="5986234"/>
                </a:cubicBezTo>
                <a:cubicBezTo>
                  <a:pt x="2511250" y="5973667"/>
                  <a:pt x="2405459" y="6002401"/>
                  <a:pt x="2174998" y="5986234"/>
                </a:cubicBezTo>
                <a:cubicBezTo>
                  <a:pt x="1944537" y="5970067"/>
                  <a:pt x="1780991" y="6022029"/>
                  <a:pt x="1449999" y="5986234"/>
                </a:cubicBezTo>
                <a:cubicBezTo>
                  <a:pt x="1119007" y="5950439"/>
                  <a:pt x="1109419" y="5959580"/>
                  <a:pt x="844724" y="5986234"/>
                </a:cubicBezTo>
                <a:cubicBezTo>
                  <a:pt x="580029" y="6012888"/>
                  <a:pt x="319074" y="6006640"/>
                  <a:pt x="0" y="5986234"/>
                </a:cubicBezTo>
                <a:cubicBezTo>
                  <a:pt x="-23140" y="5887802"/>
                  <a:pt x="-14423" y="5638346"/>
                  <a:pt x="0" y="5500684"/>
                </a:cubicBezTo>
                <a:cubicBezTo>
                  <a:pt x="14423" y="5363022"/>
                  <a:pt x="13980" y="5087804"/>
                  <a:pt x="0" y="4835547"/>
                </a:cubicBezTo>
                <a:cubicBezTo>
                  <a:pt x="-13980" y="4583290"/>
                  <a:pt x="15297" y="4272862"/>
                  <a:pt x="0" y="4110547"/>
                </a:cubicBezTo>
                <a:cubicBezTo>
                  <a:pt x="-15297" y="3948232"/>
                  <a:pt x="7933" y="3714480"/>
                  <a:pt x="0" y="3325686"/>
                </a:cubicBezTo>
                <a:cubicBezTo>
                  <a:pt x="-7933" y="2936892"/>
                  <a:pt x="-25141" y="2897105"/>
                  <a:pt x="0" y="2540824"/>
                </a:cubicBezTo>
                <a:cubicBezTo>
                  <a:pt x="25141" y="2184543"/>
                  <a:pt x="-35536" y="2130906"/>
                  <a:pt x="0" y="1755962"/>
                </a:cubicBezTo>
                <a:cubicBezTo>
                  <a:pt x="35536" y="1381018"/>
                  <a:pt x="-7914" y="1154147"/>
                  <a:pt x="0" y="971100"/>
                </a:cubicBezTo>
                <a:cubicBezTo>
                  <a:pt x="7914" y="788053"/>
                  <a:pt x="36644" y="384276"/>
                  <a:pt x="0" y="0"/>
                </a:cubicBezTo>
                <a:close/>
              </a:path>
              <a:path w="5986234" h="5986234" stroke="0" extrusionOk="0">
                <a:moveTo>
                  <a:pt x="0" y="0"/>
                </a:moveTo>
                <a:cubicBezTo>
                  <a:pt x="232458" y="19203"/>
                  <a:pt x="347533" y="3194"/>
                  <a:pt x="665137" y="0"/>
                </a:cubicBezTo>
                <a:cubicBezTo>
                  <a:pt x="982741" y="-3194"/>
                  <a:pt x="1103764" y="3178"/>
                  <a:pt x="1270412" y="0"/>
                </a:cubicBezTo>
                <a:cubicBezTo>
                  <a:pt x="1437061" y="-3178"/>
                  <a:pt x="1707381" y="-32885"/>
                  <a:pt x="2055274" y="0"/>
                </a:cubicBezTo>
                <a:cubicBezTo>
                  <a:pt x="2403167" y="32885"/>
                  <a:pt x="2461370" y="-5364"/>
                  <a:pt x="2600686" y="0"/>
                </a:cubicBezTo>
                <a:cubicBezTo>
                  <a:pt x="2740002" y="5364"/>
                  <a:pt x="3072278" y="-38467"/>
                  <a:pt x="3385548" y="0"/>
                </a:cubicBezTo>
                <a:cubicBezTo>
                  <a:pt x="3698818" y="38467"/>
                  <a:pt x="3886576" y="5639"/>
                  <a:pt x="4110547" y="0"/>
                </a:cubicBezTo>
                <a:cubicBezTo>
                  <a:pt x="4334518" y="-5639"/>
                  <a:pt x="4577013" y="-2699"/>
                  <a:pt x="4775684" y="0"/>
                </a:cubicBezTo>
                <a:cubicBezTo>
                  <a:pt x="4974355" y="2699"/>
                  <a:pt x="5690119" y="-2869"/>
                  <a:pt x="5986234" y="0"/>
                </a:cubicBezTo>
                <a:cubicBezTo>
                  <a:pt x="6004081" y="197270"/>
                  <a:pt x="6007452" y="494588"/>
                  <a:pt x="5986234" y="665137"/>
                </a:cubicBezTo>
                <a:cubicBezTo>
                  <a:pt x="5965016" y="835686"/>
                  <a:pt x="5969273" y="1042248"/>
                  <a:pt x="5986234" y="1150687"/>
                </a:cubicBezTo>
                <a:cubicBezTo>
                  <a:pt x="6003196" y="1259126"/>
                  <a:pt x="5971216" y="1615578"/>
                  <a:pt x="5986234" y="1755962"/>
                </a:cubicBezTo>
                <a:cubicBezTo>
                  <a:pt x="6001252" y="1896347"/>
                  <a:pt x="5996340" y="2235022"/>
                  <a:pt x="5986234" y="2361237"/>
                </a:cubicBezTo>
                <a:cubicBezTo>
                  <a:pt x="5976128" y="2487453"/>
                  <a:pt x="6009034" y="2718036"/>
                  <a:pt x="5986234" y="2846787"/>
                </a:cubicBezTo>
                <a:cubicBezTo>
                  <a:pt x="5963435" y="2975538"/>
                  <a:pt x="5969238" y="3373492"/>
                  <a:pt x="5986234" y="3571786"/>
                </a:cubicBezTo>
                <a:cubicBezTo>
                  <a:pt x="6003230" y="3770080"/>
                  <a:pt x="5993465" y="3946902"/>
                  <a:pt x="5986234" y="4117199"/>
                </a:cubicBezTo>
                <a:cubicBezTo>
                  <a:pt x="5979003" y="4287496"/>
                  <a:pt x="5996099" y="4450131"/>
                  <a:pt x="5986234" y="4602749"/>
                </a:cubicBezTo>
                <a:cubicBezTo>
                  <a:pt x="5976370" y="4755367"/>
                  <a:pt x="5964965" y="4998787"/>
                  <a:pt x="5986234" y="5208024"/>
                </a:cubicBezTo>
                <a:cubicBezTo>
                  <a:pt x="6007503" y="5417262"/>
                  <a:pt x="5952057" y="5746512"/>
                  <a:pt x="5986234" y="5986234"/>
                </a:cubicBezTo>
                <a:cubicBezTo>
                  <a:pt x="5793638" y="6004398"/>
                  <a:pt x="5424668" y="5956501"/>
                  <a:pt x="5201372" y="5986234"/>
                </a:cubicBezTo>
                <a:cubicBezTo>
                  <a:pt x="4978076" y="6015967"/>
                  <a:pt x="4911106" y="6006423"/>
                  <a:pt x="4655960" y="5986234"/>
                </a:cubicBezTo>
                <a:cubicBezTo>
                  <a:pt x="4400814" y="5966045"/>
                  <a:pt x="4035217" y="5947807"/>
                  <a:pt x="3871098" y="5986234"/>
                </a:cubicBezTo>
                <a:cubicBezTo>
                  <a:pt x="3706979" y="6024661"/>
                  <a:pt x="3465735" y="5973099"/>
                  <a:pt x="3205961" y="5986234"/>
                </a:cubicBezTo>
                <a:cubicBezTo>
                  <a:pt x="2946187" y="5999369"/>
                  <a:pt x="2832601" y="5993781"/>
                  <a:pt x="2660548" y="5986234"/>
                </a:cubicBezTo>
                <a:cubicBezTo>
                  <a:pt x="2488495" y="5978687"/>
                  <a:pt x="2251853" y="5966246"/>
                  <a:pt x="2055274" y="5986234"/>
                </a:cubicBezTo>
                <a:cubicBezTo>
                  <a:pt x="1858695" y="6006222"/>
                  <a:pt x="1585011" y="6024910"/>
                  <a:pt x="1270412" y="5986234"/>
                </a:cubicBezTo>
                <a:cubicBezTo>
                  <a:pt x="955813" y="5947558"/>
                  <a:pt x="926643" y="5984677"/>
                  <a:pt x="665137" y="5986234"/>
                </a:cubicBezTo>
                <a:cubicBezTo>
                  <a:pt x="403631" y="5987791"/>
                  <a:pt x="184333" y="5959974"/>
                  <a:pt x="0" y="5986234"/>
                </a:cubicBezTo>
                <a:cubicBezTo>
                  <a:pt x="5346" y="5766243"/>
                  <a:pt x="11137" y="5613760"/>
                  <a:pt x="0" y="5440822"/>
                </a:cubicBezTo>
                <a:cubicBezTo>
                  <a:pt x="-11137" y="5267884"/>
                  <a:pt x="-9535" y="5170796"/>
                  <a:pt x="0" y="4955271"/>
                </a:cubicBezTo>
                <a:cubicBezTo>
                  <a:pt x="9535" y="4739746"/>
                  <a:pt x="13321" y="4505278"/>
                  <a:pt x="0" y="4349997"/>
                </a:cubicBezTo>
                <a:cubicBezTo>
                  <a:pt x="-13321" y="4194716"/>
                  <a:pt x="12630" y="4099951"/>
                  <a:pt x="0" y="3864447"/>
                </a:cubicBezTo>
                <a:cubicBezTo>
                  <a:pt x="-12630" y="3628943"/>
                  <a:pt x="-8837" y="3373805"/>
                  <a:pt x="0" y="3139447"/>
                </a:cubicBezTo>
                <a:cubicBezTo>
                  <a:pt x="8837" y="2905089"/>
                  <a:pt x="-4749" y="2605391"/>
                  <a:pt x="0" y="2414448"/>
                </a:cubicBezTo>
                <a:cubicBezTo>
                  <a:pt x="4749" y="2223505"/>
                  <a:pt x="-11499" y="2061793"/>
                  <a:pt x="0" y="1869035"/>
                </a:cubicBezTo>
                <a:cubicBezTo>
                  <a:pt x="11499" y="1676277"/>
                  <a:pt x="-25256" y="1351562"/>
                  <a:pt x="0" y="1084173"/>
                </a:cubicBezTo>
                <a:cubicBezTo>
                  <a:pt x="25256" y="816784"/>
                  <a:pt x="-35523" y="48457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6926342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9325876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94371" y="659010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132</a:t>
            </a:fld>
            <a:endParaRPr lang="en-US" altLang="zh-C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86ACA0-B597-A9E5-1FB9-4B68032119B0}"/>
              </a:ext>
            </a:extLst>
          </p:cNvPr>
          <p:cNvSpPr txBox="1"/>
          <p:nvPr/>
        </p:nvSpPr>
        <p:spPr>
          <a:xfrm>
            <a:off x="356498" y="72373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261EC9A-9D5D-AC00-6876-6A006756B790}"/>
              </a:ext>
            </a:extLst>
          </p:cNvPr>
          <p:cNvGrpSpPr/>
          <p:nvPr/>
        </p:nvGrpSpPr>
        <p:grpSpPr>
          <a:xfrm>
            <a:off x="186863" y="1475241"/>
            <a:ext cx="1920150" cy="1789228"/>
            <a:chOff x="274410" y="934721"/>
            <a:chExt cx="1920150" cy="178922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DDC594F-C8B7-A56C-04E0-63A0D78881A4}"/>
                </a:ext>
              </a:extLst>
            </p:cNvPr>
            <p:cNvSpPr/>
            <p:nvPr/>
          </p:nvSpPr>
          <p:spPr>
            <a:xfrm>
              <a:off x="274410" y="934721"/>
              <a:ext cx="1920150" cy="178922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F16C20A-490C-D65C-1332-9AA89A270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809" y="1031461"/>
              <a:ext cx="1684948" cy="79096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72D2307-E357-AEC8-A1F1-C6BEB9CCF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809" y="1851795"/>
              <a:ext cx="1412707" cy="767055"/>
            </a:xfrm>
            <a:prstGeom prst="rect">
              <a:avLst/>
            </a:prstGeom>
          </p:spPr>
        </p:pic>
      </p:grpSp>
      <p:sp>
        <p:nvSpPr>
          <p:cNvPr id="5" name="object 2">
            <a:extLst>
              <a:ext uri="{FF2B5EF4-FFF2-40B4-BE49-F238E27FC236}">
                <a16:creationId xmlns:a16="http://schemas.microsoft.com/office/drawing/2014/main" id="{6E921148-3B3A-D8CD-75BC-9D4E7872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19" y="54645"/>
            <a:ext cx="92434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3600" spc="-5" dirty="0">
                <a:solidFill>
                  <a:schemeClr val="bg1"/>
                </a:solidFill>
              </a:rPr>
              <a:t>SLR(1)</a:t>
            </a:r>
            <a:r>
              <a:rPr lang="zh-CN" altLang="en-US" sz="3600" spc="-5" dirty="0">
                <a:solidFill>
                  <a:schemeClr val="bg1"/>
                </a:solidFill>
              </a:rPr>
              <a:t>分析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F9E00D11-D74B-C560-0CF3-3375C3336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29196"/>
              </p:ext>
            </p:extLst>
          </p:nvPr>
        </p:nvGraphicFramePr>
        <p:xfrm>
          <a:off x="2411047" y="1713519"/>
          <a:ext cx="6601039" cy="44089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46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3181">
                <a:tc rowSpan="2"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800" b="1" spc="5" dirty="0">
                          <a:latin typeface="Microsoft YaHei UI"/>
                          <a:cs typeface="Microsoft YaHei UI"/>
                        </a:rPr>
                        <a:t>状态</a:t>
                      </a:r>
                      <a:endParaRPr sz="1800">
                        <a:latin typeface="Microsoft YaHei UI"/>
                        <a:cs typeface="Microsoft YaHei UI"/>
                      </a:endParaRPr>
                    </a:p>
                  </a:txBody>
                  <a:tcPr marL="0" marR="0" marT="156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i="0" spc="-5" dirty="0">
                          <a:latin typeface="Times New Roman"/>
                          <a:cs typeface="Times New Roman"/>
                        </a:rPr>
                        <a:t>ACTION</a:t>
                      </a:r>
                      <a:endParaRPr sz="1600" i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i="0" spc="-10" dirty="0">
                          <a:latin typeface="Times New Roman"/>
                          <a:cs typeface="Times New Roman"/>
                        </a:rPr>
                        <a:t>GOTO</a:t>
                      </a:r>
                      <a:endParaRPr sz="1600" i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6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5" dirty="0">
                          <a:latin typeface="Times New Roman"/>
                          <a:cs typeface="Times New Roman"/>
                        </a:rPr>
                        <a:t>id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＋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77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*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en-US" sz="1600" b="1" dirty="0">
                          <a:latin typeface="Microsoft YaHei UI"/>
                          <a:cs typeface="Microsoft YaHei UI"/>
                        </a:rPr>
                        <a:t>(</a:t>
                      </a:r>
                      <a:endParaRPr sz="1600" b="1" dirty="0">
                        <a:latin typeface="Microsoft YaHei UI"/>
                        <a:cs typeface="Microsoft YaHei U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）</a:t>
                      </a:r>
                      <a:endParaRPr sz="1600" dirty="0">
                        <a:latin typeface="Microsoft YaHei UI"/>
                        <a:cs typeface="Microsoft YaHei U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$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i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i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i="1" dirty="0">
                          <a:latin typeface="Times New Roman"/>
                          <a:cs typeface="Times New Roman"/>
                        </a:rPr>
                        <a:t>F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s5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575" b="1" baseline="-21164" dirty="0">
                          <a:latin typeface="Times New Roman"/>
                          <a:cs typeface="Times New Roman"/>
                        </a:rPr>
                        <a:t>4</a:t>
                      </a:r>
                      <a:endParaRPr sz="1575" baseline="-21164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acc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1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/>
                          <a:cs typeface="Times New Roman"/>
                        </a:rPr>
                        <a:t>s7</a:t>
                      </a:r>
                      <a:endParaRPr sz="1600" dirty="0">
                        <a:highlight>
                          <a:srgbClr val="FFFF00"/>
                        </a:highlight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r2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lang="en-US" sz="1600" b="1" dirty="0">
                          <a:latin typeface="Times New Roman"/>
                          <a:cs typeface="Times New Roman"/>
                        </a:rPr>
                        <a:t>r6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1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10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s6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30" dirty="0">
                          <a:latin typeface="Times New Roman"/>
                          <a:cs typeface="Times New Roman"/>
                        </a:rPr>
                        <a:t>s11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r1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/>
                          <a:cs typeface="Times New Roman"/>
                        </a:rPr>
                        <a:t>s7</a:t>
                      </a:r>
                      <a:endParaRPr sz="1600" dirty="0">
                        <a:highlight>
                          <a:srgbClr val="FFFF00"/>
                        </a:highlight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r1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1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45" dirty="0">
                          <a:latin typeface="Times New Roman"/>
                          <a:cs typeface="Times New Roman"/>
                        </a:rPr>
                        <a:t>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lang="en-US" sz="1600" b="1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lang="en-US" altLang="zh-CN" sz="16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r5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object 12">
            <a:extLst>
              <a:ext uri="{FF2B5EF4-FFF2-40B4-BE49-F238E27FC236}">
                <a16:creationId xmlns:a16="http://schemas.microsoft.com/office/drawing/2014/main" id="{A4375E09-AF92-2ED2-B54A-1C507F7C333C}"/>
              </a:ext>
            </a:extLst>
          </p:cNvPr>
          <p:cNvSpPr txBox="1"/>
          <p:nvPr/>
        </p:nvSpPr>
        <p:spPr>
          <a:xfrm>
            <a:off x="4616071" y="1212097"/>
            <a:ext cx="2363463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latin typeface="Times New Roman"/>
                <a:cs typeface="Times New Roman"/>
              </a:rPr>
              <a:t>SL</a:t>
            </a:r>
            <a:r>
              <a:rPr sz="2500" b="1" spc="-5" dirty="0">
                <a:latin typeface="Times New Roman"/>
                <a:cs typeface="Times New Roman"/>
              </a:rPr>
              <a:t>R</a:t>
            </a:r>
            <a:r>
              <a:rPr sz="2500" b="1" dirty="0">
                <a:latin typeface="Times New Roman"/>
                <a:cs typeface="Times New Roman"/>
              </a:rPr>
              <a:t>(1)</a:t>
            </a:r>
            <a:r>
              <a:rPr lang="zh-CN" altLang="en-US" sz="2500" b="1" dirty="0">
                <a:latin typeface="Microsoft JhengHei UI"/>
                <a:cs typeface="Microsoft JhengHei UI"/>
              </a:rPr>
              <a:t>解析表</a:t>
            </a:r>
            <a:endParaRPr sz="2500" dirty="0">
              <a:latin typeface="Microsoft JhengHei UI"/>
              <a:cs typeface="Microsoft JhengHei UI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2425B8E-9DE8-B8DF-8299-CAEE1D3F7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898680"/>
              </p:ext>
            </p:extLst>
          </p:nvPr>
        </p:nvGraphicFramePr>
        <p:xfrm>
          <a:off x="128988" y="3925830"/>
          <a:ext cx="2089785" cy="1494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680">
                  <a:extLst>
                    <a:ext uri="{9D8B030D-6E8A-4147-A177-3AD203B41FA5}">
                      <a16:colId xmlns:a16="http://schemas.microsoft.com/office/drawing/2014/main" val="3150004344"/>
                    </a:ext>
                  </a:extLst>
                </a:gridCol>
                <a:gridCol w="1729105">
                  <a:extLst>
                    <a:ext uri="{9D8B030D-6E8A-4147-A177-3AD203B41FA5}">
                      <a16:colId xmlns:a16="http://schemas.microsoft.com/office/drawing/2014/main" val="400232360"/>
                    </a:ext>
                  </a:extLst>
                </a:gridCol>
              </a:tblGrid>
              <a:tr h="373379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000" b="1" i="1" dirty="0">
                          <a:latin typeface="Times New Roman"/>
                          <a:cs typeface="Times New Roman"/>
                        </a:rPr>
                        <a:t>X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9D98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000" b="1" i="0" spc="-5" dirty="0">
                          <a:latin typeface="Times New Roman"/>
                          <a:cs typeface="Times New Roman"/>
                        </a:rPr>
                        <a:t>FOLLOW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i="1" spc="-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000" b="1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9D9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51290"/>
                  </a:ext>
                </a:extLst>
              </a:tr>
              <a:tr h="374142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000" b="1" i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828040" algn="l"/>
                        </a:tabLst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),</a:t>
                      </a:r>
                      <a:r>
                        <a:rPr sz="2000" b="1" spc="4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+,	</a:t>
                      </a:r>
                      <a:r>
                        <a:rPr sz="2000" b="1" spc="-300" dirty="0">
                          <a:latin typeface="Microsoft JhengHei UI"/>
                          <a:cs typeface="Microsoft JhengHei UI"/>
                        </a:rPr>
                        <a:t>$</a:t>
                      </a:r>
                      <a:endParaRPr sz="20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71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925446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i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828040" algn="l"/>
                        </a:tabLst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 +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	</a:t>
                      </a:r>
                      <a:r>
                        <a:rPr sz="2000" b="1" dirty="0">
                          <a:latin typeface="Microsoft JhengHei UI"/>
                          <a:cs typeface="Microsoft JhengHei UI"/>
                        </a:rPr>
                        <a:t>$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  *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135063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i="1" dirty="0">
                          <a:latin typeface="Times New Roman"/>
                          <a:cs typeface="Times New Roman"/>
                        </a:rPr>
                        <a:t>F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130"/>
                        </a:spcBef>
                        <a:tabLst>
                          <a:tab pos="828040" algn="l"/>
                        </a:tabLst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 +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	</a:t>
                      </a:r>
                      <a:r>
                        <a:rPr sz="2000" b="1" dirty="0">
                          <a:latin typeface="Microsoft JhengHei UI"/>
                          <a:cs typeface="Microsoft JhengHei UI"/>
                        </a:rPr>
                        <a:t>$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, *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609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004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94371" y="659010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133</a:t>
            </a:fld>
            <a:endParaRPr lang="en-US" altLang="zh-C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86ACA0-B597-A9E5-1FB9-4B68032119B0}"/>
              </a:ext>
            </a:extLst>
          </p:cNvPr>
          <p:cNvSpPr txBox="1"/>
          <p:nvPr/>
        </p:nvSpPr>
        <p:spPr>
          <a:xfrm>
            <a:off x="356498" y="72373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再来一例：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E921148-3B3A-D8CD-75BC-9D4E7872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19" y="54645"/>
            <a:ext cx="92434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3600" spc="-5" dirty="0">
                <a:solidFill>
                  <a:schemeClr val="bg1"/>
                </a:solidFill>
              </a:rPr>
              <a:t>SLR(1)</a:t>
            </a:r>
            <a:r>
              <a:rPr lang="zh-CN" altLang="en-US" sz="3600" spc="-5" dirty="0">
                <a:solidFill>
                  <a:schemeClr val="bg1"/>
                </a:solidFill>
              </a:rPr>
              <a:t>分析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8D99D9-C9BA-DDF8-A73F-E4BF4671C992}"/>
              </a:ext>
            </a:extLst>
          </p:cNvPr>
          <p:cNvSpPr/>
          <p:nvPr/>
        </p:nvSpPr>
        <p:spPr>
          <a:xfrm>
            <a:off x="414114" y="1508010"/>
            <a:ext cx="1590803" cy="15319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5ED6D23F-4153-A44A-3E2E-4D1CE34A65E3}"/>
              </a:ext>
            </a:extLst>
          </p:cNvPr>
          <p:cNvSpPr txBox="1"/>
          <p:nvPr/>
        </p:nvSpPr>
        <p:spPr>
          <a:xfrm>
            <a:off x="496752" y="1492805"/>
            <a:ext cx="1508166" cy="1530546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89535">
              <a:lnSpc>
                <a:spcPts val="2325"/>
              </a:lnSpc>
              <a:tabLst>
                <a:tab pos="449580" algn="l"/>
              </a:tabLst>
            </a:pPr>
            <a:r>
              <a:rPr lang="en-US" sz="2000" spc="-5" dirty="0">
                <a:latin typeface="Times New Roman"/>
                <a:cs typeface="Times New Roman"/>
              </a:rPr>
              <a:t>(1) </a:t>
            </a:r>
            <a:r>
              <a:rPr sz="2000" i="1" spc="-5" dirty="0">
                <a:latin typeface="Times New Roman"/>
                <a:cs typeface="Times New Roman"/>
              </a:rPr>
              <a:t>S′</a:t>
            </a:r>
            <a:r>
              <a:rPr sz="2000" spc="-5" dirty="0">
                <a:latin typeface="Times New Roman"/>
                <a:cs typeface="Times New Roman"/>
              </a:rPr>
              <a:t>→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T</a:t>
            </a:r>
            <a:endParaRPr lang="en-US" sz="2000" i="1" spc="-5" dirty="0">
              <a:latin typeface="Times New Roman"/>
              <a:cs typeface="Times New Roman"/>
            </a:endParaRPr>
          </a:p>
          <a:p>
            <a:pPr marL="89535">
              <a:lnSpc>
                <a:spcPts val="2325"/>
              </a:lnSpc>
              <a:tabLst>
                <a:tab pos="44958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(2)</a:t>
            </a:r>
            <a:r>
              <a:rPr lang="en-US" sz="2000" i="1" spc="-5" dirty="0">
                <a:latin typeface="Times New Roman"/>
                <a:cs typeface="Times New Roman"/>
              </a:rPr>
              <a:t> T</a:t>
            </a:r>
            <a:r>
              <a:rPr lang="en-US" sz="2000" i="1" spc="-2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→</a:t>
            </a:r>
            <a:r>
              <a:rPr lang="en-US" sz="2000" spc="-25" dirty="0">
                <a:latin typeface="Times New Roman"/>
                <a:cs typeface="Times New Roman"/>
              </a:rPr>
              <a:t> </a:t>
            </a:r>
            <a:r>
              <a:rPr lang="en-US" sz="2000" i="1" spc="-5" dirty="0" err="1">
                <a:latin typeface="Times New Roman"/>
                <a:cs typeface="Times New Roman"/>
              </a:rPr>
              <a:t>aBd</a:t>
            </a:r>
            <a:endParaRPr lang="en-US" sz="2000" dirty="0">
              <a:latin typeface="Times New Roman"/>
              <a:cs typeface="Times New Roman"/>
            </a:endParaRPr>
          </a:p>
          <a:p>
            <a:pPr marL="89535">
              <a:lnSpc>
                <a:spcPts val="2325"/>
              </a:lnSpc>
              <a:tabLst>
                <a:tab pos="44958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(3)</a:t>
            </a:r>
            <a:r>
              <a:rPr lang="en-US" sz="2000" i="1" spc="-5" dirty="0">
                <a:latin typeface="Times New Roman"/>
                <a:cs typeface="Times New Roman"/>
              </a:rPr>
              <a:t> T</a:t>
            </a:r>
            <a:r>
              <a:rPr lang="en-US" sz="2000" i="1" spc="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→ </a:t>
            </a:r>
            <a:r>
              <a:rPr lang="el-GR" sz="2000" i="1" spc="-5" dirty="0">
                <a:latin typeface="Times New Roman"/>
                <a:cs typeface="Times New Roman"/>
              </a:rPr>
              <a:t>ε</a:t>
            </a:r>
            <a:endParaRPr lang="en-US" sz="2000" dirty="0">
              <a:latin typeface="Times New Roman"/>
              <a:cs typeface="Times New Roman"/>
            </a:endParaRPr>
          </a:p>
          <a:p>
            <a:pPr marL="89535">
              <a:lnSpc>
                <a:spcPts val="2325"/>
              </a:lnSpc>
              <a:tabLst>
                <a:tab pos="44958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(4)</a:t>
            </a:r>
            <a:r>
              <a:rPr lang="en-US" sz="2000" i="1" spc="-5" dirty="0">
                <a:latin typeface="Times New Roman"/>
                <a:cs typeface="Times New Roman"/>
              </a:rPr>
              <a:t> B</a:t>
            </a:r>
            <a:r>
              <a:rPr lang="en-US" sz="2000" i="1" spc="-4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→ </a:t>
            </a:r>
            <a:r>
              <a:rPr lang="en-US" sz="2000" i="1" spc="-5" dirty="0">
                <a:latin typeface="Times New Roman"/>
                <a:cs typeface="Times New Roman"/>
              </a:rPr>
              <a:t>Tb</a:t>
            </a:r>
            <a:endParaRPr lang="en-US" sz="2000" dirty="0">
              <a:latin typeface="Times New Roman"/>
              <a:cs typeface="Times New Roman"/>
            </a:endParaRPr>
          </a:p>
          <a:p>
            <a:pPr marL="89535">
              <a:lnSpc>
                <a:spcPts val="2325"/>
              </a:lnSpc>
              <a:tabLst>
                <a:tab pos="44958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(5) </a:t>
            </a:r>
            <a:r>
              <a:rPr lang="en-US" sz="2000" i="1" spc="-5" dirty="0">
                <a:latin typeface="Times New Roman"/>
                <a:cs typeface="Times New Roman"/>
              </a:rPr>
              <a:t>B</a:t>
            </a:r>
            <a:r>
              <a:rPr lang="en-US" sz="2000" i="1" spc="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→ </a:t>
            </a:r>
            <a:r>
              <a:rPr lang="el-GR" sz="2000" i="1" spc="-5" dirty="0">
                <a:latin typeface="Times New Roman"/>
                <a:cs typeface="Times New Roman"/>
              </a:rPr>
              <a:t>ε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558259F-5557-C61E-E4FB-8380EB046EDD}"/>
              </a:ext>
            </a:extLst>
          </p:cNvPr>
          <p:cNvGrpSpPr/>
          <p:nvPr/>
        </p:nvGrpSpPr>
        <p:grpSpPr>
          <a:xfrm>
            <a:off x="390076" y="3219740"/>
            <a:ext cx="5203825" cy="3524250"/>
            <a:chOff x="3318971" y="1903398"/>
            <a:chExt cx="5203825" cy="3524250"/>
          </a:xfrm>
        </p:grpSpPr>
        <p:grpSp>
          <p:nvGrpSpPr>
            <p:cNvPr id="15" name="object 35">
              <a:extLst>
                <a:ext uri="{FF2B5EF4-FFF2-40B4-BE49-F238E27FC236}">
                  <a16:creationId xmlns:a16="http://schemas.microsoft.com/office/drawing/2014/main" id="{0C4A951D-06B9-6690-54C0-5709E3176D98}"/>
                </a:ext>
              </a:extLst>
            </p:cNvPr>
            <p:cNvGrpSpPr/>
            <p:nvPr/>
          </p:nvGrpSpPr>
          <p:grpSpPr>
            <a:xfrm>
              <a:off x="7295720" y="3580620"/>
              <a:ext cx="1203325" cy="721360"/>
              <a:chOff x="8198243" y="4780026"/>
              <a:chExt cx="1203325" cy="721360"/>
            </a:xfrm>
          </p:grpSpPr>
          <p:sp>
            <p:nvSpPr>
              <p:cNvPr id="55" name="object 36">
                <a:extLst>
                  <a:ext uri="{FF2B5EF4-FFF2-40B4-BE49-F238E27FC236}">
                    <a16:creationId xmlns:a16="http://schemas.microsoft.com/office/drawing/2014/main" id="{260E49AA-9067-C800-97CE-8BC14FEA0C1F}"/>
                  </a:ext>
                </a:extLst>
              </p:cNvPr>
              <p:cNvSpPr/>
              <p:nvPr/>
            </p:nvSpPr>
            <p:spPr>
              <a:xfrm>
                <a:off x="8204327" y="4786122"/>
                <a:ext cx="1191260" cy="708660"/>
              </a:xfrm>
              <a:custGeom>
                <a:avLst/>
                <a:gdLst/>
                <a:ahLst/>
                <a:cxnLst/>
                <a:rect l="l" t="t" r="r" b="b"/>
                <a:pathLst>
                  <a:path w="1191259" h="708660">
                    <a:moveTo>
                      <a:pt x="1191005" y="708660"/>
                    </a:moveTo>
                    <a:lnTo>
                      <a:pt x="1191005" y="0"/>
                    </a:lnTo>
                    <a:lnTo>
                      <a:pt x="0" y="0"/>
                    </a:lnTo>
                    <a:lnTo>
                      <a:pt x="0" y="708660"/>
                    </a:lnTo>
                    <a:lnTo>
                      <a:pt x="1191005" y="708660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37">
                <a:extLst>
                  <a:ext uri="{FF2B5EF4-FFF2-40B4-BE49-F238E27FC236}">
                    <a16:creationId xmlns:a16="http://schemas.microsoft.com/office/drawing/2014/main" id="{274A76FF-90B8-254D-6E5B-F655D8A7216F}"/>
                  </a:ext>
                </a:extLst>
              </p:cNvPr>
              <p:cNvSpPr/>
              <p:nvPr/>
            </p:nvSpPr>
            <p:spPr>
              <a:xfrm>
                <a:off x="8198243" y="4780026"/>
                <a:ext cx="1203325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03325" h="721360">
                    <a:moveTo>
                      <a:pt x="1203198" y="720851"/>
                    </a:moveTo>
                    <a:lnTo>
                      <a:pt x="1203198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83" y="720851"/>
                    </a:lnTo>
                    <a:lnTo>
                      <a:pt x="6083" y="12953"/>
                    </a:lnTo>
                    <a:lnTo>
                      <a:pt x="12954" y="6096"/>
                    </a:lnTo>
                    <a:lnTo>
                      <a:pt x="12954" y="12953"/>
                    </a:lnTo>
                    <a:lnTo>
                      <a:pt x="1191006" y="12953"/>
                    </a:lnTo>
                    <a:lnTo>
                      <a:pt x="1191006" y="6096"/>
                    </a:lnTo>
                    <a:lnTo>
                      <a:pt x="1197102" y="12953"/>
                    </a:lnTo>
                    <a:lnTo>
                      <a:pt x="1197102" y="720851"/>
                    </a:lnTo>
                    <a:lnTo>
                      <a:pt x="1203198" y="720851"/>
                    </a:lnTo>
                    <a:close/>
                  </a:path>
                  <a:path w="1203325" h="721360">
                    <a:moveTo>
                      <a:pt x="12954" y="12953"/>
                    </a:moveTo>
                    <a:lnTo>
                      <a:pt x="12954" y="6096"/>
                    </a:lnTo>
                    <a:lnTo>
                      <a:pt x="6083" y="12953"/>
                    </a:lnTo>
                    <a:lnTo>
                      <a:pt x="12954" y="12953"/>
                    </a:lnTo>
                    <a:close/>
                  </a:path>
                  <a:path w="1203325" h="721360">
                    <a:moveTo>
                      <a:pt x="12954" y="707898"/>
                    </a:moveTo>
                    <a:lnTo>
                      <a:pt x="12954" y="12953"/>
                    </a:lnTo>
                    <a:lnTo>
                      <a:pt x="6083" y="12953"/>
                    </a:lnTo>
                    <a:lnTo>
                      <a:pt x="6083" y="707898"/>
                    </a:lnTo>
                    <a:lnTo>
                      <a:pt x="12954" y="707898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6083" y="707898"/>
                    </a:lnTo>
                    <a:lnTo>
                      <a:pt x="12954" y="714756"/>
                    </a:lnTo>
                    <a:lnTo>
                      <a:pt x="12954" y="720851"/>
                    </a:lnTo>
                    <a:lnTo>
                      <a:pt x="1191006" y="720851"/>
                    </a:lnTo>
                    <a:lnTo>
                      <a:pt x="1191006" y="714756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2954" y="720851"/>
                    </a:moveTo>
                    <a:lnTo>
                      <a:pt x="12954" y="714756"/>
                    </a:lnTo>
                    <a:lnTo>
                      <a:pt x="6083" y="707898"/>
                    </a:lnTo>
                    <a:lnTo>
                      <a:pt x="6083" y="720851"/>
                    </a:lnTo>
                    <a:lnTo>
                      <a:pt x="12954" y="720851"/>
                    </a:lnTo>
                    <a:close/>
                  </a:path>
                  <a:path w="1203325" h="721360">
                    <a:moveTo>
                      <a:pt x="1197102" y="12953"/>
                    </a:moveTo>
                    <a:lnTo>
                      <a:pt x="1191006" y="6096"/>
                    </a:lnTo>
                    <a:lnTo>
                      <a:pt x="1191006" y="12953"/>
                    </a:lnTo>
                    <a:lnTo>
                      <a:pt x="1197102" y="12953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1197102" y="12953"/>
                    </a:lnTo>
                    <a:lnTo>
                      <a:pt x="1191006" y="12953"/>
                    </a:lnTo>
                    <a:lnTo>
                      <a:pt x="1191006" y="707898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197102" y="720851"/>
                    </a:moveTo>
                    <a:lnTo>
                      <a:pt x="1197102" y="707898"/>
                    </a:lnTo>
                    <a:lnTo>
                      <a:pt x="1191006" y="714756"/>
                    </a:lnTo>
                    <a:lnTo>
                      <a:pt x="1191006" y="720851"/>
                    </a:lnTo>
                    <a:lnTo>
                      <a:pt x="1197102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6" name="object 35">
              <a:extLst>
                <a:ext uri="{FF2B5EF4-FFF2-40B4-BE49-F238E27FC236}">
                  <a16:creationId xmlns:a16="http://schemas.microsoft.com/office/drawing/2014/main" id="{28AA4B56-45B7-CE71-3C48-D576A38E60CE}"/>
                </a:ext>
              </a:extLst>
            </p:cNvPr>
            <p:cNvGrpSpPr/>
            <p:nvPr/>
          </p:nvGrpSpPr>
          <p:grpSpPr>
            <a:xfrm>
              <a:off x="5395668" y="3568745"/>
              <a:ext cx="1203325" cy="721360"/>
              <a:chOff x="8198243" y="4780026"/>
              <a:chExt cx="1203325" cy="721360"/>
            </a:xfrm>
          </p:grpSpPr>
          <p:sp>
            <p:nvSpPr>
              <p:cNvPr id="53" name="object 36">
                <a:extLst>
                  <a:ext uri="{FF2B5EF4-FFF2-40B4-BE49-F238E27FC236}">
                    <a16:creationId xmlns:a16="http://schemas.microsoft.com/office/drawing/2014/main" id="{854037C8-D37F-231F-5BBB-8B74E23A2AB3}"/>
                  </a:ext>
                </a:extLst>
              </p:cNvPr>
              <p:cNvSpPr/>
              <p:nvPr/>
            </p:nvSpPr>
            <p:spPr>
              <a:xfrm>
                <a:off x="8204327" y="4786122"/>
                <a:ext cx="1191260" cy="708660"/>
              </a:xfrm>
              <a:custGeom>
                <a:avLst/>
                <a:gdLst/>
                <a:ahLst/>
                <a:cxnLst/>
                <a:rect l="l" t="t" r="r" b="b"/>
                <a:pathLst>
                  <a:path w="1191259" h="708660">
                    <a:moveTo>
                      <a:pt x="1191005" y="708660"/>
                    </a:moveTo>
                    <a:lnTo>
                      <a:pt x="1191005" y="0"/>
                    </a:lnTo>
                    <a:lnTo>
                      <a:pt x="0" y="0"/>
                    </a:lnTo>
                    <a:lnTo>
                      <a:pt x="0" y="708660"/>
                    </a:lnTo>
                    <a:lnTo>
                      <a:pt x="1191005" y="708660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37">
                <a:extLst>
                  <a:ext uri="{FF2B5EF4-FFF2-40B4-BE49-F238E27FC236}">
                    <a16:creationId xmlns:a16="http://schemas.microsoft.com/office/drawing/2014/main" id="{EF2D41EF-C034-CC9A-1294-2C2ACAEFCBA1}"/>
                  </a:ext>
                </a:extLst>
              </p:cNvPr>
              <p:cNvSpPr/>
              <p:nvPr/>
            </p:nvSpPr>
            <p:spPr>
              <a:xfrm>
                <a:off x="8198243" y="4780026"/>
                <a:ext cx="1203325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03325" h="721360">
                    <a:moveTo>
                      <a:pt x="1203198" y="720851"/>
                    </a:moveTo>
                    <a:lnTo>
                      <a:pt x="1203198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83" y="720851"/>
                    </a:lnTo>
                    <a:lnTo>
                      <a:pt x="6083" y="12953"/>
                    </a:lnTo>
                    <a:lnTo>
                      <a:pt x="12954" y="6096"/>
                    </a:lnTo>
                    <a:lnTo>
                      <a:pt x="12954" y="12953"/>
                    </a:lnTo>
                    <a:lnTo>
                      <a:pt x="1191006" y="12953"/>
                    </a:lnTo>
                    <a:lnTo>
                      <a:pt x="1191006" y="6096"/>
                    </a:lnTo>
                    <a:lnTo>
                      <a:pt x="1197102" y="12953"/>
                    </a:lnTo>
                    <a:lnTo>
                      <a:pt x="1197102" y="720851"/>
                    </a:lnTo>
                    <a:lnTo>
                      <a:pt x="1203198" y="720851"/>
                    </a:lnTo>
                    <a:close/>
                  </a:path>
                  <a:path w="1203325" h="721360">
                    <a:moveTo>
                      <a:pt x="12954" y="12953"/>
                    </a:moveTo>
                    <a:lnTo>
                      <a:pt x="12954" y="6096"/>
                    </a:lnTo>
                    <a:lnTo>
                      <a:pt x="6083" y="12953"/>
                    </a:lnTo>
                    <a:lnTo>
                      <a:pt x="12954" y="12953"/>
                    </a:lnTo>
                    <a:close/>
                  </a:path>
                  <a:path w="1203325" h="721360">
                    <a:moveTo>
                      <a:pt x="12954" y="707898"/>
                    </a:moveTo>
                    <a:lnTo>
                      <a:pt x="12954" y="12953"/>
                    </a:lnTo>
                    <a:lnTo>
                      <a:pt x="6083" y="12953"/>
                    </a:lnTo>
                    <a:lnTo>
                      <a:pt x="6083" y="707898"/>
                    </a:lnTo>
                    <a:lnTo>
                      <a:pt x="12954" y="707898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6083" y="707898"/>
                    </a:lnTo>
                    <a:lnTo>
                      <a:pt x="12954" y="714756"/>
                    </a:lnTo>
                    <a:lnTo>
                      <a:pt x="12954" y="720851"/>
                    </a:lnTo>
                    <a:lnTo>
                      <a:pt x="1191006" y="720851"/>
                    </a:lnTo>
                    <a:lnTo>
                      <a:pt x="1191006" y="714756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2954" y="720851"/>
                    </a:moveTo>
                    <a:lnTo>
                      <a:pt x="12954" y="714756"/>
                    </a:lnTo>
                    <a:lnTo>
                      <a:pt x="6083" y="707898"/>
                    </a:lnTo>
                    <a:lnTo>
                      <a:pt x="6083" y="720851"/>
                    </a:lnTo>
                    <a:lnTo>
                      <a:pt x="12954" y="720851"/>
                    </a:lnTo>
                    <a:close/>
                  </a:path>
                  <a:path w="1203325" h="721360">
                    <a:moveTo>
                      <a:pt x="1197102" y="12953"/>
                    </a:moveTo>
                    <a:lnTo>
                      <a:pt x="1191006" y="6096"/>
                    </a:lnTo>
                    <a:lnTo>
                      <a:pt x="1191006" y="12953"/>
                    </a:lnTo>
                    <a:lnTo>
                      <a:pt x="1197102" y="12953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1197102" y="12953"/>
                    </a:lnTo>
                    <a:lnTo>
                      <a:pt x="1191006" y="12953"/>
                    </a:lnTo>
                    <a:lnTo>
                      <a:pt x="1191006" y="707898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197102" y="720851"/>
                    </a:moveTo>
                    <a:lnTo>
                      <a:pt x="1197102" y="707898"/>
                    </a:lnTo>
                    <a:lnTo>
                      <a:pt x="1191006" y="714756"/>
                    </a:lnTo>
                    <a:lnTo>
                      <a:pt x="1191006" y="720851"/>
                    </a:lnTo>
                    <a:lnTo>
                      <a:pt x="1197102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7" name="object 16">
              <a:extLst>
                <a:ext uri="{FF2B5EF4-FFF2-40B4-BE49-F238E27FC236}">
                  <a16:creationId xmlns:a16="http://schemas.microsoft.com/office/drawing/2014/main" id="{1316B173-EF85-7473-78C7-4695D6F5150B}"/>
                </a:ext>
              </a:extLst>
            </p:cNvPr>
            <p:cNvGrpSpPr/>
            <p:nvPr/>
          </p:nvGrpSpPr>
          <p:grpSpPr>
            <a:xfrm>
              <a:off x="3318971" y="1903398"/>
              <a:ext cx="1298575" cy="3524250"/>
              <a:chOff x="4197743" y="2129027"/>
              <a:chExt cx="1298575" cy="3524250"/>
            </a:xfrm>
          </p:grpSpPr>
          <p:sp>
            <p:nvSpPr>
              <p:cNvPr id="49" name="object 17">
                <a:extLst>
                  <a:ext uri="{FF2B5EF4-FFF2-40B4-BE49-F238E27FC236}">
                    <a16:creationId xmlns:a16="http://schemas.microsoft.com/office/drawing/2014/main" id="{FBF0DA9F-0BB9-B71D-D365-C6D2EA5780A6}"/>
                  </a:ext>
                </a:extLst>
              </p:cNvPr>
              <p:cNvSpPr/>
              <p:nvPr/>
            </p:nvSpPr>
            <p:spPr>
              <a:xfrm>
                <a:off x="4203839" y="2135123"/>
                <a:ext cx="1286510" cy="1324610"/>
              </a:xfrm>
              <a:custGeom>
                <a:avLst/>
                <a:gdLst/>
                <a:ahLst/>
                <a:cxnLst/>
                <a:rect l="l" t="t" r="r" b="b"/>
                <a:pathLst>
                  <a:path w="1286510" h="1324610">
                    <a:moveTo>
                      <a:pt x="1286256" y="1324355"/>
                    </a:moveTo>
                    <a:lnTo>
                      <a:pt x="1286256" y="0"/>
                    </a:lnTo>
                    <a:lnTo>
                      <a:pt x="0" y="0"/>
                    </a:lnTo>
                    <a:lnTo>
                      <a:pt x="0" y="1324355"/>
                    </a:lnTo>
                    <a:lnTo>
                      <a:pt x="1286256" y="1324355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18">
                <a:extLst>
                  <a:ext uri="{FF2B5EF4-FFF2-40B4-BE49-F238E27FC236}">
                    <a16:creationId xmlns:a16="http://schemas.microsoft.com/office/drawing/2014/main" id="{77F6E581-DDEE-529E-FE8B-EE324F5AC85B}"/>
                  </a:ext>
                </a:extLst>
              </p:cNvPr>
              <p:cNvSpPr/>
              <p:nvPr/>
            </p:nvSpPr>
            <p:spPr>
              <a:xfrm>
                <a:off x="4197743" y="2129027"/>
                <a:ext cx="1298575" cy="1336675"/>
              </a:xfrm>
              <a:custGeom>
                <a:avLst/>
                <a:gdLst/>
                <a:ahLst/>
                <a:cxnLst/>
                <a:rect l="l" t="t" r="r" b="b"/>
                <a:pathLst>
                  <a:path w="1298575" h="1336675">
                    <a:moveTo>
                      <a:pt x="1298448" y="1336548"/>
                    </a:moveTo>
                    <a:lnTo>
                      <a:pt x="1298448" y="0"/>
                    </a:lnTo>
                    <a:lnTo>
                      <a:pt x="0" y="0"/>
                    </a:lnTo>
                    <a:lnTo>
                      <a:pt x="0" y="1336548"/>
                    </a:lnTo>
                    <a:lnTo>
                      <a:pt x="6096" y="1336548"/>
                    </a:lnTo>
                    <a:lnTo>
                      <a:pt x="6096" y="12953"/>
                    </a:lnTo>
                    <a:lnTo>
                      <a:pt x="12953" y="6095"/>
                    </a:lnTo>
                    <a:lnTo>
                      <a:pt x="12953" y="12953"/>
                    </a:lnTo>
                    <a:lnTo>
                      <a:pt x="1286255" y="12953"/>
                    </a:lnTo>
                    <a:lnTo>
                      <a:pt x="1286255" y="6095"/>
                    </a:lnTo>
                    <a:lnTo>
                      <a:pt x="1292352" y="12953"/>
                    </a:lnTo>
                    <a:lnTo>
                      <a:pt x="1292352" y="1336548"/>
                    </a:lnTo>
                    <a:lnTo>
                      <a:pt x="1298448" y="1336548"/>
                    </a:lnTo>
                    <a:close/>
                  </a:path>
                  <a:path w="1298575" h="1336675">
                    <a:moveTo>
                      <a:pt x="12953" y="12953"/>
                    </a:moveTo>
                    <a:lnTo>
                      <a:pt x="12953" y="6095"/>
                    </a:lnTo>
                    <a:lnTo>
                      <a:pt x="6096" y="12953"/>
                    </a:lnTo>
                    <a:lnTo>
                      <a:pt x="12953" y="12953"/>
                    </a:lnTo>
                    <a:close/>
                  </a:path>
                  <a:path w="1298575" h="1336675">
                    <a:moveTo>
                      <a:pt x="12953" y="1323594"/>
                    </a:moveTo>
                    <a:lnTo>
                      <a:pt x="12953" y="12953"/>
                    </a:lnTo>
                    <a:lnTo>
                      <a:pt x="6096" y="12953"/>
                    </a:lnTo>
                    <a:lnTo>
                      <a:pt x="6096" y="1323594"/>
                    </a:lnTo>
                    <a:lnTo>
                      <a:pt x="12953" y="1323594"/>
                    </a:lnTo>
                    <a:close/>
                  </a:path>
                  <a:path w="1298575" h="1336675">
                    <a:moveTo>
                      <a:pt x="1292352" y="1323594"/>
                    </a:moveTo>
                    <a:lnTo>
                      <a:pt x="6096" y="1323594"/>
                    </a:lnTo>
                    <a:lnTo>
                      <a:pt x="12953" y="1330452"/>
                    </a:lnTo>
                    <a:lnTo>
                      <a:pt x="12953" y="1336548"/>
                    </a:lnTo>
                    <a:lnTo>
                      <a:pt x="1286255" y="1336548"/>
                    </a:lnTo>
                    <a:lnTo>
                      <a:pt x="1286255" y="1330452"/>
                    </a:lnTo>
                    <a:lnTo>
                      <a:pt x="1292352" y="1323594"/>
                    </a:lnTo>
                    <a:close/>
                  </a:path>
                  <a:path w="1298575" h="1336675">
                    <a:moveTo>
                      <a:pt x="12953" y="1336548"/>
                    </a:moveTo>
                    <a:lnTo>
                      <a:pt x="12953" y="1330452"/>
                    </a:lnTo>
                    <a:lnTo>
                      <a:pt x="6096" y="1323594"/>
                    </a:lnTo>
                    <a:lnTo>
                      <a:pt x="6096" y="1336548"/>
                    </a:lnTo>
                    <a:lnTo>
                      <a:pt x="12953" y="1336548"/>
                    </a:lnTo>
                    <a:close/>
                  </a:path>
                  <a:path w="1298575" h="1336675">
                    <a:moveTo>
                      <a:pt x="1292352" y="12953"/>
                    </a:moveTo>
                    <a:lnTo>
                      <a:pt x="1286255" y="6095"/>
                    </a:lnTo>
                    <a:lnTo>
                      <a:pt x="1286255" y="12953"/>
                    </a:lnTo>
                    <a:lnTo>
                      <a:pt x="1292352" y="12953"/>
                    </a:lnTo>
                    <a:close/>
                  </a:path>
                  <a:path w="1298575" h="1336675">
                    <a:moveTo>
                      <a:pt x="1292352" y="1323594"/>
                    </a:moveTo>
                    <a:lnTo>
                      <a:pt x="1292352" y="12953"/>
                    </a:lnTo>
                    <a:lnTo>
                      <a:pt x="1286255" y="12953"/>
                    </a:lnTo>
                    <a:lnTo>
                      <a:pt x="1286255" y="1323594"/>
                    </a:lnTo>
                    <a:lnTo>
                      <a:pt x="1292352" y="1323594"/>
                    </a:lnTo>
                    <a:close/>
                  </a:path>
                  <a:path w="1298575" h="1336675">
                    <a:moveTo>
                      <a:pt x="1292352" y="1336548"/>
                    </a:moveTo>
                    <a:lnTo>
                      <a:pt x="1292352" y="1323594"/>
                    </a:lnTo>
                    <a:lnTo>
                      <a:pt x="1286255" y="1330452"/>
                    </a:lnTo>
                    <a:lnTo>
                      <a:pt x="1286255" y="1336548"/>
                    </a:lnTo>
                    <a:lnTo>
                      <a:pt x="1292352" y="133654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19">
                <a:extLst>
                  <a:ext uri="{FF2B5EF4-FFF2-40B4-BE49-F238E27FC236}">
                    <a16:creationId xmlns:a16="http://schemas.microsoft.com/office/drawing/2014/main" id="{B9B8CF9D-1162-0A1E-4F62-86DA16ACE8DD}"/>
                  </a:ext>
                </a:extLst>
              </p:cNvPr>
              <p:cNvSpPr/>
              <p:nvPr/>
            </p:nvSpPr>
            <p:spPr>
              <a:xfrm>
                <a:off x="4203839" y="3707130"/>
                <a:ext cx="1286510" cy="1940560"/>
              </a:xfrm>
              <a:custGeom>
                <a:avLst/>
                <a:gdLst/>
                <a:ahLst/>
                <a:cxnLst/>
                <a:rect l="l" t="t" r="r" b="b"/>
                <a:pathLst>
                  <a:path w="1286510" h="1940560">
                    <a:moveTo>
                      <a:pt x="1286256" y="1940052"/>
                    </a:moveTo>
                    <a:lnTo>
                      <a:pt x="1286256" y="0"/>
                    </a:lnTo>
                    <a:lnTo>
                      <a:pt x="0" y="0"/>
                    </a:lnTo>
                    <a:lnTo>
                      <a:pt x="0" y="1940052"/>
                    </a:lnTo>
                    <a:lnTo>
                      <a:pt x="1286256" y="1940052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20">
                <a:extLst>
                  <a:ext uri="{FF2B5EF4-FFF2-40B4-BE49-F238E27FC236}">
                    <a16:creationId xmlns:a16="http://schemas.microsoft.com/office/drawing/2014/main" id="{6A6B8E40-7308-A037-D57E-5283074B9DB5}"/>
                  </a:ext>
                </a:extLst>
              </p:cNvPr>
              <p:cNvSpPr/>
              <p:nvPr/>
            </p:nvSpPr>
            <p:spPr>
              <a:xfrm>
                <a:off x="4197743" y="3700272"/>
                <a:ext cx="1298575" cy="1953260"/>
              </a:xfrm>
              <a:custGeom>
                <a:avLst/>
                <a:gdLst/>
                <a:ahLst/>
                <a:cxnLst/>
                <a:rect l="l" t="t" r="r" b="b"/>
                <a:pathLst>
                  <a:path w="1298575" h="1953260">
                    <a:moveTo>
                      <a:pt x="1298448" y="1953005"/>
                    </a:moveTo>
                    <a:lnTo>
                      <a:pt x="1298448" y="0"/>
                    </a:lnTo>
                    <a:lnTo>
                      <a:pt x="0" y="0"/>
                    </a:lnTo>
                    <a:lnTo>
                      <a:pt x="0" y="1953005"/>
                    </a:lnTo>
                    <a:lnTo>
                      <a:pt x="6096" y="1953005"/>
                    </a:lnTo>
                    <a:lnTo>
                      <a:pt x="6096" y="12953"/>
                    </a:lnTo>
                    <a:lnTo>
                      <a:pt x="12953" y="6857"/>
                    </a:lnTo>
                    <a:lnTo>
                      <a:pt x="12953" y="12953"/>
                    </a:lnTo>
                    <a:lnTo>
                      <a:pt x="1286255" y="12953"/>
                    </a:lnTo>
                    <a:lnTo>
                      <a:pt x="1286255" y="6857"/>
                    </a:lnTo>
                    <a:lnTo>
                      <a:pt x="1292352" y="12953"/>
                    </a:lnTo>
                    <a:lnTo>
                      <a:pt x="1292352" y="1953005"/>
                    </a:lnTo>
                    <a:lnTo>
                      <a:pt x="1298448" y="1953005"/>
                    </a:lnTo>
                    <a:close/>
                  </a:path>
                  <a:path w="1298575" h="1953260">
                    <a:moveTo>
                      <a:pt x="12953" y="12953"/>
                    </a:moveTo>
                    <a:lnTo>
                      <a:pt x="12953" y="6857"/>
                    </a:lnTo>
                    <a:lnTo>
                      <a:pt x="6096" y="12953"/>
                    </a:lnTo>
                    <a:lnTo>
                      <a:pt x="12953" y="12953"/>
                    </a:lnTo>
                    <a:close/>
                  </a:path>
                  <a:path w="1298575" h="1953260">
                    <a:moveTo>
                      <a:pt x="12953" y="1940052"/>
                    </a:moveTo>
                    <a:lnTo>
                      <a:pt x="12953" y="12953"/>
                    </a:lnTo>
                    <a:lnTo>
                      <a:pt x="6096" y="12953"/>
                    </a:lnTo>
                    <a:lnTo>
                      <a:pt x="6096" y="1940052"/>
                    </a:lnTo>
                    <a:lnTo>
                      <a:pt x="12953" y="1940052"/>
                    </a:lnTo>
                    <a:close/>
                  </a:path>
                  <a:path w="1298575" h="1953260">
                    <a:moveTo>
                      <a:pt x="1292352" y="1940052"/>
                    </a:moveTo>
                    <a:lnTo>
                      <a:pt x="6096" y="1940052"/>
                    </a:lnTo>
                    <a:lnTo>
                      <a:pt x="12953" y="1946910"/>
                    </a:lnTo>
                    <a:lnTo>
                      <a:pt x="12953" y="1953005"/>
                    </a:lnTo>
                    <a:lnTo>
                      <a:pt x="1286255" y="1953005"/>
                    </a:lnTo>
                    <a:lnTo>
                      <a:pt x="1286255" y="1946910"/>
                    </a:lnTo>
                    <a:lnTo>
                      <a:pt x="1292352" y="1940052"/>
                    </a:lnTo>
                    <a:close/>
                  </a:path>
                  <a:path w="1298575" h="1953260">
                    <a:moveTo>
                      <a:pt x="12953" y="1953005"/>
                    </a:moveTo>
                    <a:lnTo>
                      <a:pt x="12953" y="1946910"/>
                    </a:lnTo>
                    <a:lnTo>
                      <a:pt x="6096" y="1940052"/>
                    </a:lnTo>
                    <a:lnTo>
                      <a:pt x="6096" y="1953005"/>
                    </a:lnTo>
                    <a:lnTo>
                      <a:pt x="12953" y="1953005"/>
                    </a:lnTo>
                    <a:close/>
                  </a:path>
                  <a:path w="1298575" h="1953260">
                    <a:moveTo>
                      <a:pt x="1292352" y="12953"/>
                    </a:moveTo>
                    <a:lnTo>
                      <a:pt x="1286255" y="6857"/>
                    </a:lnTo>
                    <a:lnTo>
                      <a:pt x="1286255" y="12953"/>
                    </a:lnTo>
                    <a:lnTo>
                      <a:pt x="1292352" y="12953"/>
                    </a:lnTo>
                    <a:close/>
                  </a:path>
                  <a:path w="1298575" h="1953260">
                    <a:moveTo>
                      <a:pt x="1292352" y="1940052"/>
                    </a:moveTo>
                    <a:lnTo>
                      <a:pt x="1292352" y="12953"/>
                    </a:lnTo>
                    <a:lnTo>
                      <a:pt x="1286255" y="12953"/>
                    </a:lnTo>
                    <a:lnTo>
                      <a:pt x="1286255" y="1940052"/>
                    </a:lnTo>
                    <a:lnTo>
                      <a:pt x="1292352" y="1940052"/>
                    </a:lnTo>
                    <a:close/>
                  </a:path>
                  <a:path w="1298575" h="1953260">
                    <a:moveTo>
                      <a:pt x="1292352" y="1953005"/>
                    </a:moveTo>
                    <a:lnTo>
                      <a:pt x="1292352" y="1940052"/>
                    </a:lnTo>
                    <a:lnTo>
                      <a:pt x="1286255" y="1946910"/>
                    </a:lnTo>
                    <a:lnTo>
                      <a:pt x="1286255" y="1953005"/>
                    </a:lnTo>
                    <a:lnTo>
                      <a:pt x="1292352" y="19530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EFE5EDF2-C06D-4028-6093-6A077ACD9AE2}"/>
                </a:ext>
              </a:extLst>
            </p:cNvPr>
            <p:cNvSpPr txBox="1"/>
            <p:nvPr/>
          </p:nvSpPr>
          <p:spPr>
            <a:xfrm>
              <a:off x="3378401" y="3505376"/>
              <a:ext cx="1099820" cy="1854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latin typeface="Times New Roman"/>
                  <a:cs typeface="Times New Roman"/>
                </a:rPr>
                <a:t>2</a:t>
              </a:r>
              <a:r>
                <a:rPr sz="2000" dirty="0">
                  <a:latin typeface="Times New Roman"/>
                  <a:cs typeface="Times New Roman"/>
                </a:rPr>
                <a:t>:</a:t>
              </a:r>
            </a:p>
            <a:p>
              <a:pPr marL="38100" marR="30480">
                <a:lnSpc>
                  <a:spcPct val="1000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T→a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4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Bd </a:t>
              </a:r>
              <a:r>
                <a:rPr sz="2000" i="1" spc="-484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 → · </a:t>
              </a:r>
              <a:r>
                <a:rPr sz="2000" i="1" spc="-10" dirty="0">
                  <a:latin typeface="Times New Roman"/>
                  <a:cs typeface="Times New Roman"/>
                </a:rPr>
                <a:t>Tb </a:t>
              </a:r>
              <a:r>
                <a:rPr sz="2000" i="1" spc="-484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r>
                <a:rPr sz="2000" i="1" spc="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→</a:t>
              </a:r>
              <a:r>
                <a:rPr sz="2000" i="1" spc="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 </a:t>
              </a:r>
              <a:r>
                <a:rPr sz="2000" i="1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T→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10" dirty="0">
                  <a:latin typeface="Times New Roman"/>
                  <a:cs typeface="Times New Roman"/>
                </a:rPr>
                <a:t>aBd </a:t>
              </a:r>
              <a:r>
                <a:rPr sz="2000" i="1" spc="-484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T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→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grpSp>
          <p:nvGrpSpPr>
            <p:cNvPr id="19" name="object 22">
              <a:extLst>
                <a:ext uri="{FF2B5EF4-FFF2-40B4-BE49-F238E27FC236}">
                  <a16:creationId xmlns:a16="http://schemas.microsoft.com/office/drawing/2014/main" id="{9CFDBCC2-3DC4-3A99-D738-3FD7E707796F}"/>
                </a:ext>
              </a:extLst>
            </p:cNvPr>
            <p:cNvGrpSpPr/>
            <p:nvPr/>
          </p:nvGrpSpPr>
          <p:grpSpPr>
            <a:xfrm>
              <a:off x="5390849" y="2338500"/>
              <a:ext cx="1275080" cy="721360"/>
              <a:chOff x="6269621" y="2564129"/>
              <a:chExt cx="1275080" cy="721360"/>
            </a:xfrm>
          </p:grpSpPr>
          <p:sp>
            <p:nvSpPr>
              <p:cNvPr id="47" name="object 23">
                <a:extLst>
                  <a:ext uri="{FF2B5EF4-FFF2-40B4-BE49-F238E27FC236}">
                    <a16:creationId xmlns:a16="http://schemas.microsoft.com/office/drawing/2014/main" id="{FE89F434-E020-B91D-9FAB-D8F0CD4058E4}"/>
                  </a:ext>
                </a:extLst>
              </p:cNvPr>
              <p:cNvSpPr/>
              <p:nvPr/>
            </p:nvSpPr>
            <p:spPr>
              <a:xfrm>
                <a:off x="6275717" y="2570225"/>
                <a:ext cx="1262380" cy="708025"/>
              </a:xfrm>
              <a:custGeom>
                <a:avLst/>
                <a:gdLst/>
                <a:ahLst/>
                <a:cxnLst/>
                <a:rect l="l" t="t" r="r" b="b"/>
                <a:pathLst>
                  <a:path w="1262379" h="708025">
                    <a:moveTo>
                      <a:pt x="1261871" y="707897"/>
                    </a:moveTo>
                    <a:lnTo>
                      <a:pt x="1261871" y="0"/>
                    </a:lnTo>
                    <a:lnTo>
                      <a:pt x="0" y="0"/>
                    </a:lnTo>
                    <a:lnTo>
                      <a:pt x="0" y="707897"/>
                    </a:lnTo>
                    <a:lnTo>
                      <a:pt x="1261871" y="707897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24">
                <a:extLst>
                  <a:ext uri="{FF2B5EF4-FFF2-40B4-BE49-F238E27FC236}">
                    <a16:creationId xmlns:a16="http://schemas.microsoft.com/office/drawing/2014/main" id="{89E83C26-CC2E-A1A8-ACDF-C99FE5C31BF5}"/>
                  </a:ext>
                </a:extLst>
              </p:cNvPr>
              <p:cNvSpPr/>
              <p:nvPr/>
            </p:nvSpPr>
            <p:spPr>
              <a:xfrm>
                <a:off x="6269621" y="2564129"/>
                <a:ext cx="1275080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75079" h="721360">
                    <a:moveTo>
                      <a:pt x="1274825" y="720851"/>
                    </a:moveTo>
                    <a:lnTo>
                      <a:pt x="1274825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96" y="720851"/>
                    </a:lnTo>
                    <a:lnTo>
                      <a:pt x="6096" y="12192"/>
                    </a:lnTo>
                    <a:lnTo>
                      <a:pt x="12941" y="6095"/>
                    </a:lnTo>
                    <a:lnTo>
                      <a:pt x="12941" y="12192"/>
                    </a:lnTo>
                    <a:lnTo>
                      <a:pt x="1261871" y="12192"/>
                    </a:lnTo>
                    <a:lnTo>
                      <a:pt x="1261871" y="6095"/>
                    </a:lnTo>
                    <a:lnTo>
                      <a:pt x="1267955" y="12192"/>
                    </a:lnTo>
                    <a:lnTo>
                      <a:pt x="1267955" y="720851"/>
                    </a:lnTo>
                    <a:lnTo>
                      <a:pt x="1274825" y="720851"/>
                    </a:lnTo>
                    <a:close/>
                  </a:path>
                  <a:path w="1275079" h="721360">
                    <a:moveTo>
                      <a:pt x="12941" y="12192"/>
                    </a:moveTo>
                    <a:lnTo>
                      <a:pt x="12941" y="6095"/>
                    </a:lnTo>
                    <a:lnTo>
                      <a:pt x="6096" y="12192"/>
                    </a:lnTo>
                    <a:lnTo>
                      <a:pt x="12941" y="12192"/>
                    </a:lnTo>
                    <a:close/>
                  </a:path>
                  <a:path w="1275079" h="721360">
                    <a:moveTo>
                      <a:pt x="12941" y="707897"/>
                    </a:moveTo>
                    <a:lnTo>
                      <a:pt x="12941" y="12192"/>
                    </a:lnTo>
                    <a:lnTo>
                      <a:pt x="6096" y="12192"/>
                    </a:lnTo>
                    <a:lnTo>
                      <a:pt x="6096" y="707897"/>
                    </a:lnTo>
                    <a:lnTo>
                      <a:pt x="12941" y="707897"/>
                    </a:lnTo>
                    <a:close/>
                  </a:path>
                  <a:path w="1275079" h="721360">
                    <a:moveTo>
                      <a:pt x="1267955" y="707897"/>
                    </a:moveTo>
                    <a:lnTo>
                      <a:pt x="6096" y="707897"/>
                    </a:lnTo>
                    <a:lnTo>
                      <a:pt x="12941" y="713993"/>
                    </a:lnTo>
                    <a:lnTo>
                      <a:pt x="12941" y="720851"/>
                    </a:lnTo>
                    <a:lnTo>
                      <a:pt x="1261871" y="720851"/>
                    </a:lnTo>
                    <a:lnTo>
                      <a:pt x="1261871" y="713993"/>
                    </a:lnTo>
                    <a:lnTo>
                      <a:pt x="1267955" y="707897"/>
                    </a:lnTo>
                    <a:close/>
                  </a:path>
                  <a:path w="1275079" h="721360">
                    <a:moveTo>
                      <a:pt x="12941" y="720851"/>
                    </a:moveTo>
                    <a:lnTo>
                      <a:pt x="12941" y="713993"/>
                    </a:lnTo>
                    <a:lnTo>
                      <a:pt x="6096" y="707897"/>
                    </a:lnTo>
                    <a:lnTo>
                      <a:pt x="6096" y="720851"/>
                    </a:lnTo>
                    <a:lnTo>
                      <a:pt x="12941" y="720851"/>
                    </a:lnTo>
                    <a:close/>
                  </a:path>
                  <a:path w="1275079" h="721360">
                    <a:moveTo>
                      <a:pt x="1267955" y="12192"/>
                    </a:moveTo>
                    <a:lnTo>
                      <a:pt x="1261871" y="6095"/>
                    </a:lnTo>
                    <a:lnTo>
                      <a:pt x="1261871" y="12192"/>
                    </a:lnTo>
                    <a:lnTo>
                      <a:pt x="1267955" y="12192"/>
                    </a:lnTo>
                    <a:close/>
                  </a:path>
                  <a:path w="1275079" h="721360">
                    <a:moveTo>
                      <a:pt x="1267955" y="707897"/>
                    </a:moveTo>
                    <a:lnTo>
                      <a:pt x="1267955" y="12192"/>
                    </a:lnTo>
                    <a:lnTo>
                      <a:pt x="1261871" y="12192"/>
                    </a:lnTo>
                    <a:lnTo>
                      <a:pt x="1261871" y="707897"/>
                    </a:lnTo>
                    <a:lnTo>
                      <a:pt x="1267955" y="707897"/>
                    </a:lnTo>
                    <a:close/>
                  </a:path>
                  <a:path w="1275079" h="721360">
                    <a:moveTo>
                      <a:pt x="1267955" y="720851"/>
                    </a:moveTo>
                    <a:lnTo>
                      <a:pt x="1267955" y="707897"/>
                    </a:lnTo>
                    <a:lnTo>
                      <a:pt x="1261871" y="713993"/>
                    </a:lnTo>
                    <a:lnTo>
                      <a:pt x="1261871" y="720851"/>
                    </a:lnTo>
                    <a:lnTo>
                      <a:pt x="1267955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43B046DA-F1E3-DD04-0D7E-2EEEE58DC5C0}"/>
                </a:ext>
              </a:extLst>
            </p:cNvPr>
            <p:cNvSpPr txBox="1"/>
            <p:nvPr/>
          </p:nvSpPr>
          <p:spPr>
            <a:xfrm>
              <a:off x="5450279" y="2369234"/>
              <a:ext cx="953135" cy="6350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latin typeface="Times New Roman"/>
                  <a:cs typeface="Times New Roman"/>
                </a:rPr>
                <a:t>1</a:t>
              </a:r>
              <a:r>
                <a:rPr sz="2000" dirty="0">
                  <a:latin typeface="Times New Roman"/>
                  <a:cs typeface="Times New Roman"/>
                </a:rPr>
                <a:t>:</a:t>
              </a:r>
            </a:p>
            <a:p>
              <a:pPr marL="38100">
                <a:lnSpc>
                  <a:spcPct val="1000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S′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→</a:t>
              </a:r>
              <a:r>
                <a:rPr sz="2000" i="1" spc="-3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T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21" name="object 27">
              <a:extLst>
                <a:ext uri="{FF2B5EF4-FFF2-40B4-BE49-F238E27FC236}">
                  <a16:creationId xmlns:a16="http://schemas.microsoft.com/office/drawing/2014/main" id="{7E00C18E-8FDA-4EDC-BE52-E2C8CA1FE213}"/>
                </a:ext>
              </a:extLst>
            </p:cNvPr>
            <p:cNvSpPr txBox="1"/>
            <p:nvPr/>
          </p:nvSpPr>
          <p:spPr>
            <a:xfrm>
              <a:off x="5475679" y="3654728"/>
              <a:ext cx="29400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I</a:t>
              </a:r>
              <a:r>
                <a:rPr sz="2000" i="1" spc="85" dirty="0">
                  <a:latin typeface="Times New Roman"/>
                  <a:cs typeface="Times New Roman"/>
                </a:rPr>
                <a:t> </a:t>
              </a:r>
              <a:r>
                <a:rPr sz="2000" spc="-5" dirty="0">
                  <a:latin typeface="Times New Roman"/>
                  <a:cs typeface="Times New Roman"/>
                </a:rPr>
                <a:t>: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22" name="object 28">
              <a:extLst>
                <a:ext uri="{FF2B5EF4-FFF2-40B4-BE49-F238E27FC236}">
                  <a16:creationId xmlns:a16="http://schemas.microsoft.com/office/drawing/2014/main" id="{09F824ED-1AE1-4FEA-2C59-3ED937CBA9A9}"/>
                </a:ext>
              </a:extLst>
            </p:cNvPr>
            <p:cNvSpPr txBox="1"/>
            <p:nvPr/>
          </p:nvSpPr>
          <p:spPr>
            <a:xfrm>
              <a:off x="5475685" y="3801794"/>
              <a:ext cx="1049655" cy="48768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11125">
                <a:lnSpc>
                  <a:spcPts val="1385"/>
                </a:lnSpc>
                <a:spcBef>
                  <a:spcPts val="130"/>
                </a:spcBef>
              </a:pPr>
              <a:r>
                <a:rPr sz="1300" spc="15" dirty="0">
                  <a:latin typeface="Times New Roman"/>
                  <a:cs typeface="Times New Roman"/>
                </a:rPr>
                <a:t>3</a:t>
              </a:r>
              <a:r>
                <a:rPr lang="en-US" sz="1300" spc="15" dirty="0">
                  <a:latin typeface="Times New Roman"/>
                  <a:cs typeface="Times New Roman"/>
                </a:rPr>
                <a:t> </a:t>
              </a:r>
              <a:r>
                <a:rPr lang="en-US" sz="1300" i="1" spc="15" dirty="0">
                  <a:latin typeface="Times New Roman"/>
                  <a:cs typeface="Times New Roman"/>
                </a:rPr>
                <a:t> </a:t>
              </a:r>
              <a:endParaRPr sz="1300" dirty="0">
                <a:latin typeface="Times New Roman"/>
                <a:cs typeface="Times New Roman"/>
              </a:endParaRPr>
            </a:p>
            <a:p>
              <a:pPr marL="12700">
                <a:lnSpc>
                  <a:spcPts val="222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T→aB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d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grpSp>
          <p:nvGrpSpPr>
            <p:cNvPr id="23" name="object 29">
              <a:extLst>
                <a:ext uri="{FF2B5EF4-FFF2-40B4-BE49-F238E27FC236}">
                  <a16:creationId xmlns:a16="http://schemas.microsoft.com/office/drawing/2014/main" id="{06D8F59D-DF42-783F-62F4-D6E848A9A9BC}"/>
                </a:ext>
              </a:extLst>
            </p:cNvPr>
            <p:cNvGrpSpPr/>
            <p:nvPr/>
          </p:nvGrpSpPr>
          <p:grpSpPr>
            <a:xfrm>
              <a:off x="5390849" y="4554397"/>
              <a:ext cx="1298575" cy="721360"/>
              <a:chOff x="6269621" y="4780026"/>
              <a:chExt cx="1298575" cy="721360"/>
            </a:xfrm>
          </p:grpSpPr>
          <p:sp>
            <p:nvSpPr>
              <p:cNvPr id="45" name="object 30">
                <a:extLst>
                  <a:ext uri="{FF2B5EF4-FFF2-40B4-BE49-F238E27FC236}">
                    <a16:creationId xmlns:a16="http://schemas.microsoft.com/office/drawing/2014/main" id="{3C8FA2D7-2089-4A99-626C-EC0FAB46A8A3}"/>
                  </a:ext>
                </a:extLst>
              </p:cNvPr>
              <p:cNvSpPr/>
              <p:nvPr/>
            </p:nvSpPr>
            <p:spPr>
              <a:xfrm>
                <a:off x="6275717" y="4786122"/>
                <a:ext cx="1286510" cy="708660"/>
              </a:xfrm>
              <a:custGeom>
                <a:avLst/>
                <a:gdLst/>
                <a:ahLst/>
                <a:cxnLst/>
                <a:rect l="l" t="t" r="r" b="b"/>
                <a:pathLst>
                  <a:path w="1286509" h="708660">
                    <a:moveTo>
                      <a:pt x="1286256" y="708660"/>
                    </a:moveTo>
                    <a:lnTo>
                      <a:pt x="1286256" y="0"/>
                    </a:lnTo>
                    <a:lnTo>
                      <a:pt x="0" y="0"/>
                    </a:lnTo>
                    <a:lnTo>
                      <a:pt x="0" y="708660"/>
                    </a:lnTo>
                    <a:lnTo>
                      <a:pt x="1286256" y="708660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31">
                <a:extLst>
                  <a:ext uri="{FF2B5EF4-FFF2-40B4-BE49-F238E27FC236}">
                    <a16:creationId xmlns:a16="http://schemas.microsoft.com/office/drawing/2014/main" id="{B8265B42-6745-6051-E05C-D175E65DF805}"/>
                  </a:ext>
                </a:extLst>
              </p:cNvPr>
              <p:cNvSpPr/>
              <p:nvPr/>
            </p:nvSpPr>
            <p:spPr>
              <a:xfrm>
                <a:off x="6269621" y="4780026"/>
                <a:ext cx="1298575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98575" h="721360">
                    <a:moveTo>
                      <a:pt x="1298447" y="720851"/>
                    </a:moveTo>
                    <a:lnTo>
                      <a:pt x="1298447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96" y="720851"/>
                    </a:lnTo>
                    <a:lnTo>
                      <a:pt x="6096" y="12953"/>
                    </a:lnTo>
                    <a:lnTo>
                      <a:pt x="12941" y="6096"/>
                    </a:lnTo>
                    <a:lnTo>
                      <a:pt x="12941" y="12953"/>
                    </a:lnTo>
                    <a:lnTo>
                      <a:pt x="1285493" y="12953"/>
                    </a:lnTo>
                    <a:lnTo>
                      <a:pt x="1285493" y="6096"/>
                    </a:lnTo>
                    <a:lnTo>
                      <a:pt x="1292352" y="12953"/>
                    </a:lnTo>
                    <a:lnTo>
                      <a:pt x="1292352" y="720851"/>
                    </a:lnTo>
                    <a:lnTo>
                      <a:pt x="1298447" y="720851"/>
                    </a:lnTo>
                    <a:close/>
                  </a:path>
                  <a:path w="1298575" h="721360">
                    <a:moveTo>
                      <a:pt x="12941" y="12953"/>
                    </a:moveTo>
                    <a:lnTo>
                      <a:pt x="12941" y="6096"/>
                    </a:lnTo>
                    <a:lnTo>
                      <a:pt x="6096" y="12953"/>
                    </a:lnTo>
                    <a:lnTo>
                      <a:pt x="12941" y="12953"/>
                    </a:lnTo>
                    <a:close/>
                  </a:path>
                  <a:path w="1298575" h="721360">
                    <a:moveTo>
                      <a:pt x="12941" y="707898"/>
                    </a:moveTo>
                    <a:lnTo>
                      <a:pt x="12941" y="12953"/>
                    </a:lnTo>
                    <a:lnTo>
                      <a:pt x="6096" y="12953"/>
                    </a:lnTo>
                    <a:lnTo>
                      <a:pt x="6096" y="707898"/>
                    </a:lnTo>
                    <a:lnTo>
                      <a:pt x="12941" y="707898"/>
                    </a:lnTo>
                    <a:close/>
                  </a:path>
                  <a:path w="1298575" h="721360">
                    <a:moveTo>
                      <a:pt x="1292352" y="707898"/>
                    </a:moveTo>
                    <a:lnTo>
                      <a:pt x="6096" y="707898"/>
                    </a:lnTo>
                    <a:lnTo>
                      <a:pt x="12941" y="714756"/>
                    </a:lnTo>
                    <a:lnTo>
                      <a:pt x="12941" y="720851"/>
                    </a:lnTo>
                    <a:lnTo>
                      <a:pt x="1285493" y="720851"/>
                    </a:lnTo>
                    <a:lnTo>
                      <a:pt x="1285493" y="714756"/>
                    </a:lnTo>
                    <a:lnTo>
                      <a:pt x="1292352" y="707898"/>
                    </a:lnTo>
                    <a:close/>
                  </a:path>
                  <a:path w="1298575" h="721360">
                    <a:moveTo>
                      <a:pt x="12941" y="720851"/>
                    </a:moveTo>
                    <a:lnTo>
                      <a:pt x="12941" y="714756"/>
                    </a:lnTo>
                    <a:lnTo>
                      <a:pt x="6096" y="707898"/>
                    </a:lnTo>
                    <a:lnTo>
                      <a:pt x="6096" y="720851"/>
                    </a:lnTo>
                    <a:lnTo>
                      <a:pt x="12941" y="720851"/>
                    </a:lnTo>
                    <a:close/>
                  </a:path>
                  <a:path w="1298575" h="721360">
                    <a:moveTo>
                      <a:pt x="1292352" y="12953"/>
                    </a:moveTo>
                    <a:lnTo>
                      <a:pt x="1285493" y="6096"/>
                    </a:lnTo>
                    <a:lnTo>
                      <a:pt x="1285493" y="12953"/>
                    </a:lnTo>
                    <a:lnTo>
                      <a:pt x="1292352" y="12953"/>
                    </a:lnTo>
                    <a:close/>
                  </a:path>
                  <a:path w="1298575" h="721360">
                    <a:moveTo>
                      <a:pt x="1292352" y="707898"/>
                    </a:moveTo>
                    <a:lnTo>
                      <a:pt x="1292352" y="12953"/>
                    </a:lnTo>
                    <a:lnTo>
                      <a:pt x="1285493" y="12953"/>
                    </a:lnTo>
                    <a:lnTo>
                      <a:pt x="1285493" y="707898"/>
                    </a:lnTo>
                    <a:lnTo>
                      <a:pt x="1292352" y="707898"/>
                    </a:lnTo>
                    <a:close/>
                  </a:path>
                  <a:path w="1298575" h="721360">
                    <a:moveTo>
                      <a:pt x="1292352" y="720851"/>
                    </a:moveTo>
                    <a:lnTo>
                      <a:pt x="1292352" y="707898"/>
                    </a:lnTo>
                    <a:lnTo>
                      <a:pt x="1285493" y="714756"/>
                    </a:lnTo>
                    <a:lnTo>
                      <a:pt x="1285493" y="720851"/>
                    </a:lnTo>
                    <a:lnTo>
                      <a:pt x="1292352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32">
              <a:extLst>
                <a:ext uri="{FF2B5EF4-FFF2-40B4-BE49-F238E27FC236}">
                  <a16:creationId xmlns:a16="http://schemas.microsoft.com/office/drawing/2014/main" id="{A1DE88D5-08E1-79FE-2541-FC5AA6390B12}"/>
                </a:ext>
              </a:extLst>
            </p:cNvPr>
            <p:cNvSpPr txBox="1"/>
            <p:nvPr/>
          </p:nvSpPr>
          <p:spPr>
            <a:xfrm>
              <a:off x="5396945" y="4560492"/>
              <a:ext cx="1286510" cy="652743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90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latin typeface="Times New Roman"/>
                  <a:cs typeface="Times New Roman"/>
                </a:rPr>
                <a:t>4</a:t>
              </a:r>
              <a:r>
                <a:rPr sz="2000" dirty="0">
                  <a:latin typeface="Times New Roman"/>
                  <a:cs typeface="Times New Roman"/>
                </a:rPr>
                <a:t>:</a:t>
              </a:r>
            </a:p>
            <a:p>
              <a:pPr marL="90805">
                <a:lnSpc>
                  <a:spcPct val="1000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B→T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3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25" name="object 33">
              <a:extLst>
                <a:ext uri="{FF2B5EF4-FFF2-40B4-BE49-F238E27FC236}">
                  <a16:creationId xmlns:a16="http://schemas.microsoft.com/office/drawing/2014/main" id="{8D3F312F-B28C-38FD-674F-A1F1240986C1}"/>
                </a:ext>
              </a:extLst>
            </p:cNvPr>
            <p:cNvSpPr txBox="1"/>
            <p:nvPr/>
          </p:nvSpPr>
          <p:spPr>
            <a:xfrm>
              <a:off x="7404301" y="3654728"/>
              <a:ext cx="29400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I</a:t>
              </a:r>
              <a:r>
                <a:rPr sz="2000" i="1" spc="85" dirty="0">
                  <a:latin typeface="Times New Roman"/>
                  <a:cs typeface="Times New Roman"/>
                </a:rPr>
                <a:t> </a:t>
              </a:r>
              <a:r>
                <a:rPr sz="2000" spc="-5" dirty="0">
                  <a:latin typeface="Times New Roman"/>
                  <a:cs typeface="Times New Roman"/>
                </a:rPr>
                <a:t>: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26" name="object 34">
              <a:extLst>
                <a:ext uri="{FF2B5EF4-FFF2-40B4-BE49-F238E27FC236}">
                  <a16:creationId xmlns:a16="http://schemas.microsoft.com/office/drawing/2014/main" id="{0D343D49-EFE9-4AE1-165C-E94C85A3EEAB}"/>
                </a:ext>
              </a:extLst>
            </p:cNvPr>
            <p:cNvSpPr txBox="1"/>
            <p:nvPr/>
          </p:nvSpPr>
          <p:spPr>
            <a:xfrm>
              <a:off x="7404307" y="3801794"/>
              <a:ext cx="986155" cy="48768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11125">
                <a:lnSpc>
                  <a:spcPts val="1385"/>
                </a:lnSpc>
                <a:spcBef>
                  <a:spcPts val="130"/>
                </a:spcBef>
              </a:pPr>
              <a:r>
                <a:rPr sz="1300" spc="15" dirty="0">
                  <a:latin typeface="Times New Roman"/>
                  <a:cs typeface="Times New Roman"/>
                </a:rPr>
                <a:t>5</a:t>
              </a:r>
              <a:endParaRPr sz="1300" dirty="0">
                <a:latin typeface="Times New Roman"/>
                <a:cs typeface="Times New Roman"/>
              </a:endParaRPr>
            </a:p>
            <a:p>
              <a:pPr marL="12700">
                <a:lnSpc>
                  <a:spcPts val="222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T→aBd</a:t>
              </a:r>
              <a:r>
                <a:rPr sz="2000" i="1" spc="-6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grpSp>
          <p:nvGrpSpPr>
            <p:cNvPr id="27" name="object 35">
              <a:extLst>
                <a:ext uri="{FF2B5EF4-FFF2-40B4-BE49-F238E27FC236}">
                  <a16:creationId xmlns:a16="http://schemas.microsoft.com/office/drawing/2014/main" id="{87667F77-EFB4-3CAD-69D4-71630EB7DE34}"/>
                </a:ext>
              </a:extLst>
            </p:cNvPr>
            <p:cNvGrpSpPr/>
            <p:nvPr/>
          </p:nvGrpSpPr>
          <p:grpSpPr>
            <a:xfrm>
              <a:off x="7319471" y="4554397"/>
              <a:ext cx="1203325" cy="721360"/>
              <a:chOff x="8198243" y="4780026"/>
              <a:chExt cx="1203325" cy="721360"/>
            </a:xfrm>
          </p:grpSpPr>
          <p:sp>
            <p:nvSpPr>
              <p:cNvPr id="43" name="object 36">
                <a:extLst>
                  <a:ext uri="{FF2B5EF4-FFF2-40B4-BE49-F238E27FC236}">
                    <a16:creationId xmlns:a16="http://schemas.microsoft.com/office/drawing/2014/main" id="{4048825C-1166-5814-CD61-E98EE63B0CB8}"/>
                  </a:ext>
                </a:extLst>
              </p:cNvPr>
              <p:cNvSpPr/>
              <p:nvPr/>
            </p:nvSpPr>
            <p:spPr>
              <a:xfrm>
                <a:off x="8204327" y="4786122"/>
                <a:ext cx="1191260" cy="708660"/>
              </a:xfrm>
              <a:custGeom>
                <a:avLst/>
                <a:gdLst/>
                <a:ahLst/>
                <a:cxnLst/>
                <a:rect l="l" t="t" r="r" b="b"/>
                <a:pathLst>
                  <a:path w="1191259" h="708660">
                    <a:moveTo>
                      <a:pt x="1191005" y="708660"/>
                    </a:moveTo>
                    <a:lnTo>
                      <a:pt x="1191005" y="0"/>
                    </a:lnTo>
                    <a:lnTo>
                      <a:pt x="0" y="0"/>
                    </a:lnTo>
                    <a:lnTo>
                      <a:pt x="0" y="708660"/>
                    </a:lnTo>
                    <a:lnTo>
                      <a:pt x="1191005" y="708660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37">
                <a:extLst>
                  <a:ext uri="{FF2B5EF4-FFF2-40B4-BE49-F238E27FC236}">
                    <a16:creationId xmlns:a16="http://schemas.microsoft.com/office/drawing/2014/main" id="{5B5DC28F-8832-992C-5B40-D155BAB133BC}"/>
                  </a:ext>
                </a:extLst>
              </p:cNvPr>
              <p:cNvSpPr/>
              <p:nvPr/>
            </p:nvSpPr>
            <p:spPr>
              <a:xfrm>
                <a:off x="8198243" y="4780026"/>
                <a:ext cx="1203325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03325" h="721360">
                    <a:moveTo>
                      <a:pt x="1203198" y="720851"/>
                    </a:moveTo>
                    <a:lnTo>
                      <a:pt x="1203198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83" y="720851"/>
                    </a:lnTo>
                    <a:lnTo>
                      <a:pt x="6083" y="12953"/>
                    </a:lnTo>
                    <a:lnTo>
                      <a:pt x="12954" y="6096"/>
                    </a:lnTo>
                    <a:lnTo>
                      <a:pt x="12954" y="12953"/>
                    </a:lnTo>
                    <a:lnTo>
                      <a:pt x="1191006" y="12953"/>
                    </a:lnTo>
                    <a:lnTo>
                      <a:pt x="1191006" y="6096"/>
                    </a:lnTo>
                    <a:lnTo>
                      <a:pt x="1197102" y="12953"/>
                    </a:lnTo>
                    <a:lnTo>
                      <a:pt x="1197102" y="720851"/>
                    </a:lnTo>
                    <a:lnTo>
                      <a:pt x="1203198" y="720851"/>
                    </a:lnTo>
                    <a:close/>
                  </a:path>
                  <a:path w="1203325" h="721360">
                    <a:moveTo>
                      <a:pt x="12954" y="12953"/>
                    </a:moveTo>
                    <a:lnTo>
                      <a:pt x="12954" y="6096"/>
                    </a:lnTo>
                    <a:lnTo>
                      <a:pt x="6083" y="12953"/>
                    </a:lnTo>
                    <a:lnTo>
                      <a:pt x="12954" y="12953"/>
                    </a:lnTo>
                    <a:close/>
                  </a:path>
                  <a:path w="1203325" h="721360">
                    <a:moveTo>
                      <a:pt x="12954" y="707898"/>
                    </a:moveTo>
                    <a:lnTo>
                      <a:pt x="12954" y="12953"/>
                    </a:lnTo>
                    <a:lnTo>
                      <a:pt x="6083" y="12953"/>
                    </a:lnTo>
                    <a:lnTo>
                      <a:pt x="6083" y="707898"/>
                    </a:lnTo>
                    <a:lnTo>
                      <a:pt x="12954" y="707898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6083" y="707898"/>
                    </a:lnTo>
                    <a:lnTo>
                      <a:pt x="12954" y="714756"/>
                    </a:lnTo>
                    <a:lnTo>
                      <a:pt x="12954" y="720851"/>
                    </a:lnTo>
                    <a:lnTo>
                      <a:pt x="1191006" y="720851"/>
                    </a:lnTo>
                    <a:lnTo>
                      <a:pt x="1191006" y="714756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2954" y="720851"/>
                    </a:moveTo>
                    <a:lnTo>
                      <a:pt x="12954" y="714756"/>
                    </a:lnTo>
                    <a:lnTo>
                      <a:pt x="6083" y="707898"/>
                    </a:lnTo>
                    <a:lnTo>
                      <a:pt x="6083" y="720851"/>
                    </a:lnTo>
                    <a:lnTo>
                      <a:pt x="12954" y="720851"/>
                    </a:lnTo>
                    <a:close/>
                  </a:path>
                  <a:path w="1203325" h="721360">
                    <a:moveTo>
                      <a:pt x="1197102" y="12953"/>
                    </a:moveTo>
                    <a:lnTo>
                      <a:pt x="1191006" y="6096"/>
                    </a:lnTo>
                    <a:lnTo>
                      <a:pt x="1191006" y="12953"/>
                    </a:lnTo>
                    <a:lnTo>
                      <a:pt x="1197102" y="12953"/>
                    </a:lnTo>
                    <a:close/>
                  </a:path>
                  <a:path w="1203325" h="721360">
                    <a:moveTo>
                      <a:pt x="1197102" y="707898"/>
                    </a:moveTo>
                    <a:lnTo>
                      <a:pt x="1197102" y="12953"/>
                    </a:lnTo>
                    <a:lnTo>
                      <a:pt x="1191006" y="12953"/>
                    </a:lnTo>
                    <a:lnTo>
                      <a:pt x="1191006" y="707898"/>
                    </a:lnTo>
                    <a:lnTo>
                      <a:pt x="1197102" y="707898"/>
                    </a:lnTo>
                    <a:close/>
                  </a:path>
                  <a:path w="1203325" h="721360">
                    <a:moveTo>
                      <a:pt x="1197102" y="720851"/>
                    </a:moveTo>
                    <a:lnTo>
                      <a:pt x="1197102" y="707898"/>
                    </a:lnTo>
                    <a:lnTo>
                      <a:pt x="1191006" y="714756"/>
                    </a:lnTo>
                    <a:lnTo>
                      <a:pt x="1191006" y="720851"/>
                    </a:lnTo>
                    <a:lnTo>
                      <a:pt x="1197102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38">
              <a:extLst>
                <a:ext uri="{FF2B5EF4-FFF2-40B4-BE49-F238E27FC236}">
                  <a16:creationId xmlns:a16="http://schemas.microsoft.com/office/drawing/2014/main" id="{2DB18491-B9D4-0528-ABB2-29F4893B0AE7}"/>
                </a:ext>
              </a:extLst>
            </p:cNvPr>
            <p:cNvSpPr txBox="1"/>
            <p:nvPr/>
          </p:nvSpPr>
          <p:spPr>
            <a:xfrm>
              <a:off x="7325555" y="4560492"/>
              <a:ext cx="1191260" cy="652743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290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latin typeface="Times New Roman"/>
                  <a:cs typeface="Times New Roman"/>
                </a:rPr>
                <a:t>6</a:t>
              </a:r>
              <a:r>
                <a:rPr sz="2000" dirty="0">
                  <a:latin typeface="Times New Roman"/>
                  <a:cs typeface="Times New Roman"/>
                </a:rPr>
                <a:t>:</a:t>
              </a:r>
            </a:p>
            <a:p>
              <a:pPr marL="91440">
                <a:lnSpc>
                  <a:spcPct val="1000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B→Tb</a:t>
              </a:r>
              <a:r>
                <a:rPr sz="2000" i="1" spc="-3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29" name="object 42">
              <a:extLst>
                <a:ext uri="{FF2B5EF4-FFF2-40B4-BE49-F238E27FC236}">
                  <a16:creationId xmlns:a16="http://schemas.microsoft.com/office/drawing/2014/main" id="{A56D3703-3931-E7E5-E5AB-BFEC8B18F3B2}"/>
                </a:ext>
              </a:extLst>
            </p:cNvPr>
            <p:cNvSpPr txBox="1"/>
            <p:nvPr/>
          </p:nvSpPr>
          <p:spPr>
            <a:xfrm>
              <a:off x="4904179" y="2362377"/>
              <a:ext cx="18097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T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30" name="object 43">
              <a:extLst>
                <a:ext uri="{FF2B5EF4-FFF2-40B4-BE49-F238E27FC236}">
                  <a16:creationId xmlns:a16="http://schemas.microsoft.com/office/drawing/2014/main" id="{D8E80884-86CD-8B6F-4475-7178805C1517}"/>
                </a:ext>
              </a:extLst>
            </p:cNvPr>
            <p:cNvSpPr txBox="1"/>
            <p:nvPr/>
          </p:nvSpPr>
          <p:spPr>
            <a:xfrm>
              <a:off x="4904179" y="4577503"/>
              <a:ext cx="18097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T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31" name="object 44">
              <a:extLst>
                <a:ext uri="{FF2B5EF4-FFF2-40B4-BE49-F238E27FC236}">
                  <a16:creationId xmlns:a16="http://schemas.microsoft.com/office/drawing/2014/main" id="{14494CEB-F64E-AC13-2952-271707EB1CB8}"/>
                </a:ext>
              </a:extLst>
            </p:cNvPr>
            <p:cNvSpPr txBox="1"/>
            <p:nvPr/>
          </p:nvSpPr>
          <p:spPr>
            <a:xfrm>
              <a:off x="4904179" y="3629710"/>
              <a:ext cx="19494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32" name="object 45">
              <a:extLst>
                <a:ext uri="{FF2B5EF4-FFF2-40B4-BE49-F238E27FC236}">
                  <a16:creationId xmlns:a16="http://schemas.microsoft.com/office/drawing/2014/main" id="{4D6E2012-3C56-A2C9-0367-21C3DD3ECADA}"/>
                </a:ext>
              </a:extLst>
            </p:cNvPr>
            <p:cNvSpPr txBox="1"/>
            <p:nvPr/>
          </p:nvSpPr>
          <p:spPr>
            <a:xfrm>
              <a:off x="4794778" y="3091504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a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33" name="object 46">
              <a:extLst>
                <a:ext uri="{FF2B5EF4-FFF2-40B4-BE49-F238E27FC236}">
                  <a16:creationId xmlns:a16="http://schemas.microsoft.com/office/drawing/2014/main" id="{0DD28B6C-6CD1-E7C9-808E-D39C31B3FA11}"/>
                </a:ext>
              </a:extLst>
            </p:cNvPr>
            <p:cNvSpPr txBox="1"/>
            <p:nvPr/>
          </p:nvSpPr>
          <p:spPr>
            <a:xfrm>
              <a:off x="3378401" y="1934133"/>
              <a:ext cx="1099820" cy="156083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2000" i="1" dirty="0"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latin typeface="Times New Roman"/>
                  <a:cs typeface="Times New Roman"/>
                </a:rPr>
                <a:t>0</a:t>
              </a:r>
              <a:r>
                <a:rPr sz="2000" dirty="0">
                  <a:latin typeface="Times New Roman"/>
                  <a:cs typeface="Times New Roman"/>
                </a:rPr>
                <a:t>:</a:t>
              </a:r>
            </a:p>
            <a:p>
              <a:pPr marL="38100" marR="30480" indent="-635">
                <a:lnSpc>
                  <a:spcPct val="100000"/>
                </a:lnSpc>
                <a:tabLst>
                  <a:tab pos="377190" algn="l"/>
                </a:tabLst>
              </a:pPr>
              <a:r>
                <a:rPr sz="2000" i="1" spc="-5" dirty="0">
                  <a:latin typeface="Times New Roman"/>
                  <a:cs typeface="Times New Roman"/>
                </a:rPr>
                <a:t>S′	→ · T </a:t>
              </a:r>
              <a:r>
                <a:rPr sz="2000" i="1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T→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i="1" spc="-10" dirty="0">
                  <a:latin typeface="Times New Roman"/>
                  <a:cs typeface="Times New Roman"/>
                </a:rPr>
                <a:t>aBd </a:t>
              </a:r>
              <a:r>
                <a:rPr sz="2000" i="1" spc="-484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T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→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  <a:p>
              <a:pPr marL="354965">
                <a:lnSpc>
                  <a:spcPct val="100000"/>
                </a:lnSpc>
                <a:spcBef>
                  <a:spcPts val="90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a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34" name="object 47">
              <a:extLst>
                <a:ext uri="{FF2B5EF4-FFF2-40B4-BE49-F238E27FC236}">
                  <a16:creationId xmlns:a16="http://schemas.microsoft.com/office/drawing/2014/main" id="{B0730392-AB02-655F-63C0-BCED1597CD61}"/>
                </a:ext>
              </a:extLst>
            </p:cNvPr>
            <p:cNvSpPr txBox="1"/>
            <p:nvPr/>
          </p:nvSpPr>
          <p:spPr>
            <a:xfrm>
              <a:off x="6904407" y="3648615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d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35" name="object 48">
              <a:extLst>
                <a:ext uri="{FF2B5EF4-FFF2-40B4-BE49-F238E27FC236}">
                  <a16:creationId xmlns:a16="http://schemas.microsoft.com/office/drawing/2014/main" id="{81CFFF8B-F4AF-B339-939B-99F962DF5DF8}"/>
                </a:ext>
              </a:extLst>
            </p:cNvPr>
            <p:cNvSpPr txBox="1"/>
            <p:nvPr/>
          </p:nvSpPr>
          <p:spPr>
            <a:xfrm>
              <a:off x="6904407" y="4577503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EB9ED86F-4A31-7B61-2F1D-1D7CEA51C884}"/>
                </a:ext>
              </a:extLst>
            </p:cNvPr>
            <p:cNvCxnSpPr>
              <a:cxnSpLocks/>
            </p:cNvCxnSpPr>
            <p:nvPr/>
          </p:nvCxnSpPr>
          <p:spPr>
            <a:xfrm>
              <a:off x="4607625" y="4025735"/>
              <a:ext cx="7718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53D01272-13D3-5273-73DD-0D096EBCD7DA}"/>
                </a:ext>
              </a:extLst>
            </p:cNvPr>
            <p:cNvCxnSpPr>
              <a:cxnSpLocks/>
            </p:cNvCxnSpPr>
            <p:nvPr/>
          </p:nvCxnSpPr>
          <p:spPr>
            <a:xfrm>
              <a:off x="4619501" y="4880758"/>
              <a:ext cx="7718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0D0E829B-71D9-DD59-0E99-DC771B322913}"/>
                </a:ext>
              </a:extLst>
            </p:cNvPr>
            <p:cNvCxnSpPr>
              <a:cxnSpLocks/>
            </p:cNvCxnSpPr>
            <p:nvPr/>
          </p:nvCxnSpPr>
          <p:spPr>
            <a:xfrm>
              <a:off x="6594187" y="3966358"/>
              <a:ext cx="70172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F1E21568-FBAF-9031-A4D7-E90BDD230DD5}"/>
                </a:ext>
              </a:extLst>
            </p:cNvPr>
            <p:cNvCxnSpPr>
              <a:cxnSpLocks/>
            </p:cNvCxnSpPr>
            <p:nvPr/>
          </p:nvCxnSpPr>
          <p:spPr>
            <a:xfrm>
              <a:off x="6681537" y="4892634"/>
              <a:ext cx="63793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9C40E4D6-C685-52B2-8E01-F12F1ED68E62}"/>
                </a:ext>
              </a:extLst>
            </p:cNvPr>
            <p:cNvCxnSpPr>
              <a:cxnSpLocks/>
            </p:cNvCxnSpPr>
            <p:nvPr/>
          </p:nvCxnSpPr>
          <p:spPr>
            <a:xfrm>
              <a:off x="4616850" y="2683823"/>
              <a:ext cx="7718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4514A4C-C392-D6A9-9AB7-B3012BDAC5CB}"/>
                </a:ext>
              </a:extLst>
            </p:cNvPr>
            <p:cNvCxnSpPr>
              <a:cxnSpLocks/>
            </p:cNvCxnSpPr>
            <p:nvPr/>
          </p:nvCxnSpPr>
          <p:spPr>
            <a:xfrm>
              <a:off x="3925660" y="3225096"/>
              <a:ext cx="0" cy="2521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0B54A23E-174C-3BA9-D918-1E24900985A1}"/>
                </a:ext>
              </a:extLst>
            </p:cNvPr>
            <p:cNvSpPr/>
            <p:nvPr/>
          </p:nvSpPr>
          <p:spPr>
            <a:xfrm rot="5568848">
              <a:off x="4433009" y="3286135"/>
              <a:ext cx="373779" cy="394237"/>
            </a:xfrm>
            <a:prstGeom prst="arc">
              <a:avLst>
                <a:gd name="adj1" fmla="val 5327510"/>
                <a:gd name="adj2" fmla="val 0"/>
              </a:avLst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92F0554-4E6C-2572-B02A-4AFA49D62A2E}"/>
              </a:ext>
            </a:extLst>
          </p:cNvPr>
          <p:cNvGrpSpPr/>
          <p:nvPr/>
        </p:nvGrpSpPr>
        <p:grpSpPr>
          <a:xfrm>
            <a:off x="2316298" y="1791501"/>
            <a:ext cx="2438400" cy="937260"/>
            <a:chOff x="4558169" y="1700022"/>
            <a:chExt cx="2438400" cy="937260"/>
          </a:xfrm>
        </p:grpSpPr>
        <p:grpSp>
          <p:nvGrpSpPr>
            <p:cNvPr id="57" name="object 4">
              <a:extLst>
                <a:ext uri="{FF2B5EF4-FFF2-40B4-BE49-F238E27FC236}">
                  <a16:creationId xmlns:a16="http://schemas.microsoft.com/office/drawing/2014/main" id="{5BB74893-1219-23AB-5564-75C83AC84D41}"/>
                </a:ext>
              </a:extLst>
            </p:cNvPr>
            <p:cNvGrpSpPr/>
            <p:nvPr/>
          </p:nvGrpSpPr>
          <p:grpSpPr>
            <a:xfrm>
              <a:off x="4558169" y="1700022"/>
              <a:ext cx="2438400" cy="937260"/>
              <a:chOff x="4558169" y="1700022"/>
              <a:chExt cx="2438400" cy="937260"/>
            </a:xfrm>
          </p:grpSpPr>
          <p:sp>
            <p:nvSpPr>
              <p:cNvPr id="58" name="object 5">
                <a:extLst>
                  <a:ext uri="{FF2B5EF4-FFF2-40B4-BE49-F238E27FC236}">
                    <a16:creationId xmlns:a16="http://schemas.microsoft.com/office/drawing/2014/main" id="{EBE423A2-7E31-CDCF-0D2F-3FF3042D2134}"/>
                  </a:ext>
                </a:extLst>
              </p:cNvPr>
              <p:cNvSpPr/>
              <p:nvPr/>
            </p:nvSpPr>
            <p:spPr>
              <a:xfrm>
                <a:off x="4564265" y="1706880"/>
                <a:ext cx="2426335" cy="923925"/>
              </a:xfrm>
              <a:custGeom>
                <a:avLst/>
                <a:gdLst/>
                <a:ahLst/>
                <a:cxnLst/>
                <a:rect l="l" t="t" r="r" b="b"/>
                <a:pathLst>
                  <a:path w="2426334" h="923925">
                    <a:moveTo>
                      <a:pt x="2426208" y="923544"/>
                    </a:moveTo>
                    <a:lnTo>
                      <a:pt x="2426208" y="0"/>
                    </a:lnTo>
                    <a:lnTo>
                      <a:pt x="0" y="0"/>
                    </a:lnTo>
                    <a:lnTo>
                      <a:pt x="0" y="923544"/>
                    </a:lnTo>
                    <a:lnTo>
                      <a:pt x="2426208" y="923544"/>
                    </a:lnTo>
                    <a:close/>
                  </a:path>
                </a:pathLst>
              </a:custGeom>
              <a:solidFill>
                <a:srgbClr val="F9D98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6">
                <a:extLst>
                  <a:ext uri="{FF2B5EF4-FFF2-40B4-BE49-F238E27FC236}">
                    <a16:creationId xmlns:a16="http://schemas.microsoft.com/office/drawing/2014/main" id="{92D6412E-332F-0DCC-7F51-79A6825F227A}"/>
                  </a:ext>
                </a:extLst>
              </p:cNvPr>
              <p:cNvSpPr/>
              <p:nvPr/>
            </p:nvSpPr>
            <p:spPr>
              <a:xfrm>
                <a:off x="4558169" y="1700022"/>
                <a:ext cx="2438400" cy="937260"/>
              </a:xfrm>
              <a:custGeom>
                <a:avLst/>
                <a:gdLst/>
                <a:ahLst/>
                <a:cxnLst/>
                <a:rect l="l" t="t" r="r" b="b"/>
                <a:pathLst>
                  <a:path w="2438400" h="937260">
                    <a:moveTo>
                      <a:pt x="2438400" y="937259"/>
                    </a:moveTo>
                    <a:lnTo>
                      <a:pt x="2438400" y="0"/>
                    </a:lnTo>
                    <a:lnTo>
                      <a:pt x="0" y="0"/>
                    </a:lnTo>
                    <a:lnTo>
                      <a:pt x="0" y="937259"/>
                    </a:lnTo>
                    <a:lnTo>
                      <a:pt x="6096" y="937259"/>
                    </a:lnTo>
                    <a:lnTo>
                      <a:pt x="6096" y="12953"/>
                    </a:lnTo>
                    <a:lnTo>
                      <a:pt x="12953" y="6857"/>
                    </a:lnTo>
                    <a:lnTo>
                      <a:pt x="12953" y="12953"/>
                    </a:lnTo>
                    <a:lnTo>
                      <a:pt x="2425445" y="12953"/>
                    </a:lnTo>
                    <a:lnTo>
                      <a:pt x="2425445" y="6857"/>
                    </a:lnTo>
                    <a:lnTo>
                      <a:pt x="2432291" y="12953"/>
                    </a:lnTo>
                    <a:lnTo>
                      <a:pt x="2432291" y="937259"/>
                    </a:lnTo>
                    <a:lnTo>
                      <a:pt x="2438400" y="937259"/>
                    </a:lnTo>
                    <a:close/>
                  </a:path>
                  <a:path w="2438400" h="937260">
                    <a:moveTo>
                      <a:pt x="12953" y="12953"/>
                    </a:moveTo>
                    <a:lnTo>
                      <a:pt x="12953" y="6857"/>
                    </a:lnTo>
                    <a:lnTo>
                      <a:pt x="6096" y="12953"/>
                    </a:lnTo>
                    <a:lnTo>
                      <a:pt x="12953" y="12953"/>
                    </a:lnTo>
                    <a:close/>
                  </a:path>
                  <a:path w="2438400" h="937260">
                    <a:moveTo>
                      <a:pt x="12953" y="924305"/>
                    </a:moveTo>
                    <a:lnTo>
                      <a:pt x="12953" y="12953"/>
                    </a:lnTo>
                    <a:lnTo>
                      <a:pt x="6096" y="12953"/>
                    </a:lnTo>
                    <a:lnTo>
                      <a:pt x="6096" y="924305"/>
                    </a:lnTo>
                    <a:lnTo>
                      <a:pt x="12953" y="924305"/>
                    </a:lnTo>
                    <a:close/>
                  </a:path>
                  <a:path w="2438400" h="937260">
                    <a:moveTo>
                      <a:pt x="2432291" y="924305"/>
                    </a:moveTo>
                    <a:lnTo>
                      <a:pt x="6096" y="924305"/>
                    </a:lnTo>
                    <a:lnTo>
                      <a:pt x="12953" y="930401"/>
                    </a:lnTo>
                    <a:lnTo>
                      <a:pt x="12953" y="937259"/>
                    </a:lnTo>
                    <a:lnTo>
                      <a:pt x="2425445" y="937259"/>
                    </a:lnTo>
                    <a:lnTo>
                      <a:pt x="2425445" y="930401"/>
                    </a:lnTo>
                    <a:lnTo>
                      <a:pt x="2432291" y="924305"/>
                    </a:lnTo>
                    <a:close/>
                  </a:path>
                  <a:path w="2438400" h="937260">
                    <a:moveTo>
                      <a:pt x="12953" y="937259"/>
                    </a:moveTo>
                    <a:lnTo>
                      <a:pt x="12953" y="930401"/>
                    </a:lnTo>
                    <a:lnTo>
                      <a:pt x="6096" y="924305"/>
                    </a:lnTo>
                    <a:lnTo>
                      <a:pt x="6096" y="937259"/>
                    </a:lnTo>
                    <a:lnTo>
                      <a:pt x="12953" y="937259"/>
                    </a:lnTo>
                    <a:close/>
                  </a:path>
                  <a:path w="2438400" h="937260">
                    <a:moveTo>
                      <a:pt x="2432291" y="12953"/>
                    </a:moveTo>
                    <a:lnTo>
                      <a:pt x="2425445" y="6857"/>
                    </a:lnTo>
                    <a:lnTo>
                      <a:pt x="2425445" y="12953"/>
                    </a:lnTo>
                    <a:lnTo>
                      <a:pt x="2432291" y="12953"/>
                    </a:lnTo>
                    <a:close/>
                  </a:path>
                  <a:path w="2438400" h="937260">
                    <a:moveTo>
                      <a:pt x="2432291" y="924305"/>
                    </a:moveTo>
                    <a:lnTo>
                      <a:pt x="2432291" y="12953"/>
                    </a:lnTo>
                    <a:lnTo>
                      <a:pt x="2425445" y="12953"/>
                    </a:lnTo>
                    <a:lnTo>
                      <a:pt x="2425445" y="924305"/>
                    </a:lnTo>
                    <a:lnTo>
                      <a:pt x="2432291" y="924305"/>
                    </a:lnTo>
                    <a:close/>
                  </a:path>
                  <a:path w="2438400" h="937260">
                    <a:moveTo>
                      <a:pt x="2432291" y="937259"/>
                    </a:moveTo>
                    <a:lnTo>
                      <a:pt x="2432291" y="924305"/>
                    </a:lnTo>
                    <a:lnTo>
                      <a:pt x="2425445" y="930401"/>
                    </a:lnTo>
                    <a:lnTo>
                      <a:pt x="2425445" y="937259"/>
                    </a:lnTo>
                    <a:lnTo>
                      <a:pt x="2432291" y="93725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0" name="object 7">
              <a:extLst>
                <a:ext uri="{FF2B5EF4-FFF2-40B4-BE49-F238E27FC236}">
                  <a16:creationId xmlns:a16="http://schemas.microsoft.com/office/drawing/2014/main" id="{99516FA5-76A8-8237-B3F4-3F4AED0C4B47}"/>
                </a:ext>
              </a:extLst>
            </p:cNvPr>
            <p:cNvSpPr txBox="1"/>
            <p:nvPr/>
          </p:nvSpPr>
          <p:spPr>
            <a:xfrm>
              <a:off x="4564265" y="1706879"/>
              <a:ext cx="2426335" cy="872675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25"/>
                </a:spcBef>
              </a:pPr>
              <a:r>
                <a:rPr sz="1800" dirty="0">
                  <a:latin typeface="Times New Roman"/>
                  <a:cs typeface="Times New Roman"/>
                </a:rPr>
                <a:t>FOLLOW(</a:t>
              </a:r>
              <a:r>
                <a:rPr sz="1800" i="1" dirty="0">
                  <a:latin typeface="Times New Roman"/>
                  <a:cs typeface="Times New Roman"/>
                </a:rPr>
                <a:t>S′ </a:t>
              </a:r>
              <a:r>
                <a:rPr sz="1800" spc="-5" dirty="0">
                  <a:latin typeface="Times New Roman"/>
                  <a:cs typeface="Times New Roman"/>
                </a:rPr>
                <a:t>)=</a:t>
              </a:r>
              <a:r>
                <a:rPr sz="1800" dirty="0">
                  <a:latin typeface="Times New Roman"/>
                  <a:cs typeface="Times New Roman"/>
                </a:rPr>
                <a:t>{ </a:t>
              </a:r>
              <a:r>
                <a:rPr lang="en-US" dirty="0">
                  <a:latin typeface="Times New Roman"/>
                  <a:cs typeface="Times New Roman"/>
                </a:rPr>
                <a:t>$</a:t>
              </a:r>
              <a:r>
                <a:rPr sz="1800" spc="5" dirty="0">
                  <a:latin typeface="Microsoft JhengHei UI"/>
                  <a:cs typeface="Microsoft JhengHei UI"/>
                </a:rPr>
                <a:t> </a:t>
              </a:r>
              <a:r>
                <a:rPr sz="1800" dirty="0">
                  <a:latin typeface="Times New Roman"/>
                  <a:cs typeface="Times New Roman"/>
                </a:rPr>
                <a:t>}</a:t>
              </a:r>
            </a:p>
            <a:p>
              <a:pPr marL="90805">
                <a:lnSpc>
                  <a:spcPct val="100000"/>
                </a:lnSpc>
              </a:pPr>
              <a:r>
                <a:rPr sz="1800" dirty="0">
                  <a:latin typeface="Times New Roman"/>
                  <a:cs typeface="Times New Roman"/>
                </a:rPr>
                <a:t>FOLLOW(</a:t>
              </a:r>
              <a:r>
                <a:rPr sz="1800" i="1" spc="-5" dirty="0">
                  <a:latin typeface="Times New Roman"/>
                  <a:cs typeface="Times New Roman"/>
                </a:rPr>
                <a:t>T</a:t>
              </a:r>
              <a:r>
                <a:rPr sz="1800" spc="-5" dirty="0">
                  <a:latin typeface="Times New Roman"/>
                  <a:cs typeface="Times New Roman"/>
                </a:rPr>
                <a:t>)=</a:t>
              </a:r>
              <a:r>
                <a:rPr sz="1800" dirty="0">
                  <a:latin typeface="Times New Roman"/>
                  <a:cs typeface="Times New Roman"/>
                </a:rPr>
                <a:t>{</a:t>
              </a:r>
              <a:r>
                <a:rPr sz="1800" spc="5" dirty="0">
                  <a:latin typeface="Times New Roman"/>
                  <a:cs typeface="Times New Roman"/>
                </a:rPr>
                <a:t> </a:t>
              </a:r>
              <a:r>
                <a:rPr lang="en-US" sz="1800" spc="5" dirty="0">
                  <a:latin typeface="Times New Roman"/>
                  <a:cs typeface="Times New Roman"/>
                </a:rPr>
                <a:t>$</a:t>
              </a:r>
              <a:r>
                <a:rPr sz="1800" dirty="0">
                  <a:latin typeface="Times New Roman"/>
                  <a:cs typeface="Times New Roman"/>
                </a:rPr>
                <a:t>, </a:t>
              </a:r>
              <a:r>
                <a:rPr sz="1800" i="1" dirty="0">
                  <a:latin typeface="Times New Roman"/>
                  <a:cs typeface="Times New Roman"/>
                </a:rPr>
                <a:t>b </a:t>
              </a:r>
              <a:r>
                <a:rPr sz="1800" dirty="0">
                  <a:latin typeface="Times New Roman"/>
                  <a:cs typeface="Times New Roman"/>
                </a:rPr>
                <a:t>}</a:t>
              </a:r>
            </a:p>
            <a:p>
              <a:pPr marL="90805">
                <a:lnSpc>
                  <a:spcPct val="100000"/>
                </a:lnSpc>
                <a:spcBef>
                  <a:spcPts val="70"/>
                </a:spcBef>
              </a:pPr>
              <a:r>
                <a:rPr sz="1800" spc="-5" dirty="0">
                  <a:latin typeface="Times New Roman"/>
                  <a:cs typeface="Times New Roman"/>
                </a:rPr>
                <a:t>FOLLOW(</a:t>
              </a:r>
              <a:r>
                <a:rPr sz="1800" i="1" spc="-5" dirty="0">
                  <a:latin typeface="Times New Roman"/>
                  <a:cs typeface="Times New Roman"/>
                </a:rPr>
                <a:t>B</a:t>
              </a:r>
              <a:r>
                <a:rPr sz="1800" spc="-5" dirty="0">
                  <a:latin typeface="Times New Roman"/>
                  <a:cs typeface="Times New Roman"/>
                </a:rPr>
                <a:t>)={</a:t>
              </a:r>
              <a:r>
                <a:rPr sz="1800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d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dirty="0">
                  <a:latin typeface="Times New Roman"/>
                  <a:cs typeface="Times New Roman"/>
                </a:rPr>
                <a:t>}</a:t>
              </a:r>
            </a:p>
          </p:txBody>
        </p:sp>
      </p:grpSp>
      <p:sp>
        <p:nvSpPr>
          <p:cNvPr id="62" name="object 12">
            <a:extLst>
              <a:ext uri="{FF2B5EF4-FFF2-40B4-BE49-F238E27FC236}">
                <a16:creationId xmlns:a16="http://schemas.microsoft.com/office/drawing/2014/main" id="{FE55D04A-9B82-AC15-C85A-D69DCA48EB1C}"/>
              </a:ext>
            </a:extLst>
          </p:cNvPr>
          <p:cNvSpPr txBox="1"/>
          <p:nvPr/>
        </p:nvSpPr>
        <p:spPr>
          <a:xfrm>
            <a:off x="6386898" y="1268065"/>
            <a:ext cx="22776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latin typeface="Times New Roman"/>
                <a:cs typeface="Times New Roman"/>
              </a:rPr>
              <a:t>SL</a:t>
            </a:r>
            <a:r>
              <a:rPr sz="2500" b="1" spc="-5" dirty="0">
                <a:latin typeface="Times New Roman"/>
                <a:cs typeface="Times New Roman"/>
              </a:rPr>
              <a:t>R</a:t>
            </a:r>
            <a:r>
              <a:rPr sz="2500" b="1" dirty="0">
                <a:latin typeface="Times New Roman"/>
                <a:cs typeface="Times New Roman"/>
              </a:rPr>
              <a:t>(1)</a:t>
            </a:r>
            <a:r>
              <a:rPr lang="zh-CN" altLang="en-US" sz="2500" b="1" dirty="0">
                <a:latin typeface="Microsoft JhengHei UI"/>
                <a:cs typeface="Microsoft JhengHei UI"/>
              </a:rPr>
              <a:t>解析表</a:t>
            </a:r>
            <a:endParaRPr sz="2500" dirty="0">
              <a:latin typeface="Microsoft JhengHei UI"/>
              <a:cs typeface="Microsoft JhengHei UI"/>
            </a:endParaRPr>
          </a:p>
        </p:txBody>
      </p:sp>
      <p:graphicFrame>
        <p:nvGraphicFramePr>
          <p:cNvPr id="63" name="object 13">
            <a:extLst>
              <a:ext uri="{FF2B5EF4-FFF2-40B4-BE49-F238E27FC236}">
                <a16:creationId xmlns:a16="http://schemas.microsoft.com/office/drawing/2014/main" id="{AB8F4C7E-D11C-B333-B894-2A96D8916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073105"/>
              </p:ext>
            </p:extLst>
          </p:nvPr>
        </p:nvGraphicFramePr>
        <p:xfrm>
          <a:off x="5721419" y="1714088"/>
          <a:ext cx="3263898" cy="3357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4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2618">
                <a:tc rowSpan="2">
                  <a:txBody>
                    <a:bodyPr/>
                    <a:lstStyle/>
                    <a:p>
                      <a:pPr marL="75565" marR="6858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latin typeface="Microsoft JhengHei UI"/>
                          <a:cs typeface="Microsoft JhengHei UI"/>
                        </a:rPr>
                        <a:t>状 态</a:t>
                      </a:r>
                      <a:endParaRPr sz="18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576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i="0" dirty="0">
                          <a:latin typeface="Times New Roman"/>
                          <a:cs typeface="Times New Roman"/>
                        </a:rPr>
                        <a:t>ACTION</a:t>
                      </a:r>
                      <a:endParaRPr sz="1800" i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i="0" spc="-10" dirty="0">
                          <a:latin typeface="Times New Roman"/>
                          <a:cs typeface="Times New Roman"/>
                        </a:rPr>
                        <a:t>GOTO</a:t>
                      </a:r>
                      <a:endParaRPr sz="1800" i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00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i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i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i="1" dirty="0">
                          <a:latin typeface="Times New Roman"/>
                          <a:cs typeface="Times New Roman"/>
                        </a:rPr>
                        <a:t>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b="1" dirty="0">
                          <a:latin typeface="Microsoft JhengHei UI"/>
                          <a:cs typeface="Microsoft JhengHei UI"/>
                        </a:rPr>
                        <a:t>$</a:t>
                      </a:r>
                      <a:endParaRPr sz="18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i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i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s2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lang="en-US" sz="1800" b="1" spc="-5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lang="en-US" sz="1800" b="1" spc="-5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79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acc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79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s2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lang="en-US" sz="1800" b="1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lang="en-US" sz="1800" b="1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lang="en-US" sz="1800" b="1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s5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379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s6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lang="en-US" sz="1800" b="1" spc="-5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lang="en-US" sz="1800" b="1" spc="-5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lang="en-US" sz="1800" b="1" spc="-5" dirty="0">
                          <a:latin typeface="Times New Roman"/>
                          <a:cs typeface="Times New Roman"/>
                        </a:rPr>
                        <a:t>4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810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134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SLR(1)</a:t>
            </a:r>
            <a:r>
              <a:rPr lang="zh-CN" altLang="en-US" spc="-5" dirty="0">
                <a:solidFill>
                  <a:schemeClr val="bg1"/>
                </a:solidFill>
              </a:rPr>
              <a:t>解析表构造算法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C33A19-837D-D220-D466-0FE2AA357B1D}"/>
              </a:ext>
            </a:extLst>
          </p:cNvPr>
          <p:cNvGrpSpPr/>
          <p:nvPr/>
        </p:nvGrpSpPr>
        <p:grpSpPr>
          <a:xfrm>
            <a:off x="426868" y="1215601"/>
            <a:ext cx="8672281" cy="4993601"/>
            <a:chOff x="426868" y="1215601"/>
            <a:chExt cx="8672281" cy="499360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DA4A9E8-5181-A40E-AAF8-BFE199743DA9}"/>
                </a:ext>
              </a:extLst>
            </p:cNvPr>
            <p:cNvSpPr txBox="1"/>
            <p:nvPr/>
          </p:nvSpPr>
          <p:spPr>
            <a:xfrm>
              <a:off x="426868" y="1215601"/>
              <a:ext cx="86722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4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Constructing an SLR(1)-parsing table</a:t>
              </a:r>
              <a:endParaRPr lang="zh-CN" altLang="en-US" sz="24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  <p:pic>
          <p:nvPicPr>
            <p:cNvPr id="11" name="图片 10" descr="\documentclass[a4paper, 12pt]{extarticle}&#10;\usepackage{amsmath}&#10;\pagestyle{empty}&#10;\usepackage{enumitem}&#10;\usepackage[dvipsnames]{xcolor}&#10;\usepackage{geometry}&#10;\geometry{a4paper,scale=0.68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增广文法$G'$&#10;\STATE \hspace{0cm}     \textbf{输出}：$G'$的LR(0)语法分析表&#10;\vspace{0.2cm}&#10;\STATE \hspace{0cm}     {\color{blue}1)} 构造$G'$的规范项集族$C=\left\{I_0, I_1, \cdots, I_n\right\}$。&#10;\STATE \hspace{0cm}     {\color{blue}2)} 根据$I_i$构造状态$i$。&#10;\STATE \hspace{0cm}     {\color{blue}3)} 状态$i$对于各个非终结符$A$的GOTO转换使用下面的规则构造得到 : 若 $\operatorname{GOTO}\left(I_i, A\right)$ $=I_j$, 那么$\operatorname{GOTO}[i, A]=j$。&#10;\STATE \hspace{0cm}     {\color{blue}4)} 状态$i$的分析动作按照下面的方法决定：&#10;\STATE \hspace{0.5cm}     {\color{orange}(1)} 若$[A\rightarrow$ $\alpha \cdot a \beta]\in I_i$, $a$是一个终结符, 并且$\operatorname{GOTO}$$\left(I_i, a\right)$$=$$I_j$, 那么将$\operatorname{ACTION}[i, a]$设置为 “{\color{blue}移入}$j$”。&#10;\STATE \hspace{0.5cm}     {\color{orange}(2)} 若$[A \rightarrow \alpha \cdot]\in I_i$, 并且$A\neq S'$, 那么, 对于$\forall a\in$FOLLOW$(A)$, 将ACTION$[i, a]$设置为 “{\color{teal}归 约}$A \rightarrow \alpha$”。&#10;\STATE \hspace{0.5cm}     {\color{orange}(3)} 若$\left[S^{\prime} \rightarrow S \cdot\right]\in I_i$, 那么将$\operatorname{ACTION}[i, S]$设置为 “{\color{green}接受}”。&#10;\STATE \hspace{0cm}     {\color{blue}5)} 规则{\color{blue}3)}和{\color{blue}4)}没有定义的所有条目都设置为 “{\color[rgb]{0.75,0.00,0.00}报错}”。&#10;\STATE \hspace{0cm}     {\color{blue}6)} 分析器的初始状态是$\left[S'\rightarrow S\right]$所在项集对应的状态。&#10;\end{algorithmic}&#10;\end{algorithm}&#10;&#10;&#10;&#10;\end{document} " title="IguanaTex Bitmap Display">
              <a:extLst>
                <a:ext uri="{FF2B5EF4-FFF2-40B4-BE49-F238E27FC236}">
                  <a16:creationId xmlns:a16="http://schemas.microsoft.com/office/drawing/2014/main" id="{85269D1B-122C-FC27-E7B4-11868494AA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79" y="1713394"/>
              <a:ext cx="8502832" cy="4495808"/>
            </a:xfrm>
            <a:prstGeom prst="rect">
              <a:avLst/>
            </a:prstGeom>
          </p:spPr>
        </p:pic>
      </p:grpSp>
      <p:sp>
        <p:nvSpPr>
          <p:cNvPr id="3" name="object 3 1 1">
            <a:extLst>
              <a:ext uri="{FF2B5EF4-FFF2-40B4-BE49-F238E27FC236}">
                <a16:creationId xmlns:a16="http://schemas.microsoft.com/office/drawing/2014/main" id="{587838E1-AE14-EFEF-F657-B6CDBD950FE3}"/>
              </a:ext>
            </a:extLst>
          </p:cNvPr>
          <p:cNvSpPr txBox="1"/>
          <p:nvPr/>
        </p:nvSpPr>
        <p:spPr>
          <a:xfrm>
            <a:off x="356498" y="712164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object 3 1 2">
            <a:extLst>
              <a:ext uri="{FF2B5EF4-FFF2-40B4-BE49-F238E27FC236}">
                <a16:creationId xmlns:a16="http://schemas.microsoft.com/office/drawing/2014/main" id="{DD58D406-0FA4-B401-61AA-2352A2CF6D3C}"/>
              </a:ext>
            </a:extLst>
          </p:cNvPr>
          <p:cNvSpPr txBox="1"/>
          <p:nvPr/>
        </p:nvSpPr>
        <p:spPr>
          <a:xfrm>
            <a:off x="356497" y="6176220"/>
            <a:ext cx="7987403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解析表的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分析称为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SLR(1)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699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A678FCF8-0F2E-57F8-6562-7CD550027868}"/>
              </a:ext>
            </a:extLst>
          </p:cNvPr>
          <p:cNvGrpSpPr/>
          <p:nvPr/>
        </p:nvGrpSpPr>
        <p:grpSpPr>
          <a:xfrm>
            <a:off x="2637934" y="1772453"/>
            <a:ext cx="6562639" cy="5038047"/>
            <a:chOff x="3890250" y="1573892"/>
            <a:chExt cx="6562639" cy="5038047"/>
          </a:xfrm>
        </p:grpSpPr>
        <p:sp>
          <p:nvSpPr>
            <p:cNvPr id="73" name="object 21">
              <a:extLst>
                <a:ext uri="{FF2B5EF4-FFF2-40B4-BE49-F238E27FC236}">
                  <a16:creationId xmlns:a16="http://schemas.microsoft.com/office/drawing/2014/main" id="{5ABF5052-D96C-D546-35FB-B64865DB2B82}"/>
                </a:ext>
              </a:extLst>
            </p:cNvPr>
            <p:cNvSpPr/>
            <p:nvPr/>
          </p:nvSpPr>
          <p:spPr>
            <a:xfrm>
              <a:off x="4874189" y="2691072"/>
              <a:ext cx="504190" cy="114300"/>
            </a:xfrm>
            <a:custGeom>
              <a:avLst/>
              <a:gdLst/>
              <a:ahLst/>
              <a:cxnLst/>
              <a:rect l="l" t="t" r="r" b="b"/>
              <a:pathLst>
                <a:path w="504189" h="114300">
                  <a:moveTo>
                    <a:pt x="390152" y="76626"/>
                  </a:moveTo>
                  <a:lnTo>
                    <a:pt x="389390" y="38526"/>
                  </a:lnTo>
                  <a:lnTo>
                    <a:pt x="0" y="47244"/>
                  </a:lnTo>
                  <a:lnTo>
                    <a:pt x="762" y="85344"/>
                  </a:lnTo>
                  <a:lnTo>
                    <a:pt x="390152" y="76626"/>
                  </a:lnTo>
                  <a:close/>
                </a:path>
                <a:path w="504189" h="114300">
                  <a:moveTo>
                    <a:pt x="503682" y="54864"/>
                  </a:moveTo>
                  <a:lnTo>
                    <a:pt x="388620" y="0"/>
                  </a:lnTo>
                  <a:lnTo>
                    <a:pt x="389390" y="38526"/>
                  </a:lnTo>
                  <a:lnTo>
                    <a:pt x="408432" y="38100"/>
                  </a:lnTo>
                  <a:lnTo>
                    <a:pt x="409194" y="76200"/>
                  </a:lnTo>
                  <a:lnTo>
                    <a:pt x="409194" y="104661"/>
                  </a:lnTo>
                  <a:lnTo>
                    <a:pt x="503682" y="54864"/>
                  </a:lnTo>
                  <a:close/>
                </a:path>
                <a:path w="504189" h="114300">
                  <a:moveTo>
                    <a:pt x="409194" y="76200"/>
                  </a:moveTo>
                  <a:lnTo>
                    <a:pt x="408432" y="38100"/>
                  </a:lnTo>
                  <a:lnTo>
                    <a:pt x="389390" y="38526"/>
                  </a:lnTo>
                  <a:lnTo>
                    <a:pt x="390152" y="76626"/>
                  </a:lnTo>
                  <a:lnTo>
                    <a:pt x="409194" y="76200"/>
                  </a:lnTo>
                  <a:close/>
                </a:path>
                <a:path w="504189" h="114300">
                  <a:moveTo>
                    <a:pt x="409194" y="104661"/>
                  </a:moveTo>
                  <a:lnTo>
                    <a:pt x="409194" y="76200"/>
                  </a:lnTo>
                  <a:lnTo>
                    <a:pt x="390152" y="76626"/>
                  </a:lnTo>
                  <a:lnTo>
                    <a:pt x="390906" y="114300"/>
                  </a:lnTo>
                  <a:lnTo>
                    <a:pt x="409194" y="1046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22">
              <a:extLst>
                <a:ext uri="{FF2B5EF4-FFF2-40B4-BE49-F238E27FC236}">
                  <a16:creationId xmlns:a16="http://schemas.microsoft.com/office/drawing/2014/main" id="{A37DA657-C91A-0DD6-4DE9-E7C7BE38F0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0250" y="1573892"/>
              <a:ext cx="6562639" cy="5038047"/>
            </a:xfrm>
            <a:prstGeom prst="rect">
              <a:avLst/>
            </a:prstGeom>
          </p:spPr>
        </p:pic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861CC97-3657-7E1C-BB74-D3C7B7FC2C5A}"/>
              </a:ext>
            </a:extLst>
          </p:cNvPr>
          <p:cNvGrpSpPr/>
          <p:nvPr/>
        </p:nvGrpSpPr>
        <p:grpSpPr>
          <a:xfrm>
            <a:off x="2317181" y="1682063"/>
            <a:ext cx="6930991" cy="5046061"/>
            <a:chOff x="2317181" y="1682063"/>
            <a:chExt cx="6930991" cy="504606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D8EDA55-B154-EDC9-0871-78FEB636D72A}"/>
                </a:ext>
              </a:extLst>
            </p:cNvPr>
            <p:cNvSpPr/>
            <p:nvPr/>
          </p:nvSpPr>
          <p:spPr>
            <a:xfrm>
              <a:off x="6389000" y="1682063"/>
              <a:ext cx="2859172" cy="103589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52207934-182D-8D96-BA8C-703EB096526A}"/>
                </a:ext>
              </a:extLst>
            </p:cNvPr>
            <p:cNvGrpSpPr/>
            <p:nvPr/>
          </p:nvGrpSpPr>
          <p:grpSpPr>
            <a:xfrm>
              <a:off x="2317181" y="1950627"/>
              <a:ext cx="6820724" cy="4777497"/>
              <a:chOff x="2317181" y="1950627"/>
              <a:chExt cx="6820724" cy="477749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3D5C7E7-2DE3-0768-7ED7-E4DDC8906ADE}"/>
                  </a:ext>
                </a:extLst>
              </p:cNvPr>
              <p:cNvSpPr/>
              <p:nvPr/>
            </p:nvSpPr>
            <p:spPr>
              <a:xfrm>
                <a:off x="7354556" y="1950627"/>
                <a:ext cx="1783349" cy="103589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035046EF-FF8C-8E63-266F-D0238812F4A1}"/>
                  </a:ext>
                </a:extLst>
              </p:cNvPr>
              <p:cNvGrpSpPr/>
              <p:nvPr/>
            </p:nvGrpSpPr>
            <p:grpSpPr>
              <a:xfrm>
                <a:off x="2317181" y="2471973"/>
                <a:ext cx="6666271" cy="4256151"/>
                <a:chOff x="2971004" y="1941576"/>
                <a:chExt cx="6666271" cy="4256151"/>
              </a:xfrm>
            </p:grpSpPr>
            <p:grpSp>
              <p:nvGrpSpPr>
                <p:cNvPr id="44" name="object 12">
                  <a:extLst>
                    <a:ext uri="{FF2B5EF4-FFF2-40B4-BE49-F238E27FC236}">
                      <a16:creationId xmlns:a16="http://schemas.microsoft.com/office/drawing/2014/main" id="{AD864216-678F-4B53-FE38-1B49669C3425}"/>
                    </a:ext>
                  </a:extLst>
                </p:cNvPr>
                <p:cNvGrpSpPr/>
                <p:nvPr/>
              </p:nvGrpSpPr>
              <p:grpSpPr>
                <a:xfrm>
                  <a:off x="2971004" y="1997201"/>
                  <a:ext cx="1304290" cy="2167255"/>
                  <a:chOff x="2971004" y="1997201"/>
                  <a:chExt cx="1304290" cy="2167255"/>
                </a:xfrm>
              </p:grpSpPr>
              <p:sp>
                <p:nvSpPr>
                  <p:cNvPr id="71" name="object 13">
                    <a:extLst>
                      <a:ext uri="{FF2B5EF4-FFF2-40B4-BE49-F238E27FC236}">
                        <a16:creationId xmlns:a16="http://schemas.microsoft.com/office/drawing/2014/main" id="{AAB03263-046F-2464-9190-7853D2F018D0}"/>
                      </a:ext>
                    </a:extLst>
                  </p:cNvPr>
                  <p:cNvSpPr/>
                  <p:nvPr/>
                </p:nvSpPr>
                <p:spPr>
                  <a:xfrm>
                    <a:off x="2982095" y="2003297"/>
                    <a:ext cx="1290320" cy="2154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0320" h="2154554">
                        <a:moveTo>
                          <a:pt x="1290066" y="2154174"/>
                        </a:moveTo>
                        <a:lnTo>
                          <a:pt x="1290066" y="0"/>
                        </a:lnTo>
                        <a:lnTo>
                          <a:pt x="0" y="0"/>
                        </a:lnTo>
                        <a:lnTo>
                          <a:pt x="0" y="2154174"/>
                        </a:lnTo>
                        <a:lnTo>
                          <a:pt x="1290066" y="2154174"/>
                        </a:lnTo>
                        <a:close/>
                      </a:path>
                    </a:pathLst>
                  </a:custGeom>
                  <a:solidFill>
                    <a:srgbClr val="B5CEED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2" name="object 14">
                    <a:extLst>
                      <a:ext uri="{FF2B5EF4-FFF2-40B4-BE49-F238E27FC236}">
                        <a16:creationId xmlns:a16="http://schemas.microsoft.com/office/drawing/2014/main" id="{CC23B08A-20B4-B39E-A279-1CE6B33EB46A}"/>
                      </a:ext>
                    </a:extLst>
                  </p:cNvPr>
                  <p:cNvSpPr/>
                  <p:nvPr/>
                </p:nvSpPr>
                <p:spPr>
                  <a:xfrm>
                    <a:off x="2971004" y="1997201"/>
                    <a:ext cx="1304290" cy="2167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289" h="2167254">
                        <a:moveTo>
                          <a:pt x="1303782" y="2167128"/>
                        </a:moveTo>
                        <a:lnTo>
                          <a:pt x="1303782" y="0"/>
                        </a:lnTo>
                        <a:lnTo>
                          <a:pt x="0" y="0"/>
                        </a:lnTo>
                        <a:lnTo>
                          <a:pt x="0" y="2167128"/>
                        </a:lnTo>
                        <a:lnTo>
                          <a:pt x="6858" y="2167128"/>
                        </a:lnTo>
                        <a:lnTo>
                          <a:pt x="6858" y="12954"/>
                        </a:lnTo>
                        <a:lnTo>
                          <a:pt x="12954" y="6096"/>
                        </a:lnTo>
                        <a:lnTo>
                          <a:pt x="12954" y="12954"/>
                        </a:lnTo>
                        <a:lnTo>
                          <a:pt x="1290828" y="12953"/>
                        </a:lnTo>
                        <a:lnTo>
                          <a:pt x="1290828" y="6095"/>
                        </a:lnTo>
                        <a:lnTo>
                          <a:pt x="1296924" y="12953"/>
                        </a:lnTo>
                        <a:lnTo>
                          <a:pt x="1296924" y="2167128"/>
                        </a:lnTo>
                        <a:lnTo>
                          <a:pt x="1303782" y="2167128"/>
                        </a:lnTo>
                        <a:close/>
                      </a:path>
                      <a:path w="1304289" h="2167254">
                        <a:moveTo>
                          <a:pt x="12954" y="12954"/>
                        </a:moveTo>
                        <a:lnTo>
                          <a:pt x="12954" y="6096"/>
                        </a:lnTo>
                        <a:lnTo>
                          <a:pt x="6858" y="12954"/>
                        </a:lnTo>
                        <a:lnTo>
                          <a:pt x="12954" y="12954"/>
                        </a:lnTo>
                        <a:close/>
                      </a:path>
                      <a:path w="1304289" h="2167254">
                        <a:moveTo>
                          <a:pt x="12954" y="2154174"/>
                        </a:moveTo>
                        <a:lnTo>
                          <a:pt x="12954" y="12954"/>
                        </a:lnTo>
                        <a:lnTo>
                          <a:pt x="6858" y="12954"/>
                        </a:lnTo>
                        <a:lnTo>
                          <a:pt x="6858" y="2154174"/>
                        </a:lnTo>
                        <a:lnTo>
                          <a:pt x="12954" y="2154174"/>
                        </a:lnTo>
                        <a:close/>
                      </a:path>
                      <a:path w="1304289" h="2167254">
                        <a:moveTo>
                          <a:pt x="1296924" y="2154174"/>
                        </a:moveTo>
                        <a:lnTo>
                          <a:pt x="6858" y="2154174"/>
                        </a:lnTo>
                        <a:lnTo>
                          <a:pt x="12954" y="2160270"/>
                        </a:lnTo>
                        <a:lnTo>
                          <a:pt x="12954" y="2167128"/>
                        </a:lnTo>
                        <a:lnTo>
                          <a:pt x="1290828" y="2167128"/>
                        </a:lnTo>
                        <a:lnTo>
                          <a:pt x="1290828" y="2160270"/>
                        </a:lnTo>
                        <a:lnTo>
                          <a:pt x="1296924" y="2154174"/>
                        </a:lnTo>
                        <a:close/>
                      </a:path>
                      <a:path w="1304289" h="2167254">
                        <a:moveTo>
                          <a:pt x="12954" y="2167128"/>
                        </a:moveTo>
                        <a:lnTo>
                          <a:pt x="12954" y="2160270"/>
                        </a:lnTo>
                        <a:lnTo>
                          <a:pt x="6858" y="2154174"/>
                        </a:lnTo>
                        <a:lnTo>
                          <a:pt x="6858" y="2167128"/>
                        </a:lnTo>
                        <a:lnTo>
                          <a:pt x="12954" y="2167128"/>
                        </a:lnTo>
                        <a:close/>
                      </a:path>
                      <a:path w="1304289" h="2167254">
                        <a:moveTo>
                          <a:pt x="1296924" y="12953"/>
                        </a:moveTo>
                        <a:lnTo>
                          <a:pt x="1290828" y="6095"/>
                        </a:lnTo>
                        <a:lnTo>
                          <a:pt x="1290828" y="12953"/>
                        </a:lnTo>
                        <a:lnTo>
                          <a:pt x="1296924" y="12953"/>
                        </a:lnTo>
                        <a:close/>
                      </a:path>
                      <a:path w="1304289" h="2167254">
                        <a:moveTo>
                          <a:pt x="1296924" y="2154174"/>
                        </a:moveTo>
                        <a:lnTo>
                          <a:pt x="1296924" y="12953"/>
                        </a:lnTo>
                        <a:lnTo>
                          <a:pt x="1290828" y="12953"/>
                        </a:lnTo>
                        <a:lnTo>
                          <a:pt x="1290828" y="2154174"/>
                        </a:lnTo>
                        <a:lnTo>
                          <a:pt x="1296924" y="2154174"/>
                        </a:lnTo>
                        <a:close/>
                      </a:path>
                      <a:path w="1304289" h="2167254">
                        <a:moveTo>
                          <a:pt x="1296924" y="2167128"/>
                        </a:moveTo>
                        <a:lnTo>
                          <a:pt x="1296924" y="2154174"/>
                        </a:lnTo>
                        <a:lnTo>
                          <a:pt x="1290828" y="2160270"/>
                        </a:lnTo>
                        <a:lnTo>
                          <a:pt x="1290828" y="2167128"/>
                        </a:lnTo>
                        <a:lnTo>
                          <a:pt x="1296924" y="21671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45" name="object 15">
                  <a:extLst>
                    <a:ext uri="{FF2B5EF4-FFF2-40B4-BE49-F238E27FC236}">
                      <a16:creationId xmlns:a16="http://schemas.microsoft.com/office/drawing/2014/main" id="{42E92691-1139-B6E8-63FC-BF89BDEF928A}"/>
                    </a:ext>
                  </a:extLst>
                </p:cNvPr>
                <p:cNvSpPr txBox="1"/>
                <p:nvPr/>
              </p:nvSpPr>
              <p:spPr>
                <a:xfrm>
                  <a:off x="3022491" y="1996693"/>
                  <a:ext cx="1131570" cy="215900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2000" i="1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I</a:t>
                  </a:r>
                  <a:r>
                    <a:rPr sz="1950" baseline="-21367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0</a:t>
                  </a:r>
                  <a:r>
                    <a:rPr sz="2000" dirty="0">
                      <a:latin typeface="Times New Roman"/>
                      <a:cs typeface="Times New Roman"/>
                    </a:rPr>
                    <a:t>:</a:t>
                  </a:r>
                </a:p>
                <a:p>
                  <a:pPr marL="38100" marR="30480" indent="-635">
                    <a:lnSpc>
                      <a:spcPct val="100000"/>
                    </a:lnSpc>
                  </a:pPr>
                  <a:r>
                    <a:rPr sz="2000" i="1" spc="-5" dirty="0">
                      <a:latin typeface="Times New Roman"/>
                      <a:cs typeface="Times New Roman"/>
                    </a:rPr>
                    <a:t>S′ → · S </a:t>
                  </a:r>
                  <a:r>
                    <a:rPr sz="2000" i="1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S→</a:t>
                  </a:r>
                  <a:r>
                    <a:rPr sz="2000" i="1" spc="-45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·</a:t>
                  </a:r>
                  <a:r>
                    <a:rPr sz="2000" i="1" spc="-40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L=R </a:t>
                  </a:r>
                  <a:r>
                    <a:rPr sz="2000" i="1" spc="-484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S→ · R </a:t>
                  </a:r>
                  <a:r>
                    <a:rPr sz="2000" i="1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L→ · *R </a:t>
                  </a:r>
                  <a:r>
                    <a:rPr sz="2000" i="1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L→ · </a:t>
                  </a:r>
                  <a:r>
                    <a:rPr sz="2000" b="1" spc="-5" dirty="0">
                      <a:latin typeface="Times New Roman"/>
                      <a:cs typeface="Times New Roman"/>
                    </a:rPr>
                    <a:t>id</a:t>
                  </a:r>
                  <a:r>
                    <a:rPr sz="2000" spc="-5" dirty="0">
                      <a:latin typeface="Times New Roman"/>
                      <a:cs typeface="Times New Roman"/>
                    </a:rPr>
                    <a:t> </a:t>
                  </a:r>
                  <a:r>
                    <a:rPr sz="2000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R→ ·</a:t>
                  </a:r>
                  <a:r>
                    <a:rPr sz="2000" i="1" spc="-20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L</a:t>
                  </a:r>
                  <a:endParaRPr sz="2000" dirty="0"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46" name="object 16">
                  <a:extLst>
                    <a:ext uri="{FF2B5EF4-FFF2-40B4-BE49-F238E27FC236}">
                      <a16:creationId xmlns:a16="http://schemas.microsoft.com/office/drawing/2014/main" id="{C027F00D-B206-805D-609D-6AE49F741784}"/>
                    </a:ext>
                  </a:extLst>
                </p:cNvPr>
                <p:cNvGrpSpPr/>
                <p:nvPr/>
              </p:nvGrpSpPr>
              <p:grpSpPr>
                <a:xfrm>
                  <a:off x="4801925" y="1941576"/>
                  <a:ext cx="1236980" cy="721360"/>
                  <a:chOff x="4801925" y="1941576"/>
                  <a:chExt cx="1236980" cy="721360"/>
                </a:xfrm>
              </p:grpSpPr>
              <p:sp>
                <p:nvSpPr>
                  <p:cNvPr id="69" name="object 17">
                    <a:extLst>
                      <a:ext uri="{FF2B5EF4-FFF2-40B4-BE49-F238E27FC236}">
                        <a16:creationId xmlns:a16="http://schemas.microsoft.com/office/drawing/2014/main" id="{BBC95145-6BEC-A712-F0DC-D49FDDA6CE8C}"/>
                      </a:ext>
                    </a:extLst>
                  </p:cNvPr>
                  <p:cNvSpPr/>
                  <p:nvPr/>
                </p:nvSpPr>
                <p:spPr>
                  <a:xfrm>
                    <a:off x="4813016" y="1947672"/>
                    <a:ext cx="1224280" cy="708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4279" h="708660">
                        <a:moveTo>
                          <a:pt x="1223772" y="708659"/>
                        </a:moveTo>
                        <a:lnTo>
                          <a:pt x="1223772" y="0"/>
                        </a:lnTo>
                        <a:lnTo>
                          <a:pt x="0" y="0"/>
                        </a:lnTo>
                        <a:lnTo>
                          <a:pt x="0" y="708659"/>
                        </a:lnTo>
                        <a:lnTo>
                          <a:pt x="1223772" y="708659"/>
                        </a:lnTo>
                        <a:close/>
                      </a:path>
                    </a:pathLst>
                  </a:custGeom>
                  <a:solidFill>
                    <a:srgbClr val="B5CEED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0" name="object 18">
                    <a:extLst>
                      <a:ext uri="{FF2B5EF4-FFF2-40B4-BE49-F238E27FC236}">
                        <a16:creationId xmlns:a16="http://schemas.microsoft.com/office/drawing/2014/main" id="{E297FF6E-C40B-3CB1-167E-001999D3F655}"/>
                      </a:ext>
                    </a:extLst>
                  </p:cNvPr>
                  <p:cNvSpPr/>
                  <p:nvPr/>
                </p:nvSpPr>
                <p:spPr>
                  <a:xfrm>
                    <a:off x="4801925" y="1941576"/>
                    <a:ext cx="1236980" cy="721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6979" h="721360">
                        <a:moveTo>
                          <a:pt x="1236726" y="720851"/>
                        </a:moveTo>
                        <a:lnTo>
                          <a:pt x="1236726" y="0"/>
                        </a:lnTo>
                        <a:lnTo>
                          <a:pt x="0" y="0"/>
                        </a:lnTo>
                        <a:lnTo>
                          <a:pt x="0" y="720851"/>
                        </a:lnTo>
                        <a:lnTo>
                          <a:pt x="6857" y="720851"/>
                        </a:lnTo>
                        <a:lnTo>
                          <a:pt x="6857" y="12953"/>
                        </a:lnTo>
                        <a:lnTo>
                          <a:pt x="12953" y="6095"/>
                        </a:lnTo>
                        <a:lnTo>
                          <a:pt x="12953" y="12953"/>
                        </a:lnTo>
                        <a:lnTo>
                          <a:pt x="1224533" y="12953"/>
                        </a:lnTo>
                        <a:lnTo>
                          <a:pt x="1224533" y="6095"/>
                        </a:lnTo>
                        <a:lnTo>
                          <a:pt x="1230629" y="12953"/>
                        </a:lnTo>
                        <a:lnTo>
                          <a:pt x="1230629" y="720851"/>
                        </a:lnTo>
                        <a:lnTo>
                          <a:pt x="1236726" y="720851"/>
                        </a:lnTo>
                        <a:close/>
                      </a:path>
                      <a:path w="1236979" h="721360">
                        <a:moveTo>
                          <a:pt x="12953" y="12953"/>
                        </a:moveTo>
                        <a:lnTo>
                          <a:pt x="12953" y="6095"/>
                        </a:lnTo>
                        <a:lnTo>
                          <a:pt x="6857" y="12953"/>
                        </a:lnTo>
                        <a:lnTo>
                          <a:pt x="12953" y="12953"/>
                        </a:lnTo>
                        <a:close/>
                      </a:path>
                      <a:path w="1236979" h="721360">
                        <a:moveTo>
                          <a:pt x="12953" y="707897"/>
                        </a:moveTo>
                        <a:lnTo>
                          <a:pt x="12953" y="12953"/>
                        </a:lnTo>
                        <a:lnTo>
                          <a:pt x="6857" y="12953"/>
                        </a:lnTo>
                        <a:lnTo>
                          <a:pt x="6857" y="707897"/>
                        </a:lnTo>
                        <a:lnTo>
                          <a:pt x="12953" y="707897"/>
                        </a:lnTo>
                        <a:close/>
                      </a:path>
                      <a:path w="1236979" h="721360">
                        <a:moveTo>
                          <a:pt x="1230629" y="707897"/>
                        </a:moveTo>
                        <a:lnTo>
                          <a:pt x="6857" y="707897"/>
                        </a:lnTo>
                        <a:lnTo>
                          <a:pt x="12953" y="714755"/>
                        </a:lnTo>
                        <a:lnTo>
                          <a:pt x="12953" y="720851"/>
                        </a:lnTo>
                        <a:lnTo>
                          <a:pt x="1224533" y="720851"/>
                        </a:lnTo>
                        <a:lnTo>
                          <a:pt x="1224533" y="714755"/>
                        </a:lnTo>
                        <a:lnTo>
                          <a:pt x="1230629" y="707897"/>
                        </a:lnTo>
                        <a:close/>
                      </a:path>
                      <a:path w="1236979" h="721360">
                        <a:moveTo>
                          <a:pt x="12953" y="720851"/>
                        </a:moveTo>
                        <a:lnTo>
                          <a:pt x="12953" y="714755"/>
                        </a:lnTo>
                        <a:lnTo>
                          <a:pt x="6857" y="707897"/>
                        </a:lnTo>
                        <a:lnTo>
                          <a:pt x="6857" y="720851"/>
                        </a:lnTo>
                        <a:lnTo>
                          <a:pt x="12953" y="720851"/>
                        </a:lnTo>
                        <a:close/>
                      </a:path>
                      <a:path w="1236979" h="721360">
                        <a:moveTo>
                          <a:pt x="1230629" y="12953"/>
                        </a:moveTo>
                        <a:lnTo>
                          <a:pt x="1224533" y="6095"/>
                        </a:lnTo>
                        <a:lnTo>
                          <a:pt x="1224533" y="12953"/>
                        </a:lnTo>
                        <a:lnTo>
                          <a:pt x="1230629" y="12953"/>
                        </a:lnTo>
                        <a:close/>
                      </a:path>
                      <a:path w="1236979" h="721360">
                        <a:moveTo>
                          <a:pt x="1230629" y="707897"/>
                        </a:moveTo>
                        <a:lnTo>
                          <a:pt x="1230629" y="12953"/>
                        </a:lnTo>
                        <a:lnTo>
                          <a:pt x="1224533" y="12953"/>
                        </a:lnTo>
                        <a:lnTo>
                          <a:pt x="1224533" y="707897"/>
                        </a:lnTo>
                        <a:lnTo>
                          <a:pt x="1230629" y="707897"/>
                        </a:lnTo>
                        <a:close/>
                      </a:path>
                      <a:path w="1236979" h="721360">
                        <a:moveTo>
                          <a:pt x="1230629" y="720851"/>
                        </a:moveTo>
                        <a:lnTo>
                          <a:pt x="1230629" y="707897"/>
                        </a:lnTo>
                        <a:lnTo>
                          <a:pt x="1224533" y="714755"/>
                        </a:lnTo>
                        <a:lnTo>
                          <a:pt x="1224533" y="720851"/>
                        </a:lnTo>
                        <a:lnTo>
                          <a:pt x="1230629" y="72085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47" name="object 19">
                  <a:extLst>
                    <a:ext uri="{FF2B5EF4-FFF2-40B4-BE49-F238E27FC236}">
                      <a16:creationId xmlns:a16="http://schemas.microsoft.com/office/drawing/2014/main" id="{362F8BBE-2371-3A05-111E-5D3018695892}"/>
                    </a:ext>
                  </a:extLst>
                </p:cNvPr>
                <p:cNvSpPr txBox="1"/>
                <p:nvPr/>
              </p:nvSpPr>
              <p:spPr>
                <a:xfrm>
                  <a:off x="4869821" y="1972310"/>
                  <a:ext cx="875030" cy="63500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2000" i="1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I</a:t>
                  </a:r>
                  <a:r>
                    <a:rPr sz="1950" baseline="-21367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1</a:t>
                  </a:r>
                  <a:r>
                    <a:rPr sz="2000" dirty="0">
                      <a:latin typeface="Times New Roman"/>
                      <a:cs typeface="Times New Roman"/>
                    </a:rPr>
                    <a:t>:</a:t>
                  </a:r>
                </a:p>
                <a:p>
                  <a:pPr marL="38100">
                    <a:lnSpc>
                      <a:spcPct val="100000"/>
                    </a:lnSpc>
                  </a:pPr>
                  <a:r>
                    <a:rPr sz="2000" i="1" spc="-5" dirty="0">
                      <a:latin typeface="Times New Roman"/>
                      <a:cs typeface="Times New Roman"/>
                    </a:rPr>
                    <a:t>S′</a:t>
                  </a:r>
                  <a:r>
                    <a:rPr sz="2000" i="1" spc="-30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→S</a:t>
                  </a:r>
                  <a:r>
                    <a:rPr sz="2000" i="1" spc="-35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·</a:t>
                  </a:r>
                  <a:endParaRPr sz="20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" name="object 23">
                  <a:extLst>
                    <a:ext uri="{FF2B5EF4-FFF2-40B4-BE49-F238E27FC236}">
                      <a16:creationId xmlns:a16="http://schemas.microsoft.com/office/drawing/2014/main" id="{2587425D-FF8C-6BBB-E658-12A73A5536DC}"/>
                    </a:ext>
                  </a:extLst>
                </p:cNvPr>
                <p:cNvSpPr txBox="1"/>
                <p:nvPr/>
              </p:nvSpPr>
              <p:spPr>
                <a:xfrm>
                  <a:off x="4883029" y="2740406"/>
                  <a:ext cx="294005" cy="33020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2000" i="1" spc="-5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I</a:t>
                  </a:r>
                  <a:r>
                    <a:rPr sz="2000" i="1" spc="85" dirty="0">
                      <a:latin typeface="Times New Roman"/>
                      <a:cs typeface="Times New Roman"/>
                    </a:rPr>
                    <a:t> </a:t>
                  </a:r>
                  <a:r>
                    <a:rPr sz="2000" spc="-5" dirty="0">
                      <a:latin typeface="Times New Roman"/>
                      <a:cs typeface="Times New Roman"/>
                    </a:rPr>
                    <a:t>:</a:t>
                  </a:r>
                  <a:endParaRPr sz="20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9" name="object 24">
                  <a:extLst>
                    <a:ext uri="{FF2B5EF4-FFF2-40B4-BE49-F238E27FC236}">
                      <a16:creationId xmlns:a16="http://schemas.microsoft.com/office/drawing/2014/main" id="{017D25D2-3C23-58BB-7B02-074280293299}"/>
                    </a:ext>
                  </a:extLst>
                </p:cNvPr>
                <p:cNvSpPr txBox="1"/>
                <p:nvPr/>
              </p:nvSpPr>
              <p:spPr>
                <a:xfrm>
                  <a:off x="4417447" y="2978150"/>
                  <a:ext cx="212090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i="1" dirty="0">
                      <a:latin typeface="Times New Roman"/>
                      <a:cs typeface="Times New Roman"/>
                    </a:rPr>
                    <a:t>L</a:t>
                  </a:r>
                  <a:endParaRPr sz="240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0" name="object 25">
                  <a:extLst>
                    <a:ext uri="{FF2B5EF4-FFF2-40B4-BE49-F238E27FC236}">
                      <a16:creationId xmlns:a16="http://schemas.microsoft.com/office/drawing/2014/main" id="{3BA6EB44-B989-1429-C9C9-89C5C2145D1D}"/>
                    </a:ext>
                  </a:extLst>
                </p:cNvPr>
                <p:cNvSpPr txBox="1"/>
                <p:nvPr/>
              </p:nvSpPr>
              <p:spPr>
                <a:xfrm>
                  <a:off x="4383919" y="3656329"/>
                  <a:ext cx="229235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i="1" dirty="0">
                      <a:latin typeface="Times New Roman"/>
                      <a:cs typeface="Times New Roman"/>
                    </a:rPr>
                    <a:t>R</a:t>
                  </a:r>
                  <a:endParaRPr sz="240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1" name="object 26">
                  <a:extLst>
                    <a:ext uri="{FF2B5EF4-FFF2-40B4-BE49-F238E27FC236}">
                      <a16:creationId xmlns:a16="http://schemas.microsoft.com/office/drawing/2014/main" id="{329C1047-68F2-598D-0485-F4A106811929}"/>
                    </a:ext>
                  </a:extLst>
                </p:cNvPr>
                <p:cNvSpPr txBox="1"/>
                <p:nvPr/>
              </p:nvSpPr>
              <p:spPr>
                <a:xfrm>
                  <a:off x="4855343" y="2887471"/>
                  <a:ext cx="1071245" cy="3232785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139065">
                    <a:lnSpc>
                      <a:spcPts val="1385"/>
                    </a:lnSpc>
                    <a:spcBef>
                      <a:spcPts val="130"/>
                    </a:spcBef>
                  </a:pPr>
                  <a:r>
                    <a:rPr sz="1300" spc="15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2</a:t>
                  </a:r>
                  <a:endParaRPr sz="1300" dirty="0">
                    <a:solidFill>
                      <a:srgbClr val="C00000"/>
                    </a:solidFill>
                    <a:latin typeface="Times New Roman"/>
                    <a:cs typeface="Times New Roman"/>
                  </a:endParaRPr>
                </a:p>
                <a:p>
                  <a:pPr marL="40005">
                    <a:lnSpc>
                      <a:spcPts val="2225"/>
                    </a:lnSpc>
                  </a:pPr>
                  <a:r>
                    <a:rPr sz="2000" i="1" spc="-5" dirty="0">
                      <a:solidFill>
                        <a:srgbClr val="FF0000"/>
                      </a:solidFill>
                      <a:latin typeface="Times New Roman"/>
                      <a:cs typeface="Times New Roman"/>
                    </a:rPr>
                    <a:t>S→L·</a:t>
                  </a:r>
                  <a:r>
                    <a:rPr sz="2000" i="1" spc="-40" dirty="0">
                      <a:solidFill>
                        <a:srgbClr val="FF0000"/>
                      </a:solidFill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solidFill>
                        <a:srgbClr val="FF0000"/>
                      </a:solidFill>
                      <a:latin typeface="Times New Roman"/>
                      <a:cs typeface="Times New Roman"/>
                    </a:rPr>
                    <a:t>=R</a:t>
                  </a:r>
                  <a:endParaRPr sz="2000" dirty="0">
                    <a:latin typeface="Times New Roman"/>
                    <a:cs typeface="Times New Roman"/>
                  </a:endParaRPr>
                </a:p>
                <a:p>
                  <a:pPr marL="40005">
                    <a:lnSpc>
                      <a:spcPct val="100000"/>
                    </a:lnSpc>
                  </a:pPr>
                  <a:r>
                    <a:rPr sz="2000" i="1" spc="-5" dirty="0">
                      <a:solidFill>
                        <a:srgbClr val="FF0000"/>
                      </a:solidFill>
                      <a:latin typeface="Times New Roman"/>
                      <a:cs typeface="Times New Roman"/>
                    </a:rPr>
                    <a:t>R→L·</a:t>
                  </a:r>
                  <a:endParaRPr sz="2000" dirty="0">
                    <a:latin typeface="Times New Roman"/>
                    <a:cs typeface="Times New Roman"/>
                  </a:endParaRPr>
                </a:p>
                <a:p>
                  <a:pPr marL="38100">
                    <a:lnSpc>
                      <a:spcPct val="100000"/>
                    </a:lnSpc>
                    <a:spcBef>
                      <a:spcPts val="1190"/>
                    </a:spcBef>
                  </a:pPr>
                  <a:r>
                    <a:rPr sz="2000" i="1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I</a:t>
                  </a:r>
                  <a:r>
                    <a:rPr sz="1950" baseline="-21367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3</a:t>
                  </a:r>
                  <a:r>
                    <a:rPr sz="2000" dirty="0">
                      <a:latin typeface="Times New Roman"/>
                      <a:cs typeface="Times New Roman"/>
                    </a:rPr>
                    <a:t>:</a:t>
                  </a:r>
                </a:p>
                <a:p>
                  <a:pPr marL="38100">
                    <a:lnSpc>
                      <a:spcPct val="100000"/>
                    </a:lnSpc>
                  </a:pPr>
                  <a:r>
                    <a:rPr sz="2000" i="1" spc="-5" dirty="0">
                      <a:latin typeface="Times New Roman"/>
                      <a:cs typeface="Times New Roman"/>
                    </a:rPr>
                    <a:t>S→R</a:t>
                  </a:r>
                  <a:r>
                    <a:rPr sz="2000" i="1" spc="-35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·</a:t>
                  </a:r>
                  <a:endParaRPr sz="2000" dirty="0">
                    <a:latin typeface="Times New Roman"/>
                    <a:cs typeface="Times New Roman"/>
                  </a:endParaRPr>
                </a:p>
                <a:p>
                  <a:pPr marL="46355">
                    <a:lnSpc>
                      <a:spcPct val="100000"/>
                    </a:lnSpc>
                    <a:spcBef>
                      <a:spcPts val="1225"/>
                    </a:spcBef>
                  </a:pPr>
                  <a:r>
                    <a:rPr sz="2000" i="1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I</a:t>
                  </a:r>
                  <a:r>
                    <a:rPr sz="1950" baseline="-21367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4</a:t>
                  </a:r>
                  <a:r>
                    <a:rPr sz="2000" dirty="0">
                      <a:latin typeface="Times New Roman"/>
                      <a:cs typeface="Times New Roman"/>
                    </a:rPr>
                    <a:t>:</a:t>
                  </a:r>
                </a:p>
                <a:p>
                  <a:pPr marL="46355" marR="119380">
                    <a:lnSpc>
                      <a:spcPct val="100000"/>
                    </a:lnSpc>
                  </a:pPr>
                  <a:r>
                    <a:rPr sz="2000" i="1" spc="-5" dirty="0">
                      <a:latin typeface="Times New Roman"/>
                      <a:cs typeface="Times New Roman"/>
                    </a:rPr>
                    <a:t>L→*</a:t>
                  </a:r>
                  <a:r>
                    <a:rPr sz="2000" i="1" spc="-35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·</a:t>
                  </a:r>
                  <a:r>
                    <a:rPr sz="2000" i="1" spc="-45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R </a:t>
                  </a:r>
                  <a:r>
                    <a:rPr sz="2000" i="1" spc="-484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R→ · L </a:t>
                  </a:r>
                  <a:r>
                    <a:rPr sz="2000" i="1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L→</a:t>
                  </a:r>
                  <a:r>
                    <a:rPr sz="2000" i="1" spc="-35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·</a:t>
                  </a:r>
                  <a:r>
                    <a:rPr sz="2000" i="1" spc="-40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*R </a:t>
                  </a:r>
                  <a:r>
                    <a:rPr sz="2000" i="1" spc="-484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L→</a:t>
                  </a:r>
                  <a:r>
                    <a:rPr sz="2000" i="1" spc="-20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·</a:t>
                  </a:r>
                  <a:r>
                    <a:rPr sz="2000" i="1" spc="-25" dirty="0">
                      <a:latin typeface="Times New Roman"/>
                      <a:cs typeface="Times New Roman"/>
                    </a:rPr>
                    <a:t> </a:t>
                  </a:r>
                  <a:r>
                    <a:rPr sz="2000" b="1" spc="-5" dirty="0">
                      <a:latin typeface="Times New Roman"/>
                      <a:cs typeface="Times New Roman"/>
                    </a:rPr>
                    <a:t>id</a:t>
                  </a:r>
                  <a:endParaRPr sz="2000" b="1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2" name="object 27">
                  <a:extLst>
                    <a:ext uri="{FF2B5EF4-FFF2-40B4-BE49-F238E27FC236}">
                      <a16:creationId xmlns:a16="http://schemas.microsoft.com/office/drawing/2014/main" id="{E3B28507-5A92-306E-CC54-6972E60F3845}"/>
                    </a:ext>
                  </a:extLst>
                </p:cNvPr>
                <p:cNvSpPr txBox="1"/>
                <p:nvPr/>
              </p:nvSpPr>
              <p:spPr>
                <a:xfrm>
                  <a:off x="4057783" y="4202683"/>
                  <a:ext cx="177800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dirty="0">
                      <a:latin typeface="Times New Roman"/>
                      <a:cs typeface="Times New Roman"/>
                    </a:rPr>
                    <a:t>*</a:t>
                  </a:r>
                  <a:endParaRPr sz="240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3" name="object 28">
                  <a:extLst>
                    <a:ext uri="{FF2B5EF4-FFF2-40B4-BE49-F238E27FC236}">
                      <a16:creationId xmlns:a16="http://schemas.microsoft.com/office/drawing/2014/main" id="{5C7C5C77-1E15-1EF5-4684-F665911EF4C6}"/>
                    </a:ext>
                  </a:extLst>
                </p:cNvPr>
                <p:cNvSpPr txBox="1"/>
                <p:nvPr/>
              </p:nvSpPr>
              <p:spPr>
                <a:xfrm>
                  <a:off x="3337693" y="4232402"/>
                  <a:ext cx="280035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b="1" spc="-5" dirty="0">
                      <a:latin typeface="Times New Roman"/>
                      <a:cs typeface="Times New Roman"/>
                    </a:rPr>
                    <a:t>id</a:t>
                  </a:r>
                  <a:endParaRPr sz="2400" b="1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4" name="object 29">
                  <a:extLst>
                    <a:ext uri="{FF2B5EF4-FFF2-40B4-BE49-F238E27FC236}">
                      <a16:creationId xmlns:a16="http://schemas.microsoft.com/office/drawing/2014/main" id="{C894B9E6-A543-0640-0F5E-19DB45931B2F}"/>
                    </a:ext>
                  </a:extLst>
                </p:cNvPr>
                <p:cNvSpPr txBox="1"/>
                <p:nvPr/>
              </p:nvSpPr>
              <p:spPr>
                <a:xfrm>
                  <a:off x="6738245" y="2259583"/>
                  <a:ext cx="1132205" cy="154940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2000" i="1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I</a:t>
                  </a:r>
                  <a:r>
                    <a:rPr sz="1950" baseline="-21367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6</a:t>
                  </a:r>
                  <a:r>
                    <a:rPr sz="2000" dirty="0">
                      <a:latin typeface="Times New Roman"/>
                      <a:cs typeface="Times New Roman"/>
                    </a:rPr>
                    <a:t>:</a:t>
                  </a:r>
                </a:p>
                <a:p>
                  <a:pPr marL="38100" marR="30480">
                    <a:lnSpc>
                      <a:spcPct val="100000"/>
                    </a:lnSpc>
                  </a:pPr>
                  <a:r>
                    <a:rPr sz="2000" i="1" spc="-5" dirty="0">
                      <a:latin typeface="Times New Roman"/>
                      <a:cs typeface="Times New Roman"/>
                    </a:rPr>
                    <a:t>S→L=</a:t>
                  </a:r>
                  <a:r>
                    <a:rPr sz="2000" i="1" spc="-35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·</a:t>
                  </a:r>
                  <a:r>
                    <a:rPr sz="2000" i="1" spc="-45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R </a:t>
                  </a:r>
                  <a:r>
                    <a:rPr sz="2000" i="1" spc="-484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R→ · L </a:t>
                  </a:r>
                  <a:r>
                    <a:rPr sz="2000" i="1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L→ · *R </a:t>
                  </a:r>
                  <a:r>
                    <a:rPr sz="2000" i="1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L→ ·</a:t>
                  </a:r>
                  <a:r>
                    <a:rPr sz="2000" i="1" spc="-15" dirty="0">
                      <a:latin typeface="Times New Roman"/>
                      <a:cs typeface="Times New Roman"/>
                    </a:rPr>
                    <a:t> </a:t>
                  </a:r>
                  <a:r>
                    <a:rPr sz="2000" b="1" spc="-5" dirty="0">
                      <a:latin typeface="Times New Roman"/>
                      <a:cs typeface="Times New Roman"/>
                    </a:rPr>
                    <a:t>id</a:t>
                  </a:r>
                  <a:endParaRPr sz="2000" b="1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5" name="object 30">
                  <a:extLst>
                    <a:ext uri="{FF2B5EF4-FFF2-40B4-BE49-F238E27FC236}">
                      <a16:creationId xmlns:a16="http://schemas.microsoft.com/office/drawing/2014/main" id="{C6ED95A4-35B9-EC7C-B3B6-94D4C60DE668}"/>
                    </a:ext>
                  </a:extLst>
                </p:cNvPr>
                <p:cNvSpPr txBox="1"/>
                <p:nvPr/>
              </p:nvSpPr>
              <p:spPr>
                <a:xfrm>
                  <a:off x="6165480" y="2546096"/>
                  <a:ext cx="199390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dirty="0">
                      <a:latin typeface="Times New Roman"/>
                      <a:cs typeface="Times New Roman"/>
                    </a:rPr>
                    <a:t>=</a:t>
                  </a:r>
                </a:p>
              </p:txBody>
            </p:sp>
            <p:sp>
              <p:nvSpPr>
                <p:cNvPr id="56" name="object 31">
                  <a:extLst>
                    <a:ext uri="{FF2B5EF4-FFF2-40B4-BE49-F238E27FC236}">
                      <a16:creationId xmlns:a16="http://schemas.microsoft.com/office/drawing/2014/main" id="{EEB2007A-6760-7940-11ED-E5E0CBD501B2}"/>
                    </a:ext>
                  </a:extLst>
                </p:cNvPr>
                <p:cNvSpPr txBox="1"/>
                <p:nvPr/>
              </p:nvSpPr>
              <p:spPr>
                <a:xfrm>
                  <a:off x="6775075" y="3978655"/>
                  <a:ext cx="294005" cy="33020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2000" i="1" spc="-5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I</a:t>
                  </a:r>
                  <a:r>
                    <a:rPr sz="2000" i="1" spc="85" dirty="0">
                      <a:latin typeface="Times New Roman"/>
                      <a:cs typeface="Times New Roman"/>
                    </a:rPr>
                    <a:t> </a:t>
                  </a:r>
                  <a:r>
                    <a:rPr sz="2000" spc="-5" dirty="0">
                      <a:latin typeface="Times New Roman"/>
                      <a:cs typeface="Times New Roman"/>
                    </a:rPr>
                    <a:t>:</a:t>
                  </a:r>
                  <a:endParaRPr sz="20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7" name="object 32">
                  <a:extLst>
                    <a:ext uri="{FF2B5EF4-FFF2-40B4-BE49-F238E27FC236}">
                      <a16:creationId xmlns:a16="http://schemas.microsoft.com/office/drawing/2014/main" id="{C4DEA78E-AC89-821B-C1C7-45FA0A67F33D}"/>
                    </a:ext>
                  </a:extLst>
                </p:cNvPr>
                <p:cNvSpPr txBox="1"/>
                <p:nvPr/>
              </p:nvSpPr>
              <p:spPr>
                <a:xfrm>
                  <a:off x="6775081" y="4125721"/>
                  <a:ext cx="858519" cy="487680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111125">
                    <a:lnSpc>
                      <a:spcPts val="1385"/>
                    </a:lnSpc>
                    <a:spcBef>
                      <a:spcPts val="130"/>
                    </a:spcBef>
                  </a:pPr>
                  <a:r>
                    <a:rPr sz="1300" spc="15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7</a:t>
                  </a:r>
                  <a:endParaRPr sz="1300" dirty="0">
                    <a:solidFill>
                      <a:srgbClr val="C00000"/>
                    </a:solidFill>
                    <a:latin typeface="Times New Roman"/>
                    <a:cs typeface="Times New Roman"/>
                  </a:endParaRPr>
                </a:p>
                <a:p>
                  <a:pPr marL="12700">
                    <a:lnSpc>
                      <a:spcPts val="2225"/>
                    </a:lnSpc>
                  </a:pPr>
                  <a:r>
                    <a:rPr sz="2000" i="1" spc="-5" dirty="0">
                      <a:latin typeface="Times New Roman"/>
                      <a:cs typeface="Times New Roman"/>
                    </a:rPr>
                    <a:t>L→*R</a:t>
                  </a:r>
                  <a:r>
                    <a:rPr sz="2000" i="1" spc="-70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·</a:t>
                  </a:r>
                  <a:endParaRPr sz="20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8" name="object 33">
                  <a:extLst>
                    <a:ext uri="{FF2B5EF4-FFF2-40B4-BE49-F238E27FC236}">
                      <a16:creationId xmlns:a16="http://schemas.microsoft.com/office/drawing/2014/main" id="{C3DA8578-3862-638B-7C34-0213F1C71540}"/>
                    </a:ext>
                  </a:extLst>
                </p:cNvPr>
                <p:cNvSpPr txBox="1"/>
                <p:nvPr/>
              </p:nvSpPr>
              <p:spPr>
                <a:xfrm>
                  <a:off x="6775075" y="4771135"/>
                  <a:ext cx="294005" cy="33020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2000" i="1" spc="-5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I</a:t>
                  </a:r>
                  <a:r>
                    <a:rPr sz="2000" i="1" spc="85" dirty="0">
                      <a:latin typeface="Times New Roman"/>
                      <a:cs typeface="Times New Roman"/>
                    </a:rPr>
                    <a:t> </a:t>
                  </a:r>
                  <a:r>
                    <a:rPr sz="2000" spc="-5" dirty="0">
                      <a:latin typeface="Times New Roman"/>
                      <a:cs typeface="Times New Roman"/>
                    </a:rPr>
                    <a:t>:</a:t>
                  </a:r>
                  <a:endParaRPr sz="20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9" name="object 34">
                  <a:extLst>
                    <a:ext uri="{FF2B5EF4-FFF2-40B4-BE49-F238E27FC236}">
                      <a16:creationId xmlns:a16="http://schemas.microsoft.com/office/drawing/2014/main" id="{488B636E-E593-1815-F77C-F3E5ECA24B25}"/>
                    </a:ext>
                  </a:extLst>
                </p:cNvPr>
                <p:cNvSpPr txBox="1"/>
                <p:nvPr/>
              </p:nvSpPr>
              <p:spPr>
                <a:xfrm>
                  <a:off x="6746627" y="4918202"/>
                  <a:ext cx="831850" cy="1279525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139700">
                    <a:lnSpc>
                      <a:spcPts val="1385"/>
                    </a:lnSpc>
                    <a:spcBef>
                      <a:spcPts val="130"/>
                    </a:spcBef>
                  </a:pPr>
                  <a:r>
                    <a:rPr sz="1300" spc="15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8</a:t>
                  </a:r>
                  <a:endParaRPr sz="1300" dirty="0">
                    <a:solidFill>
                      <a:srgbClr val="C00000"/>
                    </a:solidFill>
                    <a:latin typeface="Times New Roman"/>
                    <a:cs typeface="Times New Roman"/>
                  </a:endParaRPr>
                </a:p>
                <a:p>
                  <a:pPr marL="40640">
                    <a:lnSpc>
                      <a:spcPts val="2225"/>
                    </a:lnSpc>
                  </a:pPr>
                  <a:r>
                    <a:rPr sz="2000" i="1" spc="105" dirty="0">
                      <a:latin typeface="Times New Roman"/>
                      <a:cs typeface="Times New Roman"/>
                    </a:rPr>
                    <a:t>R→L·</a:t>
                  </a:r>
                  <a:r>
                    <a:rPr sz="2000" i="1" spc="-65" dirty="0">
                      <a:latin typeface="Times New Roman"/>
                      <a:cs typeface="Times New Roman"/>
                    </a:rPr>
                    <a:t> </a:t>
                  </a:r>
                  <a:endParaRPr sz="2000" dirty="0">
                    <a:latin typeface="Times New Roman"/>
                    <a:cs typeface="Times New Roman"/>
                  </a:endParaRPr>
                </a:p>
                <a:p>
                  <a:pPr marL="38100">
                    <a:lnSpc>
                      <a:spcPct val="100000"/>
                    </a:lnSpc>
                    <a:spcBef>
                      <a:spcPts val="1435"/>
                    </a:spcBef>
                  </a:pPr>
                  <a:r>
                    <a:rPr sz="2000" i="1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I</a:t>
                  </a:r>
                  <a:r>
                    <a:rPr sz="1950" baseline="-21367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5</a:t>
                  </a:r>
                  <a:r>
                    <a:rPr sz="2000" dirty="0">
                      <a:latin typeface="Times New Roman"/>
                      <a:cs typeface="Times New Roman"/>
                    </a:rPr>
                    <a:t>:</a:t>
                  </a:r>
                </a:p>
                <a:p>
                  <a:pPr marL="38100">
                    <a:lnSpc>
                      <a:spcPct val="100000"/>
                    </a:lnSpc>
                  </a:pPr>
                  <a:r>
                    <a:rPr sz="2000" i="1" spc="-5" dirty="0">
                      <a:latin typeface="Times New Roman"/>
                      <a:cs typeface="Times New Roman"/>
                    </a:rPr>
                    <a:t>L→</a:t>
                  </a:r>
                  <a:r>
                    <a:rPr sz="2000" b="1" spc="-5" dirty="0">
                      <a:latin typeface="Times New Roman"/>
                      <a:cs typeface="Times New Roman"/>
                    </a:rPr>
                    <a:t>id</a:t>
                  </a:r>
                  <a:r>
                    <a:rPr sz="2000" spc="-50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·</a:t>
                  </a:r>
                  <a:endParaRPr sz="20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0" name="object 35">
                  <a:extLst>
                    <a:ext uri="{FF2B5EF4-FFF2-40B4-BE49-F238E27FC236}">
                      <a16:creationId xmlns:a16="http://schemas.microsoft.com/office/drawing/2014/main" id="{29E60027-CBC1-DF3B-FCAD-0E7F966C61DF}"/>
                    </a:ext>
                  </a:extLst>
                </p:cNvPr>
                <p:cNvSpPr txBox="1"/>
                <p:nvPr/>
              </p:nvSpPr>
              <p:spPr>
                <a:xfrm>
                  <a:off x="6095300" y="4610215"/>
                  <a:ext cx="275590" cy="976934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marR="5080" indent="46355">
                    <a:lnSpc>
                      <a:spcPct val="138100"/>
                    </a:lnSpc>
                    <a:spcBef>
                      <a:spcPts val="100"/>
                    </a:spcBef>
                  </a:pPr>
                  <a:r>
                    <a:rPr sz="2400" i="1" dirty="0">
                      <a:latin typeface="Times New Roman"/>
                      <a:cs typeface="Times New Roman"/>
                    </a:rPr>
                    <a:t>R  L</a:t>
                  </a:r>
                  <a:endParaRPr sz="24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1" name="object 36">
                  <a:extLst>
                    <a:ext uri="{FF2B5EF4-FFF2-40B4-BE49-F238E27FC236}">
                      <a16:creationId xmlns:a16="http://schemas.microsoft.com/office/drawing/2014/main" id="{AD89F137-BF3D-D396-C276-F3924429FCE9}"/>
                    </a:ext>
                  </a:extLst>
                </p:cNvPr>
                <p:cNvSpPr txBox="1"/>
                <p:nvPr/>
              </p:nvSpPr>
              <p:spPr>
                <a:xfrm>
                  <a:off x="8568570" y="2615438"/>
                  <a:ext cx="1068705" cy="63500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2000" i="1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I</a:t>
                  </a:r>
                  <a:r>
                    <a:rPr sz="1950" baseline="-21367" dirty="0">
                      <a:solidFill>
                        <a:srgbClr val="C00000"/>
                      </a:solidFill>
                      <a:latin typeface="Times New Roman"/>
                      <a:cs typeface="Times New Roman"/>
                    </a:rPr>
                    <a:t>9</a:t>
                  </a:r>
                  <a:r>
                    <a:rPr sz="2000" dirty="0">
                      <a:latin typeface="Times New Roman"/>
                      <a:cs typeface="Times New Roman"/>
                    </a:rPr>
                    <a:t>:</a:t>
                  </a:r>
                </a:p>
                <a:p>
                  <a:pPr marL="38100">
                    <a:lnSpc>
                      <a:spcPct val="100000"/>
                    </a:lnSpc>
                  </a:pPr>
                  <a:r>
                    <a:rPr sz="2000" i="1" spc="-5" dirty="0">
                      <a:latin typeface="Times New Roman"/>
                      <a:cs typeface="Times New Roman"/>
                    </a:rPr>
                    <a:t>S→L=R</a:t>
                  </a:r>
                  <a:r>
                    <a:rPr sz="2000" i="1" spc="-45" dirty="0">
                      <a:latin typeface="Times New Roman"/>
                      <a:cs typeface="Times New Roman"/>
                    </a:rPr>
                    <a:t> </a:t>
                  </a:r>
                  <a:r>
                    <a:rPr sz="2000" i="1" spc="-5" dirty="0">
                      <a:latin typeface="Times New Roman"/>
                      <a:cs typeface="Times New Roman"/>
                    </a:rPr>
                    <a:t>·</a:t>
                  </a:r>
                  <a:endParaRPr sz="20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2" name="object 37">
                  <a:extLst>
                    <a:ext uri="{FF2B5EF4-FFF2-40B4-BE49-F238E27FC236}">
                      <a16:creationId xmlns:a16="http://schemas.microsoft.com/office/drawing/2014/main" id="{C093BECA-B022-5A4E-D003-B23249F8F11F}"/>
                    </a:ext>
                  </a:extLst>
                </p:cNvPr>
                <p:cNvSpPr txBox="1"/>
                <p:nvPr/>
              </p:nvSpPr>
              <p:spPr>
                <a:xfrm>
                  <a:off x="8132197" y="2700020"/>
                  <a:ext cx="229235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i="1" dirty="0">
                      <a:latin typeface="Times New Roman"/>
                      <a:cs typeface="Times New Roman"/>
                    </a:rPr>
                    <a:t>R</a:t>
                  </a:r>
                  <a:endParaRPr sz="240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3" name="object 38">
                  <a:extLst>
                    <a:ext uri="{FF2B5EF4-FFF2-40B4-BE49-F238E27FC236}">
                      <a16:creationId xmlns:a16="http://schemas.microsoft.com/office/drawing/2014/main" id="{68B91308-D286-7536-45C4-4E150004D795}"/>
                    </a:ext>
                  </a:extLst>
                </p:cNvPr>
                <p:cNvSpPr txBox="1"/>
                <p:nvPr/>
              </p:nvSpPr>
              <p:spPr>
                <a:xfrm>
                  <a:off x="6404743" y="3152647"/>
                  <a:ext cx="177800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dirty="0">
                      <a:latin typeface="Times New Roman"/>
                      <a:cs typeface="Times New Roman"/>
                    </a:rPr>
                    <a:t>*</a:t>
                  </a:r>
                  <a:endParaRPr sz="240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4" name="object 39">
                  <a:extLst>
                    <a:ext uri="{FF2B5EF4-FFF2-40B4-BE49-F238E27FC236}">
                      <a16:creationId xmlns:a16="http://schemas.microsoft.com/office/drawing/2014/main" id="{BB599105-A80B-3069-3624-54A1F1C1302C}"/>
                    </a:ext>
                  </a:extLst>
                </p:cNvPr>
                <p:cNvSpPr txBox="1"/>
                <p:nvPr/>
              </p:nvSpPr>
              <p:spPr>
                <a:xfrm>
                  <a:off x="8073433" y="4098901"/>
                  <a:ext cx="212090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i="1" dirty="0">
                      <a:latin typeface="Times New Roman"/>
                      <a:cs typeface="Times New Roman"/>
                    </a:rPr>
                    <a:t>L</a:t>
                  </a:r>
                  <a:endParaRPr sz="24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5" name="object 40">
                  <a:extLst>
                    <a:ext uri="{FF2B5EF4-FFF2-40B4-BE49-F238E27FC236}">
                      <a16:creationId xmlns:a16="http://schemas.microsoft.com/office/drawing/2014/main" id="{87A0CCA6-0638-85B4-5243-A3C859446EAA}"/>
                    </a:ext>
                  </a:extLst>
                </p:cNvPr>
                <p:cNvSpPr txBox="1"/>
                <p:nvPr/>
              </p:nvSpPr>
              <p:spPr>
                <a:xfrm>
                  <a:off x="8449951" y="3512311"/>
                  <a:ext cx="280035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b="1" spc="-5" dirty="0">
                      <a:latin typeface="Times New Roman"/>
                      <a:cs typeface="Times New Roman"/>
                    </a:rPr>
                    <a:t>id</a:t>
                  </a:r>
                  <a:endParaRPr sz="2400" b="1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6" name="object 41">
                  <a:extLst>
                    <a:ext uri="{FF2B5EF4-FFF2-40B4-BE49-F238E27FC236}">
                      <a16:creationId xmlns:a16="http://schemas.microsoft.com/office/drawing/2014/main" id="{E0ADEE1F-8A75-D3FA-770B-3CCB2FF2B8A9}"/>
                    </a:ext>
                  </a:extLst>
                </p:cNvPr>
                <p:cNvSpPr txBox="1"/>
                <p:nvPr/>
              </p:nvSpPr>
              <p:spPr>
                <a:xfrm>
                  <a:off x="4417447" y="2043176"/>
                  <a:ext cx="194945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i="1" dirty="0">
                      <a:latin typeface="Times New Roman"/>
                      <a:cs typeface="Times New Roman"/>
                    </a:rPr>
                    <a:t>S</a:t>
                  </a:r>
                  <a:endParaRPr sz="240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7" name="object 42">
                  <a:extLst>
                    <a:ext uri="{FF2B5EF4-FFF2-40B4-BE49-F238E27FC236}">
                      <a16:creationId xmlns:a16="http://schemas.microsoft.com/office/drawing/2014/main" id="{688993F9-B783-6494-F79A-AA58AC246993}"/>
                    </a:ext>
                  </a:extLst>
                </p:cNvPr>
                <p:cNvSpPr txBox="1"/>
                <p:nvPr/>
              </p:nvSpPr>
              <p:spPr>
                <a:xfrm>
                  <a:off x="6093287" y="5536817"/>
                  <a:ext cx="280035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b="1" spc="-5" dirty="0">
                      <a:latin typeface="Times New Roman"/>
                      <a:cs typeface="Times New Roman"/>
                    </a:rPr>
                    <a:t>id</a:t>
                  </a:r>
                  <a:endParaRPr sz="2400" b="1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8" name="object 43">
                  <a:extLst>
                    <a:ext uri="{FF2B5EF4-FFF2-40B4-BE49-F238E27FC236}">
                      <a16:creationId xmlns:a16="http://schemas.microsoft.com/office/drawing/2014/main" id="{2420BE9C-5AF9-0297-214D-0A8240BC5ED7}"/>
                    </a:ext>
                  </a:extLst>
                </p:cNvPr>
                <p:cNvSpPr txBox="1"/>
                <p:nvPr/>
              </p:nvSpPr>
              <p:spPr>
                <a:xfrm>
                  <a:off x="4508257" y="5042407"/>
                  <a:ext cx="177800" cy="39116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dirty="0">
                      <a:latin typeface="Times New Roman"/>
                      <a:cs typeface="Times New Roman"/>
                    </a:rPr>
                    <a:t>*</a:t>
                  </a:r>
                </a:p>
              </p:txBody>
            </p:sp>
          </p:grpSp>
        </p:grp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92184" y="656695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135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SLR(1)</a:t>
            </a:r>
            <a:r>
              <a:rPr lang="zh-CN" altLang="en-US" spc="-5" dirty="0">
                <a:solidFill>
                  <a:schemeClr val="bg1"/>
                </a:solidFill>
              </a:rPr>
              <a:t>分析过程的不足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86ACA0-B597-A9E5-1FB9-4B68032119B0}"/>
              </a:ext>
            </a:extLst>
          </p:cNvPr>
          <p:cNvSpPr txBox="1"/>
          <p:nvPr/>
        </p:nvSpPr>
        <p:spPr>
          <a:xfrm>
            <a:off x="356498" y="819424"/>
            <a:ext cx="8604622" cy="149399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分析能力仍是有限的，对于某些冲突，它仍无法解决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object 7">
            <a:extLst>
              <a:ext uri="{FF2B5EF4-FFF2-40B4-BE49-F238E27FC236}">
                <a16:creationId xmlns:a16="http://schemas.microsoft.com/office/drawing/2014/main" id="{15A90236-CC8D-F747-F846-F0F2EE14D375}"/>
              </a:ext>
            </a:extLst>
          </p:cNvPr>
          <p:cNvSpPr txBox="1"/>
          <p:nvPr/>
        </p:nvSpPr>
        <p:spPr>
          <a:xfrm>
            <a:off x="356097" y="2468610"/>
            <a:ext cx="1521460" cy="235458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4335" indent="-304165">
              <a:lnSpc>
                <a:spcPts val="2780"/>
              </a:lnSpc>
              <a:buFont typeface="Times New Roman"/>
              <a:buAutoNum type="arabicParenR"/>
              <a:tabLst>
                <a:tab pos="394970" algn="l"/>
              </a:tabLst>
            </a:pPr>
            <a:r>
              <a:rPr sz="2200" i="1" spc="-5" dirty="0">
                <a:latin typeface="Times New Roman"/>
                <a:cs typeface="Times New Roman"/>
              </a:rPr>
              <a:t>S</a:t>
            </a:r>
            <a:r>
              <a:rPr sz="2400" i="1" spc="-5" dirty="0">
                <a:latin typeface="Times New Roman"/>
                <a:cs typeface="Times New Roman"/>
              </a:rPr>
              <a:t>′</a:t>
            </a:r>
            <a:r>
              <a:rPr sz="2200" i="1" spc="-5" dirty="0">
                <a:latin typeface="Times New Roman"/>
                <a:cs typeface="Times New Roman"/>
              </a:rPr>
              <a:t>→S</a:t>
            </a:r>
            <a:endParaRPr sz="2200" dirty="0">
              <a:latin typeface="Times New Roman"/>
              <a:cs typeface="Times New Roman"/>
            </a:endParaRPr>
          </a:p>
          <a:p>
            <a:pPr marL="394335" indent="-303530">
              <a:lnSpc>
                <a:spcPct val="100000"/>
              </a:lnSpc>
              <a:spcBef>
                <a:spcPts val="390"/>
              </a:spcBef>
              <a:buFont typeface="Times New Roman"/>
              <a:buAutoNum type="arabicParenR"/>
              <a:tabLst>
                <a:tab pos="394970" algn="l"/>
              </a:tabLst>
            </a:pPr>
            <a:r>
              <a:rPr sz="2200" i="1" spc="-5" dirty="0">
                <a:latin typeface="Times New Roman"/>
                <a:cs typeface="Times New Roman"/>
              </a:rPr>
              <a:t>S→L=R</a:t>
            </a:r>
            <a:endParaRPr sz="2200" dirty="0">
              <a:latin typeface="Times New Roman"/>
              <a:cs typeface="Times New Roman"/>
            </a:endParaRPr>
          </a:p>
          <a:p>
            <a:pPr marL="394335" indent="-303530">
              <a:lnSpc>
                <a:spcPct val="100000"/>
              </a:lnSpc>
              <a:spcBef>
                <a:spcPts val="390"/>
              </a:spcBef>
              <a:buFont typeface="Times New Roman"/>
              <a:buAutoNum type="arabicParenR"/>
              <a:tabLst>
                <a:tab pos="394970" algn="l"/>
              </a:tabLst>
            </a:pPr>
            <a:r>
              <a:rPr sz="2200" i="1" spc="-5" dirty="0">
                <a:latin typeface="Times New Roman"/>
                <a:cs typeface="Times New Roman"/>
              </a:rPr>
              <a:t>S→R</a:t>
            </a:r>
            <a:endParaRPr sz="2200" dirty="0">
              <a:latin typeface="Times New Roman"/>
              <a:cs typeface="Times New Roman"/>
            </a:endParaRPr>
          </a:p>
          <a:p>
            <a:pPr marL="394335" indent="-303530">
              <a:lnSpc>
                <a:spcPct val="100000"/>
              </a:lnSpc>
              <a:spcBef>
                <a:spcPts val="390"/>
              </a:spcBef>
              <a:buFont typeface="Times New Roman"/>
              <a:buAutoNum type="arabicParenR"/>
              <a:tabLst>
                <a:tab pos="394970" algn="l"/>
              </a:tabLst>
            </a:pPr>
            <a:r>
              <a:rPr sz="2200" i="1" dirty="0">
                <a:latin typeface="Times New Roman"/>
                <a:cs typeface="Times New Roman"/>
              </a:rPr>
              <a:t>L→*R</a:t>
            </a:r>
            <a:endParaRPr sz="2200" dirty="0">
              <a:latin typeface="Times New Roman"/>
              <a:cs typeface="Times New Roman"/>
            </a:endParaRPr>
          </a:p>
          <a:p>
            <a:pPr marL="394335" indent="-303530">
              <a:lnSpc>
                <a:spcPct val="100000"/>
              </a:lnSpc>
              <a:spcBef>
                <a:spcPts val="385"/>
              </a:spcBef>
              <a:buFont typeface="Times New Roman"/>
              <a:buAutoNum type="arabicParenR"/>
              <a:tabLst>
                <a:tab pos="394970" algn="l"/>
              </a:tabLst>
            </a:pPr>
            <a:r>
              <a:rPr sz="2200" i="1" dirty="0">
                <a:latin typeface="Times New Roman"/>
                <a:cs typeface="Times New Roman"/>
              </a:rPr>
              <a:t>L→</a:t>
            </a:r>
            <a:r>
              <a:rPr sz="2200" b="1" dirty="0">
                <a:latin typeface="Times New Roman"/>
                <a:cs typeface="Times New Roman"/>
              </a:rPr>
              <a:t>id</a:t>
            </a:r>
          </a:p>
          <a:p>
            <a:pPr marL="394335" indent="-303530">
              <a:lnSpc>
                <a:spcPct val="100000"/>
              </a:lnSpc>
              <a:spcBef>
                <a:spcPts val="390"/>
              </a:spcBef>
              <a:buFont typeface="Times New Roman"/>
              <a:buAutoNum type="arabicParenR"/>
              <a:tabLst>
                <a:tab pos="394970" algn="l"/>
              </a:tabLst>
            </a:pPr>
            <a:r>
              <a:rPr sz="2200" i="1" dirty="0">
                <a:latin typeface="Times New Roman"/>
                <a:cs typeface="Times New Roman"/>
              </a:rPr>
              <a:t>R→L</a:t>
            </a:r>
            <a:endParaRPr sz="2200" dirty="0">
              <a:latin typeface="Times New Roman"/>
              <a:cs typeface="Times New Roman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783BF7B4-B050-A407-1FA7-3E43D8A29011}"/>
              </a:ext>
            </a:extLst>
          </p:cNvPr>
          <p:cNvGrpSpPr/>
          <p:nvPr/>
        </p:nvGrpSpPr>
        <p:grpSpPr>
          <a:xfrm>
            <a:off x="201880" y="6090057"/>
            <a:ext cx="2721351" cy="413384"/>
            <a:chOff x="1079639" y="5657850"/>
            <a:chExt cx="2721351" cy="413384"/>
          </a:xfrm>
        </p:grpSpPr>
        <p:grpSp>
          <p:nvGrpSpPr>
            <p:cNvPr id="86" name="object 8">
              <a:extLst>
                <a:ext uri="{FF2B5EF4-FFF2-40B4-BE49-F238E27FC236}">
                  <a16:creationId xmlns:a16="http://schemas.microsoft.com/office/drawing/2014/main" id="{E0FFB9C6-4A79-B54D-FB4D-DDF93F5D0B36}"/>
                </a:ext>
              </a:extLst>
            </p:cNvPr>
            <p:cNvGrpSpPr/>
            <p:nvPr/>
          </p:nvGrpSpPr>
          <p:grpSpPr>
            <a:xfrm>
              <a:off x="1079639" y="5657850"/>
              <a:ext cx="2650490" cy="413384"/>
              <a:chOff x="1079639" y="5657850"/>
              <a:chExt cx="2650490" cy="413384"/>
            </a:xfrm>
          </p:grpSpPr>
          <p:sp>
            <p:nvSpPr>
              <p:cNvPr id="88" name="object 9">
                <a:extLst>
                  <a:ext uri="{FF2B5EF4-FFF2-40B4-BE49-F238E27FC236}">
                    <a16:creationId xmlns:a16="http://schemas.microsoft.com/office/drawing/2014/main" id="{096A5144-AC67-FA3A-1B7A-BB7B308C70D6}"/>
                  </a:ext>
                </a:extLst>
              </p:cNvPr>
              <p:cNvSpPr/>
              <p:nvPr/>
            </p:nvSpPr>
            <p:spPr>
              <a:xfrm>
                <a:off x="1086497" y="5663945"/>
                <a:ext cx="263652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2636520" h="400050">
                    <a:moveTo>
                      <a:pt x="2636520" y="400050"/>
                    </a:moveTo>
                    <a:lnTo>
                      <a:pt x="2636519" y="0"/>
                    </a:lnTo>
                    <a:lnTo>
                      <a:pt x="0" y="0"/>
                    </a:lnTo>
                    <a:lnTo>
                      <a:pt x="0" y="400050"/>
                    </a:lnTo>
                    <a:lnTo>
                      <a:pt x="2636520" y="400050"/>
                    </a:lnTo>
                    <a:close/>
                  </a:path>
                </a:pathLst>
              </a:custGeom>
              <a:solidFill>
                <a:srgbClr val="F9D98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10">
                <a:extLst>
                  <a:ext uri="{FF2B5EF4-FFF2-40B4-BE49-F238E27FC236}">
                    <a16:creationId xmlns:a16="http://schemas.microsoft.com/office/drawing/2014/main" id="{59BF2877-95A0-0F88-2687-7E5CC0635164}"/>
                  </a:ext>
                </a:extLst>
              </p:cNvPr>
              <p:cNvSpPr/>
              <p:nvPr/>
            </p:nvSpPr>
            <p:spPr>
              <a:xfrm>
                <a:off x="1079639" y="5657850"/>
                <a:ext cx="2650490" cy="413384"/>
              </a:xfrm>
              <a:custGeom>
                <a:avLst/>
                <a:gdLst/>
                <a:ahLst/>
                <a:cxnLst/>
                <a:rect l="l" t="t" r="r" b="b"/>
                <a:pathLst>
                  <a:path w="2650490" h="413385">
                    <a:moveTo>
                      <a:pt x="2650236" y="413003"/>
                    </a:moveTo>
                    <a:lnTo>
                      <a:pt x="2650236" y="0"/>
                    </a:lnTo>
                    <a:lnTo>
                      <a:pt x="0" y="0"/>
                    </a:lnTo>
                    <a:lnTo>
                      <a:pt x="0" y="413003"/>
                    </a:lnTo>
                    <a:lnTo>
                      <a:pt x="6857" y="413003"/>
                    </a:lnTo>
                    <a:lnTo>
                      <a:pt x="6858" y="12953"/>
                    </a:lnTo>
                    <a:lnTo>
                      <a:pt x="12954" y="6096"/>
                    </a:lnTo>
                    <a:lnTo>
                      <a:pt x="12954" y="12953"/>
                    </a:lnTo>
                    <a:lnTo>
                      <a:pt x="2637281" y="12953"/>
                    </a:lnTo>
                    <a:lnTo>
                      <a:pt x="2637281" y="6096"/>
                    </a:lnTo>
                    <a:lnTo>
                      <a:pt x="2643378" y="12953"/>
                    </a:lnTo>
                    <a:lnTo>
                      <a:pt x="2643378" y="413003"/>
                    </a:lnTo>
                    <a:lnTo>
                      <a:pt x="2650236" y="413003"/>
                    </a:lnTo>
                    <a:close/>
                  </a:path>
                  <a:path w="2650490" h="413385">
                    <a:moveTo>
                      <a:pt x="12954" y="12953"/>
                    </a:moveTo>
                    <a:lnTo>
                      <a:pt x="12954" y="6096"/>
                    </a:lnTo>
                    <a:lnTo>
                      <a:pt x="6858" y="12953"/>
                    </a:lnTo>
                    <a:lnTo>
                      <a:pt x="12954" y="12953"/>
                    </a:lnTo>
                    <a:close/>
                  </a:path>
                  <a:path w="2650490" h="413385">
                    <a:moveTo>
                      <a:pt x="12954" y="400050"/>
                    </a:moveTo>
                    <a:lnTo>
                      <a:pt x="12954" y="12953"/>
                    </a:lnTo>
                    <a:lnTo>
                      <a:pt x="6858" y="12953"/>
                    </a:lnTo>
                    <a:lnTo>
                      <a:pt x="6858" y="400050"/>
                    </a:lnTo>
                    <a:lnTo>
                      <a:pt x="12954" y="400050"/>
                    </a:lnTo>
                    <a:close/>
                  </a:path>
                  <a:path w="2650490" h="413385">
                    <a:moveTo>
                      <a:pt x="2643378" y="400050"/>
                    </a:moveTo>
                    <a:lnTo>
                      <a:pt x="6858" y="400050"/>
                    </a:lnTo>
                    <a:lnTo>
                      <a:pt x="12954" y="406146"/>
                    </a:lnTo>
                    <a:lnTo>
                      <a:pt x="12953" y="413003"/>
                    </a:lnTo>
                    <a:lnTo>
                      <a:pt x="2637282" y="413003"/>
                    </a:lnTo>
                    <a:lnTo>
                      <a:pt x="2637282" y="406146"/>
                    </a:lnTo>
                    <a:lnTo>
                      <a:pt x="2643378" y="400050"/>
                    </a:lnTo>
                    <a:close/>
                  </a:path>
                  <a:path w="2650490" h="413385">
                    <a:moveTo>
                      <a:pt x="12953" y="413003"/>
                    </a:moveTo>
                    <a:lnTo>
                      <a:pt x="12954" y="406146"/>
                    </a:lnTo>
                    <a:lnTo>
                      <a:pt x="6858" y="400050"/>
                    </a:lnTo>
                    <a:lnTo>
                      <a:pt x="6857" y="413003"/>
                    </a:lnTo>
                    <a:lnTo>
                      <a:pt x="12953" y="413003"/>
                    </a:lnTo>
                    <a:close/>
                  </a:path>
                  <a:path w="2650490" h="413385">
                    <a:moveTo>
                      <a:pt x="2643378" y="12953"/>
                    </a:moveTo>
                    <a:lnTo>
                      <a:pt x="2637281" y="6096"/>
                    </a:lnTo>
                    <a:lnTo>
                      <a:pt x="2637281" y="12953"/>
                    </a:lnTo>
                    <a:lnTo>
                      <a:pt x="2643378" y="12953"/>
                    </a:lnTo>
                    <a:close/>
                  </a:path>
                  <a:path w="2650490" h="413385">
                    <a:moveTo>
                      <a:pt x="2643378" y="400050"/>
                    </a:moveTo>
                    <a:lnTo>
                      <a:pt x="2643378" y="12953"/>
                    </a:lnTo>
                    <a:lnTo>
                      <a:pt x="2637281" y="12953"/>
                    </a:lnTo>
                    <a:lnTo>
                      <a:pt x="2637282" y="400050"/>
                    </a:lnTo>
                    <a:lnTo>
                      <a:pt x="2643378" y="400050"/>
                    </a:lnTo>
                    <a:close/>
                  </a:path>
                  <a:path w="2650490" h="413385">
                    <a:moveTo>
                      <a:pt x="2643378" y="413003"/>
                    </a:moveTo>
                    <a:lnTo>
                      <a:pt x="2643378" y="400050"/>
                    </a:lnTo>
                    <a:lnTo>
                      <a:pt x="2637282" y="406146"/>
                    </a:lnTo>
                    <a:lnTo>
                      <a:pt x="2637282" y="413003"/>
                    </a:lnTo>
                    <a:lnTo>
                      <a:pt x="2643378" y="41300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7" name="object 11">
              <a:extLst>
                <a:ext uri="{FF2B5EF4-FFF2-40B4-BE49-F238E27FC236}">
                  <a16:creationId xmlns:a16="http://schemas.microsoft.com/office/drawing/2014/main" id="{C2B31E76-FE4C-5E84-1EB7-1F007B2DF402}"/>
                </a:ext>
              </a:extLst>
            </p:cNvPr>
            <p:cNvSpPr txBox="1"/>
            <p:nvPr/>
          </p:nvSpPr>
          <p:spPr>
            <a:xfrm>
              <a:off x="1164470" y="5680202"/>
              <a:ext cx="2636520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spc="-5" dirty="0">
                  <a:latin typeface="Times New Roman"/>
                  <a:cs typeface="Times New Roman"/>
                </a:rPr>
                <a:t>FOLLOW(</a:t>
              </a:r>
              <a:r>
                <a:rPr sz="2000" i="1" spc="-5" dirty="0">
                  <a:latin typeface="Times New Roman"/>
                  <a:cs typeface="Times New Roman"/>
                </a:rPr>
                <a:t>R</a:t>
              </a:r>
              <a:r>
                <a:rPr sz="2000" spc="-5" dirty="0">
                  <a:latin typeface="Times New Roman"/>
                  <a:cs typeface="Times New Roman"/>
                </a:rPr>
                <a:t>)</a:t>
              </a:r>
              <a:r>
                <a:rPr sz="2000" spc="10" dirty="0">
                  <a:latin typeface="Times New Roman"/>
                  <a:cs typeface="Times New Roman"/>
                </a:rPr>
                <a:t> </a:t>
              </a:r>
              <a:r>
                <a:rPr sz="2000" spc="-5" dirty="0">
                  <a:latin typeface="Times New Roman"/>
                  <a:cs typeface="Times New Roman"/>
                </a:rPr>
                <a:t>=</a:t>
              </a:r>
              <a:r>
                <a:rPr sz="2000" spc="-20" dirty="0">
                  <a:latin typeface="Times New Roman"/>
                  <a:cs typeface="Times New Roman"/>
                </a:rPr>
                <a:t> </a:t>
              </a:r>
              <a:r>
                <a:rPr sz="2000" spc="-5" dirty="0">
                  <a:latin typeface="Times New Roman"/>
                  <a:cs typeface="Times New Roman"/>
                </a:rPr>
                <a:t>{</a:t>
              </a:r>
              <a:r>
                <a:rPr sz="2000" spc="-15" dirty="0">
                  <a:latin typeface="Times New Roman"/>
                  <a:cs typeface="Times New Roman"/>
                </a:rPr>
                <a:t> </a:t>
              </a:r>
              <a:r>
                <a:rPr sz="2000" spc="-105" dirty="0">
                  <a:latin typeface="Times New Roman"/>
                  <a:cs typeface="Times New Roman"/>
                </a:rPr>
                <a:t>=,</a:t>
              </a:r>
              <a:r>
                <a:rPr lang="en-US" sz="2000" spc="-105" dirty="0">
                  <a:latin typeface="Times New Roman"/>
                  <a:cs typeface="Times New Roman"/>
                </a:rPr>
                <a:t> </a:t>
              </a:r>
              <a:r>
                <a:rPr sz="2000" spc="-105" dirty="0">
                  <a:latin typeface="Microsoft JhengHei UI"/>
                  <a:cs typeface="Microsoft JhengHei UI"/>
                </a:rPr>
                <a:t>$</a:t>
              </a:r>
              <a:r>
                <a:rPr sz="2000" spc="-10" dirty="0">
                  <a:latin typeface="Microsoft JhengHei UI"/>
                  <a:cs typeface="Microsoft JhengHei UI"/>
                </a:rPr>
                <a:t> </a:t>
              </a:r>
              <a:r>
                <a:rPr sz="2000" spc="-5" dirty="0">
                  <a:latin typeface="Times New Roman"/>
                  <a:cs typeface="Times New Roman"/>
                </a:rPr>
                <a:t>}</a:t>
              </a:r>
              <a:endParaRPr sz="20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1314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4162" y="6659554"/>
            <a:ext cx="473822" cy="198446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136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SLR(1)</a:t>
            </a:r>
            <a:r>
              <a:rPr lang="zh-CN" altLang="en-US" spc="-5" dirty="0">
                <a:solidFill>
                  <a:schemeClr val="bg1"/>
                </a:solidFill>
              </a:rPr>
              <a:t>分析过程不足的原因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086ACA0-B597-A9E5-1FB9-4B68032119B0}"/>
                  </a:ext>
                </a:extLst>
              </p:cNvPr>
              <p:cNvSpPr txBox="1"/>
              <p:nvPr/>
            </p:nvSpPr>
            <p:spPr>
              <a:xfrm>
                <a:off x="356498" y="819424"/>
                <a:ext cx="8706479" cy="2160848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469266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当项集中包含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⋅]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时：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6" lvl="1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宋体" panose="02010600030101010101" pitchFamily="2" charset="-122"/>
                  <a:buChar char="-"/>
                  <a:tabLst>
                    <a:tab pos="460375" algn="l"/>
                    <a:tab pos="461009" algn="l"/>
                  </a:tabLst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按照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进行归约的条件是</a:t>
                </a:r>
                <a:r>
                  <a:rPr lang="zh-CN" altLang="en-US" sz="22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下一个输入符号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altLang="zh-CN" sz="22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FOLLOW(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2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926466" lvl="1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宋体" panose="02010600030101010101" pitchFamily="2" charset="-122"/>
                  <a:buChar char="-"/>
                  <a:tabLst>
                    <a:tab pos="460375" algn="l"/>
                    <a:tab pos="461009" algn="l"/>
                  </a:tabLst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但是，该条件不充分，原因：假设此时栈中的符号串为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𝛽𝛼</m:t>
                    </m:r>
                  </m:oMath>
                </a14:m>
                <a:endPara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83666" lvl="2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𝐴𝑏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不是任何最右句型的前缀，那么即使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FOLLOW(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，也不能按照此产生式进行归约</a:t>
                </a: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086ACA0-B597-A9E5-1FB9-4B6803211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98" y="819424"/>
                <a:ext cx="8706479" cy="2160848"/>
              </a:xfrm>
              <a:prstGeom prst="rect">
                <a:avLst/>
              </a:prstGeom>
              <a:blipFill>
                <a:blip r:embed="rId2"/>
                <a:stretch>
                  <a:fillRect l="-1470" t="-563" b="-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3118FAF1-9442-A999-72F2-54EDF3ED18C7}"/>
              </a:ext>
            </a:extLst>
          </p:cNvPr>
          <p:cNvSpPr/>
          <p:nvPr/>
        </p:nvSpPr>
        <p:spPr>
          <a:xfrm rot="10800000" flipV="1">
            <a:off x="6724890" y="852060"/>
            <a:ext cx="1769604" cy="498567"/>
          </a:xfrm>
          <a:prstGeom prst="wedgeRoundRectCallout">
            <a:avLst>
              <a:gd name="adj1" fmla="val 27728"/>
              <a:gd name="adj2" fmla="val 78840"/>
              <a:gd name="adj3" fmla="val 16667"/>
            </a:avLst>
          </a:prstGeom>
          <a:solidFill>
            <a:srgbClr val="0070C0">
              <a:alpha val="22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700" dirty="0">
                <a:solidFill>
                  <a:sysClr val="windowText" lastClr="000000"/>
                </a:solidFill>
              </a:rPr>
              <a:t>必要</a:t>
            </a:r>
            <a:r>
              <a:rPr lang="zh-CN" altLang="en-US" sz="1700" dirty="0">
                <a:solidFill>
                  <a:srgbClr val="C00000"/>
                </a:solidFill>
              </a:rPr>
              <a:t>非充分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条件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BC25943-8F79-2C29-C48C-F7E2F76B4F42}"/>
              </a:ext>
            </a:extLst>
          </p:cNvPr>
          <p:cNvSpPr txBox="1"/>
          <p:nvPr/>
        </p:nvSpPr>
        <p:spPr>
          <a:xfrm>
            <a:off x="1143102" y="3898548"/>
            <a:ext cx="1298775" cy="1876796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64490" indent="-274955">
              <a:lnSpc>
                <a:spcPts val="1900"/>
              </a:lnSpc>
              <a:spcBef>
                <a:spcPts val="235"/>
              </a:spcBef>
              <a:buFont typeface="Times New Roman"/>
              <a:buAutoNum type="arabicParenR"/>
              <a:tabLst>
                <a:tab pos="365125" algn="l"/>
              </a:tabLst>
            </a:pPr>
            <a:r>
              <a:rPr i="1" spc="-5" dirty="0">
                <a:latin typeface="Times New Roman"/>
                <a:cs typeface="Times New Roman"/>
              </a:rPr>
              <a:t>S′→S</a:t>
            </a:r>
            <a:endParaRPr dirty="0">
              <a:latin typeface="Times New Roman"/>
              <a:cs typeface="Times New Roman"/>
            </a:endParaRPr>
          </a:p>
          <a:p>
            <a:pPr marL="364490" indent="-274955">
              <a:lnSpc>
                <a:spcPts val="1900"/>
              </a:lnSpc>
              <a:spcBef>
                <a:spcPts val="580"/>
              </a:spcBef>
              <a:buFont typeface="Times New Roman"/>
              <a:buAutoNum type="arabicParenR"/>
              <a:tabLst>
                <a:tab pos="365125" algn="l"/>
              </a:tabLst>
            </a:pPr>
            <a:r>
              <a:rPr i="1" spc="-10" dirty="0">
                <a:latin typeface="Times New Roman"/>
                <a:cs typeface="Times New Roman"/>
              </a:rPr>
              <a:t>S→L=R</a:t>
            </a:r>
            <a:endParaRPr dirty="0">
              <a:latin typeface="Times New Roman"/>
              <a:cs typeface="Times New Roman"/>
            </a:endParaRPr>
          </a:p>
          <a:p>
            <a:pPr marL="364490" indent="-274955">
              <a:lnSpc>
                <a:spcPts val="1900"/>
              </a:lnSpc>
              <a:spcBef>
                <a:spcPts val="580"/>
              </a:spcBef>
              <a:buFont typeface="Times New Roman"/>
              <a:buAutoNum type="arabicParenR"/>
              <a:tabLst>
                <a:tab pos="365125" algn="l"/>
              </a:tabLst>
            </a:pPr>
            <a:r>
              <a:rPr i="1" spc="-5" dirty="0">
                <a:latin typeface="Times New Roman"/>
                <a:cs typeface="Times New Roman"/>
              </a:rPr>
              <a:t>S→R</a:t>
            </a:r>
            <a:endParaRPr dirty="0">
              <a:latin typeface="Times New Roman"/>
              <a:cs typeface="Times New Roman"/>
            </a:endParaRPr>
          </a:p>
          <a:p>
            <a:pPr marL="364490" indent="-274955">
              <a:lnSpc>
                <a:spcPts val="1900"/>
              </a:lnSpc>
              <a:spcBef>
                <a:spcPts val="580"/>
              </a:spcBef>
              <a:buFont typeface="Times New Roman"/>
              <a:buAutoNum type="arabicParenR"/>
              <a:tabLst>
                <a:tab pos="365125" algn="l"/>
              </a:tabLst>
            </a:pPr>
            <a:r>
              <a:rPr i="1" spc="-5" dirty="0">
                <a:latin typeface="Times New Roman"/>
                <a:cs typeface="Times New Roman"/>
              </a:rPr>
              <a:t>L→*R</a:t>
            </a:r>
            <a:endParaRPr dirty="0">
              <a:latin typeface="Times New Roman"/>
              <a:cs typeface="Times New Roman"/>
            </a:endParaRPr>
          </a:p>
          <a:p>
            <a:pPr marL="364490" indent="-274955">
              <a:lnSpc>
                <a:spcPts val="1900"/>
              </a:lnSpc>
              <a:spcBef>
                <a:spcPts val="580"/>
              </a:spcBef>
              <a:buFont typeface="Times New Roman"/>
              <a:buAutoNum type="arabicParenR"/>
              <a:tabLst>
                <a:tab pos="365125" algn="l"/>
              </a:tabLst>
            </a:pPr>
            <a:r>
              <a:rPr i="1" spc="-5" dirty="0">
                <a:latin typeface="Times New Roman"/>
                <a:cs typeface="Times New Roman"/>
              </a:rPr>
              <a:t>L→</a:t>
            </a:r>
            <a:r>
              <a:rPr b="1" spc="-5" dirty="0">
                <a:latin typeface="Times New Roman"/>
                <a:cs typeface="Times New Roman"/>
              </a:rPr>
              <a:t>id</a:t>
            </a:r>
            <a:endParaRPr b="1" dirty="0">
              <a:latin typeface="Times New Roman"/>
              <a:cs typeface="Times New Roman"/>
            </a:endParaRPr>
          </a:p>
          <a:p>
            <a:pPr marL="364490" indent="-274955">
              <a:lnSpc>
                <a:spcPts val="1900"/>
              </a:lnSpc>
              <a:spcBef>
                <a:spcPts val="580"/>
              </a:spcBef>
              <a:buFont typeface="Times New Roman"/>
              <a:buAutoNum type="arabicParenR"/>
              <a:tabLst>
                <a:tab pos="365125" algn="l"/>
              </a:tabLst>
            </a:pPr>
            <a:r>
              <a:rPr i="1" spc="-5" dirty="0">
                <a:latin typeface="Times New Roman"/>
                <a:cs typeface="Times New Roman"/>
              </a:rPr>
              <a:t>R→L</a:t>
            </a:r>
            <a:endParaRPr dirty="0">
              <a:latin typeface="Times New Roman"/>
              <a:cs typeface="Times New Roman"/>
            </a:endParaRP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08EC929E-E951-89B2-FCA7-39D015A03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6011"/>
              </p:ext>
            </p:extLst>
          </p:nvPr>
        </p:nvGraphicFramePr>
        <p:xfrm>
          <a:off x="2895196" y="3879338"/>
          <a:ext cx="1931387" cy="1337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45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0" i="1" dirty="0">
                          <a:latin typeface="Times New Roman"/>
                          <a:cs typeface="Times New Roman"/>
                        </a:rPr>
                        <a:t>X</a:t>
                      </a:r>
                      <a:endParaRPr sz="1800" b="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1" i="0" spc="-5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/>
                          <a:cs typeface="Times New Roman"/>
                        </a:rPr>
                        <a:t>FOLLOW</a:t>
                      </a:r>
                      <a:r>
                        <a:rPr sz="1800" b="1" spc="-5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00" b="1" spc="-1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i="1" spc="-5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="1" i="1" spc="-25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5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0" i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800" b="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b="0" dirty="0">
                          <a:latin typeface="Microsoft JhengHei UI"/>
                          <a:cs typeface="Microsoft JhengHei UI"/>
                        </a:rPr>
                        <a:t>$</a:t>
                      </a: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45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0" i="1" dirty="0">
                          <a:latin typeface="Times New Roman"/>
                          <a:cs typeface="Times New Roman"/>
                        </a:rPr>
                        <a:t>L</a:t>
                      </a:r>
                      <a:endParaRPr sz="1800" b="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34645" algn="l"/>
                        </a:tabLst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=,	</a:t>
                      </a:r>
                      <a:r>
                        <a:rPr sz="1800" b="0" spc="-300" dirty="0">
                          <a:latin typeface="Microsoft JhengHei UI"/>
                          <a:cs typeface="Microsoft JhengHei UI"/>
                        </a:rPr>
                        <a:t>$</a:t>
                      </a:r>
                      <a:endParaRPr sz="1800" b="0" dirty="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45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0" i="1" dirty="0">
                          <a:latin typeface="Times New Roman"/>
                          <a:cs typeface="Times New Roman"/>
                        </a:rPr>
                        <a:t>R</a:t>
                      </a:r>
                      <a:endParaRPr sz="1800" b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334645" algn="l"/>
                        </a:tabLst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=,	</a:t>
                      </a:r>
                      <a:r>
                        <a:rPr sz="1800" b="0" spc="-300" dirty="0">
                          <a:latin typeface="Microsoft JhengHei UI"/>
                          <a:cs typeface="Microsoft JhengHei UI"/>
                        </a:rPr>
                        <a:t>$</a:t>
                      </a:r>
                      <a:endParaRPr sz="1800" b="0" dirty="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3">
                <a:extLst>
                  <a:ext uri="{FF2B5EF4-FFF2-40B4-BE49-F238E27FC236}">
                    <a16:creationId xmlns:a16="http://schemas.microsoft.com/office/drawing/2014/main" id="{F8639A30-D92E-A1FA-59E8-BF15BC678557}"/>
                  </a:ext>
                </a:extLst>
              </p:cNvPr>
              <p:cNvSpPr txBox="1"/>
              <p:nvPr/>
            </p:nvSpPr>
            <p:spPr>
              <a:xfrm>
                <a:off x="356498" y="2983890"/>
                <a:ext cx="8706479" cy="837409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469266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事实上，按照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进行归约时，在不同的位置，会要求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的后继符号不同</a:t>
                </a:r>
              </a:p>
            </p:txBody>
          </p:sp>
        </mc:Choice>
        <mc:Fallback xmlns="">
          <p:sp>
            <p:nvSpPr>
              <p:cNvPr id="33" name="object 3">
                <a:extLst>
                  <a:ext uri="{FF2B5EF4-FFF2-40B4-BE49-F238E27FC236}">
                    <a16:creationId xmlns:a16="http://schemas.microsoft.com/office/drawing/2014/main" id="{F8639A30-D92E-A1FA-59E8-BF15BC67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98" y="2983890"/>
                <a:ext cx="8706479" cy="837409"/>
              </a:xfrm>
              <a:prstGeom prst="rect">
                <a:avLst/>
              </a:prstGeom>
              <a:blipFill>
                <a:blip r:embed="rId3"/>
                <a:stretch>
                  <a:fillRect l="-1190" b="-2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bject 3">
            <a:extLst>
              <a:ext uri="{FF2B5EF4-FFF2-40B4-BE49-F238E27FC236}">
                <a16:creationId xmlns:a16="http://schemas.microsoft.com/office/drawing/2014/main" id="{7B087457-E54F-7C61-1C8D-A986D0E9D3E5}"/>
              </a:ext>
            </a:extLst>
          </p:cNvPr>
          <p:cNvSpPr txBox="1"/>
          <p:nvPr/>
        </p:nvSpPr>
        <p:spPr>
          <a:xfrm>
            <a:off x="356498" y="5905984"/>
            <a:ext cx="8706479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特定位置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的后继符号集合应是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FOLLOW(A)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特定子集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FE5C244-0074-5A39-9A69-936D28FF21D4}"/>
              </a:ext>
            </a:extLst>
          </p:cNvPr>
          <p:cNvSpPr txBox="1"/>
          <p:nvPr/>
        </p:nvSpPr>
        <p:spPr>
          <a:xfrm>
            <a:off x="366887" y="6306025"/>
            <a:ext cx="8706479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066">
              <a:spcBef>
                <a:spcPts val="770"/>
              </a:spcBef>
              <a:buClr>
                <a:srgbClr val="CC9900"/>
              </a:buClr>
              <a:buSzPct val="69642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SLR(1)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分析过程并未考虑这种特殊性，因而出现冲突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40220DD-9936-3F15-4EE7-AE6F76EB4151}"/>
              </a:ext>
            </a:extLst>
          </p:cNvPr>
          <p:cNvGrpSpPr/>
          <p:nvPr/>
        </p:nvGrpSpPr>
        <p:grpSpPr>
          <a:xfrm>
            <a:off x="5426813" y="3462251"/>
            <a:ext cx="3449515" cy="2541946"/>
            <a:chOff x="5495501" y="3832275"/>
            <a:chExt cx="3449515" cy="2541946"/>
          </a:xfrm>
        </p:grpSpPr>
        <p:sp>
          <p:nvSpPr>
            <p:cNvPr id="7" name="object 16">
              <a:extLst>
                <a:ext uri="{FF2B5EF4-FFF2-40B4-BE49-F238E27FC236}">
                  <a16:creationId xmlns:a16="http://schemas.microsoft.com/office/drawing/2014/main" id="{A350654A-DE49-165B-76B0-5970370D01CF}"/>
                </a:ext>
              </a:extLst>
            </p:cNvPr>
            <p:cNvSpPr txBox="1"/>
            <p:nvPr/>
          </p:nvSpPr>
          <p:spPr>
            <a:xfrm>
              <a:off x="6203379" y="3832275"/>
              <a:ext cx="1320165" cy="85856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84200">
                <a:lnSpc>
                  <a:spcPct val="100000"/>
                </a:lnSpc>
                <a:spcBef>
                  <a:spcPts val="95"/>
                </a:spcBef>
                <a:tabLst>
                  <a:tab pos="929005" algn="l"/>
                </a:tabLst>
              </a:pPr>
              <a:r>
                <a:rPr sz="2000" i="1" spc="-5" dirty="0">
                  <a:latin typeface="Times New Roman"/>
                  <a:cs typeface="Times New Roman"/>
                </a:rPr>
                <a:t>S	</a:t>
              </a:r>
              <a:r>
                <a:rPr lang="en-US" sz="2000" spc="-5" dirty="0">
                  <a:latin typeface="Times New Roman"/>
                  <a:cs typeface="Times New Roman"/>
                </a:rPr>
                <a:t>$</a:t>
              </a:r>
              <a:endParaRPr sz="3000" baseline="2777" dirty="0">
                <a:latin typeface="Microsoft JhengHei UI"/>
                <a:cs typeface="Microsoft JhengHei UI"/>
              </a:endParaRPr>
            </a:p>
            <a:p>
              <a:pPr>
                <a:lnSpc>
                  <a:spcPct val="100000"/>
                </a:lnSpc>
                <a:spcBef>
                  <a:spcPts val="30"/>
                </a:spcBef>
              </a:pPr>
              <a:endParaRPr sz="1500" dirty="0">
                <a:latin typeface="Microsoft JhengHei UI"/>
                <a:cs typeface="Microsoft JhengHei UI"/>
              </a:endParaRPr>
            </a:p>
            <a:p>
              <a:pPr marL="12700">
                <a:lnSpc>
                  <a:spcPct val="100000"/>
                </a:lnSpc>
                <a:spcBef>
                  <a:spcPts val="5"/>
                </a:spcBef>
                <a:tabLst>
                  <a:tab pos="612775" algn="l"/>
                  <a:tab pos="1137920" algn="l"/>
                </a:tabLst>
              </a:pPr>
              <a:r>
                <a:rPr sz="2000" i="1" spc="-5" dirty="0">
                  <a:latin typeface="Times New Roman"/>
                  <a:cs typeface="Times New Roman"/>
                </a:rPr>
                <a:t>L	</a:t>
              </a:r>
              <a:r>
                <a:rPr sz="2000" spc="-5" dirty="0">
                  <a:latin typeface="Times New Roman"/>
                  <a:cs typeface="Times New Roman"/>
                </a:rPr>
                <a:t>=	</a:t>
              </a:r>
              <a:r>
                <a:rPr sz="2000" i="1" spc="-5" dirty="0">
                  <a:latin typeface="Times New Roman"/>
                  <a:cs typeface="Times New Roman"/>
                </a:rPr>
                <a:t>R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72536010-074D-256B-EFD5-E42C3A13FD93}"/>
                </a:ext>
              </a:extLst>
            </p:cNvPr>
            <p:cNvSpPr txBox="1"/>
            <p:nvPr/>
          </p:nvSpPr>
          <p:spPr>
            <a:xfrm>
              <a:off x="5871456" y="5023210"/>
              <a:ext cx="829944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647065" algn="l"/>
                </a:tabLst>
              </a:pPr>
              <a:r>
                <a:rPr sz="2000" spc="-5" dirty="0">
                  <a:latin typeface="Times New Roman"/>
                  <a:cs typeface="Times New Roman"/>
                </a:rPr>
                <a:t>*	</a:t>
              </a:r>
              <a:r>
                <a:rPr sz="2000" i="1" spc="-5" dirty="0">
                  <a:latin typeface="Times New Roman"/>
                  <a:cs typeface="Times New Roman"/>
                </a:rPr>
                <a:t>R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9DE2CDD0-F491-6C5F-3750-BD6ED09525D3}"/>
                </a:ext>
              </a:extLst>
            </p:cNvPr>
            <p:cNvSpPr txBox="1"/>
            <p:nvPr/>
          </p:nvSpPr>
          <p:spPr>
            <a:xfrm>
              <a:off x="6489423" y="5553669"/>
              <a:ext cx="18097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L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15E45F95-32A8-E375-CFEC-2890493DFCCD}"/>
                </a:ext>
              </a:extLst>
            </p:cNvPr>
            <p:cNvSpPr/>
            <p:nvPr/>
          </p:nvSpPr>
          <p:spPr>
            <a:xfrm>
              <a:off x="6364406" y="4134850"/>
              <a:ext cx="996315" cy="319405"/>
            </a:xfrm>
            <a:custGeom>
              <a:avLst/>
              <a:gdLst/>
              <a:ahLst/>
              <a:cxnLst/>
              <a:rect l="l" t="t" r="r" b="b"/>
              <a:pathLst>
                <a:path w="996315" h="319404">
                  <a:moveTo>
                    <a:pt x="995946" y="277368"/>
                  </a:moveTo>
                  <a:lnTo>
                    <a:pt x="514362" y="6096"/>
                  </a:lnTo>
                  <a:lnTo>
                    <a:pt x="513041" y="8394"/>
                  </a:lnTo>
                  <a:lnTo>
                    <a:pt x="508254" y="0"/>
                  </a:lnTo>
                  <a:lnTo>
                    <a:pt x="0" y="277368"/>
                  </a:lnTo>
                  <a:lnTo>
                    <a:pt x="6096" y="288798"/>
                  </a:lnTo>
                  <a:lnTo>
                    <a:pt x="505206" y="15684"/>
                  </a:lnTo>
                  <a:lnTo>
                    <a:pt x="505206" y="319278"/>
                  </a:lnTo>
                  <a:lnTo>
                    <a:pt x="517398" y="319278"/>
                  </a:lnTo>
                  <a:lnTo>
                    <a:pt x="517398" y="21932"/>
                  </a:lnTo>
                  <a:lnTo>
                    <a:pt x="989850" y="288798"/>
                  </a:lnTo>
                  <a:lnTo>
                    <a:pt x="995946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C75BFAFD-6119-5560-9966-E636DB1737FE}"/>
                </a:ext>
              </a:extLst>
            </p:cNvPr>
            <p:cNvSpPr/>
            <p:nvPr/>
          </p:nvSpPr>
          <p:spPr>
            <a:xfrm>
              <a:off x="5972920" y="4718144"/>
              <a:ext cx="596900" cy="296545"/>
            </a:xfrm>
            <a:custGeom>
              <a:avLst/>
              <a:gdLst/>
              <a:ahLst/>
              <a:cxnLst/>
              <a:rect l="l" t="t" r="r" b="b"/>
              <a:pathLst>
                <a:path w="596900" h="296545">
                  <a:moveTo>
                    <a:pt x="596658" y="286512"/>
                  </a:moveTo>
                  <a:lnTo>
                    <a:pt x="271284" y="5334"/>
                  </a:lnTo>
                  <a:lnTo>
                    <a:pt x="270090" y="6743"/>
                  </a:lnTo>
                  <a:lnTo>
                    <a:pt x="262128" y="0"/>
                  </a:lnTo>
                  <a:lnTo>
                    <a:pt x="0" y="287274"/>
                  </a:lnTo>
                  <a:lnTo>
                    <a:pt x="9906" y="295656"/>
                  </a:lnTo>
                  <a:lnTo>
                    <a:pt x="264502" y="16637"/>
                  </a:lnTo>
                  <a:lnTo>
                    <a:pt x="589038" y="296418"/>
                  </a:lnTo>
                  <a:lnTo>
                    <a:pt x="596658" y="2865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grpSp>
          <p:nvGrpSpPr>
            <p:cNvPr id="30" name="object 17">
              <a:extLst>
                <a:ext uri="{FF2B5EF4-FFF2-40B4-BE49-F238E27FC236}">
                  <a16:creationId xmlns:a16="http://schemas.microsoft.com/office/drawing/2014/main" id="{185FD3BD-A8C4-46EB-D612-8FE1C65F815D}"/>
                </a:ext>
              </a:extLst>
            </p:cNvPr>
            <p:cNvGrpSpPr/>
            <p:nvPr/>
          </p:nvGrpSpPr>
          <p:grpSpPr>
            <a:xfrm>
              <a:off x="6238966" y="4587068"/>
              <a:ext cx="974398" cy="935115"/>
              <a:chOff x="6725103" y="4057650"/>
              <a:chExt cx="974398" cy="935115"/>
            </a:xfrm>
          </p:grpSpPr>
          <p:sp>
            <p:nvSpPr>
              <p:cNvPr id="49" name="object 18">
                <a:extLst>
                  <a:ext uri="{FF2B5EF4-FFF2-40B4-BE49-F238E27FC236}">
                    <a16:creationId xmlns:a16="http://schemas.microsoft.com/office/drawing/2014/main" id="{0935582F-C605-D9F6-95CD-168AE92F1A57}"/>
                  </a:ext>
                </a:extLst>
              </p:cNvPr>
              <p:cNvSpPr/>
              <p:nvPr/>
            </p:nvSpPr>
            <p:spPr>
              <a:xfrm>
                <a:off x="7480426" y="4057650"/>
                <a:ext cx="219075" cy="416559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416560">
                    <a:moveTo>
                      <a:pt x="218638" y="318097"/>
                    </a:moveTo>
                    <a:lnTo>
                      <a:pt x="218411" y="269352"/>
                    </a:lnTo>
                    <a:lnTo>
                      <a:pt x="211054" y="221924"/>
                    </a:lnTo>
                    <a:lnTo>
                      <a:pt x="196841" y="176685"/>
                    </a:lnTo>
                    <a:lnTo>
                      <a:pt x="176050" y="134507"/>
                    </a:lnTo>
                    <a:lnTo>
                      <a:pt x="148955" y="96260"/>
                    </a:lnTo>
                    <a:lnTo>
                      <a:pt x="115834" y="62818"/>
                    </a:lnTo>
                    <a:lnTo>
                      <a:pt x="76962" y="35052"/>
                    </a:lnTo>
                    <a:lnTo>
                      <a:pt x="86106" y="0"/>
                    </a:lnTo>
                    <a:lnTo>
                      <a:pt x="0" y="41910"/>
                    </a:lnTo>
                    <a:lnTo>
                      <a:pt x="48768" y="139446"/>
                    </a:lnTo>
                    <a:lnTo>
                      <a:pt x="57912" y="105156"/>
                    </a:lnTo>
                    <a:lnTo>
                      <a:pt x="94437" y="130828"/>
                    </a:lnTo>
                    <a:lnTo>
                      <a:pt x="126087" y="161663"/>
                    </a:lnTo>
                    <a:lnTo>
                      <a:pt x="152557" y="196962"/>
                    </a:lnTo>
                    <a:lnTo>
                      <a:pt x="173545" y="236029"/>
                    </a:lnTo>
                    <a:lnTo>
                      <a:pt x="188746" y="278168"/>
                    </a:lnTo>
                    <a:lnTo>
                      <a:pt x="197858" y="322683"/>
                    </a:lnTo>
                    <a:lnTo>
                      <a:pt x="200575" y="368876"/>
                    </a:lnTo>
                    <a:lnTo>
                      <a:pt x="196596" y="416052"/>
                    </a:lnTo>
                    <a:lnTo>
                      <a:pt x="211458" y="367288"/>
                    </a:lnTo>
                    <a:lnTo>
                      <a:pt x="218638" y="318097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 wrap="square" lIns="0" tIns="0" rIns="0" bIns="0" rtlCol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50" name="object 19">
                <a:extLst>
                  <a:ext uri="{FF2B5EF4-FFF2-40B4-BE49-F238E27FC236}">
                    <a16:creationId xmlns:a16="http://schemas.microsoft.com/office/drawing/2014/main" id="{1D828BA9-FC2E-218A-FBB1-68894BACBCF4}"/>
                  </a:ext>
                </a:extLst>
              </p:cNvPr>
              <p:cNvSpPr/>
              <p:nvPr/>
            </p:nvSpPr>
            <p:spPr>
              <a:xfrm>
                <a:off x="7310513" y="4439411"/>
                <a:ext cx="378460" cy="304165"/>
              </a:xfrm>
              <a:custGeom>
                <a:avLst/>
                <a:gdLst/>
                <a:ahLst/>
                <a:cxnLst/>
                <a:rect l="l" t="t" r="r" b="b"/>
                <a:pathLst>
                  <a:path w="378459" h="304164">
                    <a:moveTo>
                      <a:pt x="377952" y="0"/>
                    </a:moveTo>
                    <a:lnTo>
                      <a:pt x="361297" y="47813"/>
                    </a:lnTo>
                    <a:lnTo>
                      <a:pt x="338352" y="91269"/>
                    </a:lnTo>
                    <a:lnTo>
                      <a:pt x="309865" y="129897"/>
                    </a:lnTo>
                    <a:lnTo>
                      <a:pt x="276587" y="163226"/>
                    </a:lnTo>
                    <a:lnTo>
                      <a:pt x="239268" y="190785"/>
                    </a:lnTo>
                    <a:lnTo>
                      <a:pt x="198656" y="212104"/>
                    </a:lnTo>
                    <a:lnTo>
                      <a:pt x="155502" y="226711"/>
                    </a:lnTo>
                    <a:lnTo>
                      <a:pt x="110557" y="234135"/>
                    </a:lnTo>
                    <a:lnTo>
                      <a:pt x="64568" y="233905"/>
                    </a:lnTo>
                    <a:lnTo>
                      <a:pt x="18288" y="225551"/>
                    </a:lnTo>
                    <a:lnTo>
                      <a:pt x="0" y="295655"/>
                    </a:lnTo>
                    <a:lnTo>
                      <a:pt x="46260" y="303824"/>
                    </a:lnTo>
                    <a:lnTo>
                      <a:pt x="92195" y="303946"/>
                    </a:lnTo>
                    <a:lnTo>
                      <a:pt x="137070" y="296478"/>
                    </a:lnTo>
                    <a:lnTo>
                      <a:pt x="180148" y="281879"/>
                    </a:lnTo>
                    <a:lnTo>
                      <a:pt x="220694" y="260603"/>
                    </a:lnTo>
                    <a:lnTo>
                      <a:pt x="257970" y="233111"/>
                    </a:lnTo>
                    <a:lnTo>
                      <a:pt x="291241" y="199857"/>
                    </a:lnTo>
                    <a:lnTo>
                      <a:pt x="319771" y="161300"/>
                    </a:lnTo>
                    <a:lnTo>
                      <a:pt x="342824" y="117896"/>
                    </a:lnTo>
                    <a:lnTo>
                      <a:pt x="359664" y="70103"/>
                    </a:lnTo>
                    <a:lnTo>
                      <a:pt x="377952" y="0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 wrap="square" lIns="0" tIns="0" rIns="0" bIns="0" rtlCol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>
                  <a:solidFill>
                    <a:schemeClr val="accent6"/>
                  </a:solidFill>
                </a:endParaRPr>
              </a:p>
            </p:txBody>
          </p:sp>
          <p:sp>
            <p:nvSpPr>
              <p:cNvPr id="51" name="object 20">
                <a:extLst>
                  <a:ext uri="{FF2B5EF4-FFF2-40B4-BE49-F238E27FC236}">
                    <a16:creationId xmlns:a16="http://schemas.microsoft.com/office/drawing/2014/main" id="{EF4B8DE9-12A0-4A25-7E30-0C14C8BE0A03}"/>
                  </a:ext>
                </a:extLst>
              </p:cNvPr>
              <p:cNvSpPr/>
              <p:nvPr/>
            </p:nvSpPr>
            <p:spPr>
              <a:xfrm rot="7489841">
                <a:off x="6610486" y="4704792"/>
                <a:ext cx="402590" cy="173355"/>
              </a:xfrm>
              <a:custGeom>
                <a:avLst/>
                <a:gdLst/>
                <a:ahLst/>
                <a:cxnLst/>
                <a:rect l="l" t="t" r="r" b="b"/>
                <a:pathLst>
                  <a:path w="402590" h="173354">
                    <a:moveTo>
                      <a:pt x="85344" y="0"/>
                    </a:moveTo>
                    <a:lnTo>
                      <a:pt x="0" y="6858"/>
                    </a:lnTo>
                    <a:lnTo>
                      <a:pt x="44196" y="56357"/>
                    </a:lnTo>
                    <a:lnTo>
                      <a:pt x="44196" y="33528"/>
                    </a:lnTo>
                    <a:lnTo>
                      <a:pt x="50292" y="18288"/>
                    </a:lnTo>
                    <a:lnTo>
                      <a:pt x="55436" y="20336"/>
                    </a:lnTo>
                    <a:lnTo>
                      <a:pt x="85344" y="0"/>
                    </a:lnTo>
                    <a:close/>
                  </a:path>
                  <a:path w="402590" h="173354">
                    <a:moveTo>
                      <a:pt x="49374" y="35579"/>
                    </a:moveTo>
                    <a:lnTo>
                      <a:pt x="47244" y="25908"/>
                    </a:lnTo>
                    <a:lnTo>
                      <a:pt x="44196" y="33528"/>
                    </a:lnTo>
                    <a:lnTo>
                      <a:pt x="49374" y="35579"/>
                    </a:lnTo>
                    <a:close/>
                  </a:path>
                  <a:path w="402590" h="173354">
                    <a:moveTo>
                      <a:pt x="57150" y="70866"/>
                    </a:moveTo>
                    <a:lnTo>
                      <a:pt x="49374" y="35579"/>
                    </a:lnTo>
                    <a:lnTo>
                      <a:pt x="44196" y="33528"/>
                    </a:lnTo>
                    <a:lnTo>
                      <a:pt x="44196" y="56357"/>
                    </a:lnTo>
                    <a:lnTo>
                      <a:pt x="57150" y="70866"/>
                    </a:lnTo>
                    <a:close/>
                  </a:path>
                  <a:path w="402590" h="173354">
                    <a:moveTo>
                      <a:pt x="55436" y="20336"/>
                    </a:moveTo>
                    <a:lnTo>
                      <a:pt x="50292" y="18288"/>
                    </a:lnTo>
                    <a:lnTo>
                      <a:pt x="47244" y="25908"/>
                    </a:lnTo>
                    <a:lnTo>
                      <a:pt x="55436" y="20336"/>
                    </a:lnTo>
                    <a:close/>
                  </a:path>
                  <a:path w="402590" h="173354">
                    <a:moveTo>
                      <a:pt x="402336" y="158496"/>
                    </a:moveTo>
                    <a:lnTo>
                      <a:pt x="55436" y="20336"/>
                    </a:lnTo>
                    <a:lnTo>
                      <a:pt x="47244" y="25908"/>
                    </a:lnTo>
                    <a:lnTo>
                      <a:pt x="49374" y="35579"/>
                    </a:lnTo>
                    <a:lnTo>
                      <a:pt x="396240" y="172974"/>
                    </a:lnTo>
                    <a:lnTo>
                      <a:pt x="402336" y="158496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31" name="object 21">
              <a:extLst>
                <a:ext uri="{FF2B5EF4-FFF2-40B4-BE49-F238E27FC236}">
                  <a16:creationId xmlns:a16="http://schemas.microsoft.com/office/drawing/2014/main" id="{D90E92E5-49DB-F27C-83A3-B5E8D8F4ED9D}"/>
                </a:ext>
              </a:extLst>
            </p:cNvPr>
            <p:cNvGrpSpPr/>
            <p:nvPr/>
          </p:nvGrpSpPr>
          <p:grpSpPr>
            <a:xfrm>
              <a:off x="7291482" y="3886076"/>
              <a:ext cx="426847" cy="588215"/>
              <a:chOff x="7777619" y="3356658"/>
              <a:chExt cx="426847" cy="588215"/>
            </a:xfrm>
          </p:grpSpPr>
          <p:sp>
            <p:nvSpPr>
              <p:cNvPr id="47" name="object 22">
                <a:extLst>
                  <a:ext uri="{FF2B5EF4-FFF2-40B4-BE49-F238E27FC236}">
                    <a16:creationId xmlns:a16="http://schemas.microsoft.com/office/drawing/2014/main" id="{2D092B1B-755D-8C76-9778-23E402B39483}"/>
                  </a:ext>
                </a:extLst>
              </p:cNvPr>
              <p:cNvSpPr/>
              <p:nvPr/>
            </p:nvSpPr>
            <p:spPr>
              <a:xfrm>
                <a:off x="7777619" y="3356658"/>
                <a:ext cx="384175" cy="158066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260985">
                    <a:moveTo>
                      <a:pt x="384048" y="260604"/>
                    </a:moveTo>
                    <a:lnTo>
                      <a:pt x="365660" y="213054"/>
                    </a:lnTo>
                    <a:lnTo>
                      <a:pt x="340976" y="169826"/>
                    </a:lnTo>
                    <a:lnTo>
                      <a:pt x="310754" y="131459"/>
                    </a:lnTo>
                    <a:lnTo>
                      <a:pt x="275754" y="98491"/>
                    </a:lnTo>
                    <a:lnTo>
                      <a:pt x="236733" y="71462"/>
                    </a:lnTo>
                    <a:lnTo>
                      <a:pt x="194451" y="50912"/>
                    </a:lnTo>
                    <a:lnTo>
                      <a:pt x="149666" y="37380"/>
                    </a:lnTo>
                    <a:lnTo>
                      <a:pt x="103138" y="31406"/>
                    </a:lnTo>
                    <a:lnTo>
                      <a:pt x="55626" y="33528"/>
                    </a:lnTo>
                    <a:lnTo>
                      <a:pt x="41909" y="0"/>
                    </a:lnTo>
                    <a:lnTo>
                      <a:pt x="0" y="85344"/>
                    </a:lnTo>
                    <a:lnTo>
                      <a:pt x="98298" y="132588"/>
                    </a:lnTo>
                    <a:lnTo>
                      <a:pt x="83820" y="99060"/>
                    </a:lnTo>
                    <a:lnTo>
                      <a:pt x="128286" y="97000"/>
                    </a:lnTo>
                    <a:lnTo>
                      <a:pt x="172092" y="102012"/>
                    </a:lnTo>
                    <a:lnTo>
                      <a:pt x="214577" y="113740"/>
                    </a:lnTo>
                    <a:lnTo>
                      <a:pt x="255079" y="131826"/>
                    </a:lnTo>
                    <a:lnTo>
                      <a:pt x="292938" y="155912"/>
                    </a:lnTo>
                    <a:lnTo>
                      <a:pt x="327493" y="185642"/>
                    </a:lnTo>
                    <a:lnTo>
                      <a:pt x="358083" y="220658"/>
                    </a:lnTo>
                    <a:lnTo>
                      <a:pt x="384048" y="260604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 wrap="square" lIns="0" tIns="0" rIns="0" bIns="0" rtlCol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48" name="object 23">
                <a:extLst>
                  <a:ext uri="{FF2B5EF4-FFF2-40B4-BE49-F238E27FC236}">
                    <a16:creationId xmlns:a16="http://schemas.microsoft.com/office/drawing/2014/main" id="{E62FBCCE-35FC-0AF9-1E44-318955D0EF92}"/>
                  </a:ext>
                </a:extLst>
              </p:cNvPr>
              <p:cNvSpPr/>
              <p:nvPr/>
            </p:nvSpPr>
            <p:spPr>
              <a:xfrm>
                <a:off x="8006981" y="3480053"/>
                <a:ext cx="197485" cy="464820"/>
              </a:xfrm>
              <a:custGeom>
                <a:avLst/>
                <a:gdLst/>
                <a:ahLst/>
                <a:cxnLst/>
                <a:rect l="l" t="t" r="r" b="b"/>
                <a:pathLst>
                  <a:path w="197484" h="464820">
                    <a:moveTo>
                      <a:pt x="196988" y="210606"/>
                    </a:moveTo>
                    <a:lnTo>
                      <a:pt x="195590" y="162677"/>
                    </a:lnTo>
                    <a:lnTo>
                      <a:pt x="186922" y="114300"/>
                    </a:lnTo>
                    <a:lnTo>
                      <a:pt x="170687" y="66294"/>
                    </a:lnTo>
                    <a:lnTo>
                      <a:pt x="142493" y="0"/>
                    </a:lnTo>
                    <a:lnTo>
                      <a:pt x="158934" y="48007"/>
                    </a:lnTo>
                    <a:lnTo>
                      <a:pt x="167761" y="96389"/>
                    </a:lnTo>
                    <a:lnTo>
                      <a:pt x="169274" y="144333"/>
                    </a:lnTo>
                    <a:lnTo>
                      <a:pt x="163769" y="191024"/>
                    </a:lnTo>
                    <a:lnTo>
                      <a:pt x="151542" y="235648"/>
                    </a:lnTo>
                    <a:lnTo>
                      <a:pt x="132892" y="277392"/>
                    </a:lnTo>
                    <a:lnTo>
                      <a:pt x="108116" y="315442"/>
                    </a:lnTo>
                    <a:lnTo>
                      <a:pt x="77510" y="348983"/>
                    </a:lnTo>
                    <a:lnTo>
                      <a:pt x="41372" y="377203"/>
                    </a:lnTo>
                    <a:lnTo>
                      <a:pt x="0" y="399288"/>
                    </a:lnTo>
                    <a:lnTo>
                      <a:pt x="28193" y="464820"/>
                    </a:lnTo>
                    <a:lnTo>
                      <a:pt x="69361" y="442942"/>
                    </a:lnTo>
                    <a:lnTo>
                      <a:pt x="105338" y="414887"/>
                    </a:lnTo>
                    <a:lnTo>
                      <a:pt x="135830" y="381474"/>
                    </a:lnTo>
                    <a:lnTo>
                      <a:pt x="160538" y="343521"/>
                    </a:lnTo>
                    <a:lnTo>
                      <a:pt x="179165" y="301847"/>
                    </a:lnTo>
                    <a:lnTo>
                      <a:pt x="191414" y="257269"/>
                    </a:lnTo>
                    <a:lnTo>
                      <a:pt x="196988" y="210606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 wrap="square" lIns="0" tIns="0" rIns="0" bIns="0" rtlCol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34" name="object 25">
              <a:extLst>
                <a:ext uri="{FF2B5EF4-FFF2-40B4-BE49-F238E27FC236}">
                  <a16:creationId xmlns:a16="http://schemas.microsoft.com/office/drawing/2014/main" id="{8ECD92C0-197A-B509-D0D9-6E515658B9BA}"/>
                </a:ext>
              </a:extLst>
            </p:cNvPr>
            <p:cNvSpPr txBox="1"/>
            <p:nvPr/>
          </p:nvSpPr>
          <p:spPr>
            <a:xfrm>
              <a:off x="7162905" y="4913839"/>
              <a:ext cx="923925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5735">
                <a:lnSpc>
                  <a:spcPts val="2375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L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1FA0658E-3931-AA17-E046-5A99F21E8C01}"/>
                </a:ext>
              </a:extLst>
            </p:cNvPr>
            <p:cNvSpPr/>
            <p:nvPr/>
          </p:nvSpPr>
          <p:spPr>
            <a:xfrm rot="20920752">
              <a:off x="7522368" y="4557350"/>
              <a:ext cx="386715" cy="172720"/>
            </a:xfrm>
            <a:custGeom>
              <a:avLst/>
              <a:gdLst/>
              <a:ahLst/>
              <a:cxnLst/>
              <a:rect l="l" t="t" r="r" b="b"/>
              <a:pathLst>
                <a:path w="386715" h="172720">
                  <a:moveTo>
                    <a:pt x="84582" y="0"/>
                  </a:moveTo>
                  <a:lnTo>
                    <a:pt x="0" y="6096"/>
                  </a:lnTo>
                  <a:lnTo>
                    <a:pt x="44196" y="57557"/>
                  </a:lnTo>
                  <a:lnTo>
                    <a:pt x="44196" y="32766"/>
                  </a:lnTo>
                  <a:lnTo>
                    <a:pt x="50292" y="18288"/>
                  </a:lnTo>
                  <a:lnTo>
                    <a:pt x="55256" y="20348"/>
                  </a:lnTo>
                  <a:lnTo>
                    <a:pt x="84582" y="0"/>
                  </a:lnTo>
                  <a:close/>
                </a:path>
                <a:path w="386715" h="172720">
                  <a:moveTo>
                    <a:pt x="55256" y="20348"/>
                  </a:moveTo>
                  <a:lnTo>
                    <a:pt x="50292" y="18288"/>
                  </a:lnTo>
                  <a:lnTo>
                    <a:pt x="44196" y="32766"/>
                  </a:lnTo>
                  <a:lnTo>
                    <a:pt x="47244" y="34030"/>
                  </a:lnTo>
                  <a:lnTo>
                    <a:pt x="47244" y="25908"/>
                  </a:lnTo>
                  <a:lnTo>
                    <a:pt x="55256" y="20348"/>
                  </a:lnTo>
                  <a:close/>
                </a:path>
                <a:path w="386715" h="172720">
                  <a:moveTo>
                    <a:pt x="55626" y="70866"/>
                  </a:moveTo>
                  <a:lnTo>
                    <a:pt x="48885" y="34711"/>
                  </a:lnTo>
                  <a:lnTo>
                    <a:pt x="44196" y="32766"/>
                  </a:lnTo>
                  <a:lnTo>
                    <a:pt x="44196" y="57557"/>
                  </a:lnTo>
                  <a:lnTo>
                    <a:pt x="55626" y="70866"/>
                  </a:lnTo>
                  <a:close/>
                </a:path>
                <a:path w="386715" h="172720">
                  <a:moveTo>
                    <a:pt x="386334" y="157734"/>
                  </a:moveTo>
                  <a:lnTo>
                    <a:pt x="55256" y="20348"/>
                  </a:lnTo>
                  <a:lnTo>
                    <a:pt x="47244" y="25908"/>
                  </a:lnTo>
                  <a:lnTo>
                    <a:pt x="48885" y="34711"/>
                  </a:lnTo>
                  <a:lnTo>
                    <a:pt x="380238" y="172212"/>
                  </a:lnTo>
                  <a:lnTo>
                    <a:pt x="386334" y="157734"/>
                  </a:lnTo>
                  <a:close/>
                </a:path>
                <a:path w="386715" h="172720">
                  <a:moveTo>
                    <a:pt x="48885" y="34711"/>
                  </a:moveTo>
                  <a:lnTo>
                    <a:pt x="47244" y="25908"/>
                  </a:lnTo>
                  <a:lnTo>
                    <a:pt x="47244" y="34030"/>
                  </a:lnTo>
                  <a:lnTo>
                    <a:pt x="48885" y="3471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" name="object 27">
              <a:extLst>
                <a:ext uri="{FF2B5EF4-FFF2-40B4-BE49-F238E27FC236}">
                  <a16:creationId xmlns:a16="http://schemas.microsoft.com/office/drawing/2014/main" id="{AAEC43CE-379B-0990-254C-E78809E9F559}"/>
                </a:ext>
              </a:extLst>
            </p:cNvPr>
            <p:cNvSpPr txBox="1"/>
            <p:nvPr/>
          </p:nvSpPr>
          <p:spPr>
            <a:xfrm>
              <a:off x="8036966" y="4530933"/>
              <a:ext cx="9080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R→L</a:t>
              </a:r>
              <a:r>
                <a:rPr sz="1800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·</a:t>
              </a:r>
              <a:r>
                <a:rPr sz="1800" spc="-4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,</a:t>
              </a:r>
              <a:r>
                <a:rPr sz="1800" spc="-4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$</a:t>
              </a:r>
              <a:endParaRPr sz="1800">
                <a:latin typeface="Times New Roman"/>
                <a:cs typeface="Times New Roman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6ED1B9A4-353C-AD64-711D-0AD5994E2794}"/>
                </a:ext>
              </a:extLst>
            </p:cNvPr>
            <p:cNvCxnSpPr>
              <a:cxnSpLocks/>
            </p:cNvCxnSpPr>
            <p:nvPr/>
          </p:nvCxnSpPr>
          <p:spPr>
            <a:xfrm>
              <a:off x="7407797" y="4675137"/>
              <a:ext cx="0" cy="280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25C5E7A-1A89-E320-2D04-CD6FD2F89DC4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579911" y="5349825"/>
              <a:ext cx="0" cy="2038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bject 25">
              <a:extLst>
                <a:ext uri="{FF2B5EF4-FFF2-40B4-BE49-F238E27FC236}">
                  <a16:creationId xmlns:a16="http://schemas.microsoft.com/office/drawing/2014/main" id="{4567A40C-5B29-88C0-9FD2-17B23D437BCD}"/>
                </a:ext>
              </a:extLst>
            </p:cNvPr>
            <p:cNvSpPr txBox="1"/>
            <p:nvPr/>
          </p:nvSpPr>
          <p:spPr>
            <a:xfrm>
              <a:off x="5495501" y="5391148"/>
              <a:ext cx="923925" cy="28148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135"/>
                </a:lnSpc>
              </a:pPr>
              <a:r>
                <a:rPr sz="18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R→L</a:t>
              </a:r>
              <a:r>
                <a:rPr sz="1800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·</a:t>
              </a:r>
              <a:r>
                <a:rPr sz="1800" spc="-4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,</a:t>
              </a:r>
              <a:r>
                <a:rPr sz="1800" spc="-4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18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=</a:t>
              </a:r>
              <a:endParaRPr sz="1800" dirty="0">
                <a:latin typeface="Times New Roman"/>
                <a:cs typeface="Times New Roman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1A7DD3E-09B8-FF6A-50DE-C24512C4153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198" y="5858470"/>
              <a:ext cx="1746" cy="21419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bject 11">
              <a:extLst>
                <a:ext uri="{FF2B5EF4-FFF2-40B4-BE49-F238E27FC236}">
                  <a16:creationId xmlns:a16="http://schemas.microsoft.com/office/drawing/2014/main" id="{917CC95A-988C-55AE-F6F0-EFA4C3B892D4}"/>
                </a:ext>
              </a:extLst>
            </p:cNvPr>
            <p:cNvSpPr txBox="1"/>
            <p:nvPr/>
          </p:nvSpPr>
          <p:spPr>
            <a:xfrm>
              <a:off x="6507415" y="6054262"/>
              <a:ext cx="281053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2000" b="1" spc="-5" dirty="0">
                  <a:latin typeface="Times New Roman"/>
                  <a:cs typeface="Times New Roman"/>
                </a:rPr>
                <a:t>id</a:t>
              </a:r>
              <a:endParaRPr sz="2000" b="1" dirty="0">
                <a:latin typeface="Times New Roman"/>
                <a:cs typeface="Times New Roman"/>
              </a:endParaRPr>
            </a:p>
          </p:txBody>
        </p:sp>
        <p:sp>
          <p:nvSpPr>
            <p:cNvPr id="45" name="object 11">
              <a:extLst>
                <a:ext uri="{FF2B5EF4-FFF2-40B4-BE49-F238E27FC236}">
                  <a16:creationId xmlns:a16="http://schemas.microsoft.com/office/drawing/2014/main" id="{6362998F-F605-6FA3-C875-347326610866}"/>
                </a:ext>
              </a:extLst>
            </p:cNvPr>
            <p:cNvSpPr txBox="1"/>
            <p:nvPr/>
          </p:nvSpPr>
          <p:spPr>
            <a:xfrm>
              <a:off x="7277891" y="5408674"/>
              <a:ext cx="281053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2000" b="1" spc="-5" dirty="0">
                  <a:latin typeface="Times New Roman"/>
                  <a:cs typeface="Times New Roman"/>
                </a:rPr>
                <a:t>id</a:t>
              </a:r>
              <a:endParaRPr sz="2000" b="1" dirty="0">
                <a:latin typeface="Times New Roman"/>
                <a:cs typeface="Times New Roman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152E6B9-BA08-5853-75E2-99C8BC334E9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77" y="5210125"/>
              <a:ext cx="0" cy="21859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97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33" grpId="0"/>
      <p:bldP spid="35" grpId="0"/>
      <p:bldP spid="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92184" y="656695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137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EB73BF14-995F-1771-F232-11CD0A431AB1}"/>
                  </a:ext>
                </a:extLst>
              </p:cNvPr>
              <p:cNvSpPr txBox="1"/>
              <p:nvPr/>
            </p:nvSpPr>
            <p:spPr>
              <a:xfrm>
                <a:off x="390402" y="812120"/>
                <a:ext cx="8392143" cy="3910238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>
                <a:defPPr>
                  <a:defRPr lang="zh-CN"/>
                </a:defPPr>
                <a:lvl1pPr marL="469266" indent="-45720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  <a:defRPr sz="2800" b="0" i="1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901065" lvl="1" indent="-440055">
                  <a:lnSpc>
                    <a:spcPts val="287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  <a:defRPr sz="2400" spc="-5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defRPr>
                </a:lvl2pPr>
              </a:lstStyle>
              <a:p>
                <a:r>
                  <a:rPr lang="en-US" altLang="zh-CN" i="0" dirty="0">
                    <a:latin typeface="微软雅黑" panose="020B0503020204020204" pitchFamily="34" charset="-122"/>
                  </a:rPr>
                  <a:t>LR(1)</a:t>
                </a:r>
                <a:r>
                  <a:rPr lang="zh-CN" altLang="en-US" i="0" dirty="0" err="1">
                    <a:latin typeface="微软雅黑" panose="020B0503020204020204" pitchFamily="34" charset="-122"/>
                  </a:rPr>
                  <a:t>项的形式</a:t>
                </a:r>
                <a:r>
                  <a:rPr lang="zh-CN" altLang="en-US" sz="2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微软雅黑" panose="020B0503020204020204" pitchFamily="34" charset="-122"/>
                          </a:rPr>
                          <m:t>, 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zh-CN" altLang="en-US" i="0" dirty="0">
                  <a:latin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称为该项的展望符，可以是终结符或者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$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表示：如果</a:t>
                </a:r>
                <a:r>
                  <a:rPr lang="zh-CN" altLang="en-US" dirty="0" err="1">
                    <a:solidFill>
                      <a:schemeClr val="tx1"/>
                    </a:solidFill>
                  </a:rPr>
                  <a:t>将来要按照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𝛼𝛽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进行归约，下一个输入符号必须是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虽然，在形如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,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且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的项中，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</a:rPr>
                      <m:t>展望符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没有任何作用，但是，对于形如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,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的项，只有在下一个输入符是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的情况下，才可以按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进行归约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1200150" lvl="2" indent="-285750">
                  <a:buClr>
                    <a:srgbClr val="FFC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这样的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的集合是</a:t>
                </a:r>
                <a:r>
                  <a:rPr lang="en-US" altLang="zh-CN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的一个子集，而且通常是它的一个</a:t>
                </a:r>
                <a:r>
                  <a:rPr lang="zh-CN" altLang="en-US" sz="22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真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子集</a:t>
                </a:r>
                <a:endParaRPr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EB73BF14-995F-1771-F232-11CD0A431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02" y="812120"/>
                <a:ext cx="8392143" cy="3910238"/>
              </a:xfrm>
              <a:prstGeom prst="rect">
                <a:avLst/>
              </a:prstGeom>
              <a:blipFill>
                <a:blip r:embed="rId2"/>
                <a:stretch>
                  <a:fillRect l="-1525" t="-156" r="-799" b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3">
            <a:extLst>
              <a:ext uri="{FF2B5EF4-FFF2-40B4-BE49-F238E27FC236}">
                <a16:creationId xmlns:a16="http://schemas.microsoft.com/office/drawing/2014/main" id="{440BA300-6246-1A12-1742-3FEB3E0E8357}"/>
              </a:ext>
            </a:extLst>
          </p:cNvPr>
          <p:cNvSpPr txBox="1"/>
          <p:nvPr/>
        </p:nvSpPr>
        <p:spPr>
          <a:xfrm>
            <a:off x="413208" y="4933380"/>
            <a:ext cx="8392143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>
            <a:defPPr>
              <a:defRPr lang="zh-CN"/>
            </a:defPPr>
            <a:lvl1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  <a:defRPr sz="2800" b="0" i="1">
                <a:latin typeface="Cambria Math" panose="020405030504060302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901065" lvl="1" indent="-440055">
              <a:lnSpc>
                <a:spcPts val="287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  <a:defRPr sz="2400" spc="-5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defRPr>
            </a:lvl2pPr>
          </a:lstStyle>
          <a:p>
            <a:r>
              <a:rPr lang="en-US" altLang="zh-CN" i="0" dirty="0">
                <a:latin typeface="微软雅黑" panose="020B0503020204020204" pitchFamily="34" charset="-122"/>
              </a:rPr>
              <a:t>LR(1)</a:t>
            </a:r>
            <a:r>
              <a:rPr lang="zh-CN" altLang="en-US" i="0" dirty="0">
                <a:latin typeface="微软雅黑" panose="020B0503020204020204" pitchFamily="34" charset="-122"/>
              </a:rPr>
              <a:t>项中包含了更多信息，来</a:t>
            </a:r>
            <a:r>
              <a:rPr lang="zh-CN" altLang="en-US" i="0" dirty="0">
                <a:solidFill>
                  <a:srgbClr val="C00000"/>
                </a:solidFill>
                <a:latin typeface="微软雅黑" panose="020B0503020204020204" pitchFamily="34" charset="-122"/>
              </a:rPr>
              <a:t>剔除</a:t>
            </a:r>
            <a:r>
              <a:rPr lang="zh-CN" altLang="en-US" i="0" dirty="0">
                <a:latin typeface="微软雅黑" panose="020B0503020204020204" pitchFamily="34" charset="-122"/>
              </a:rPr>
              <a:t>某些归约动作</a:t>
            </a:r>
            <a:endParaRPr lang="en-US" altLang="zh-CN" i="0" dirty="0">
              <a:latin typeface="微软雅黑" panose="020B0503020204020204" pitchFamily="34" charset="-122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0C297C1-021C-7B2A-8CFC-2D3BE2BE5BE9}"/>
              </a:ext>
            </a:extLst>
          </p:cNvPr>
          <p:cNvSpPr txBox="1"/>
          <p:nvPr/>
        </p:nvSpPr>
        <p:spPr>
          <a:xfrm>
            <a:off x="403583" y="5663296"/>
            <a:ext cx="8392143" cy="9637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>
            <a:defPPr>
              <a:defRPr lang="zh-CN"/>
            </a:defPPr>
            <a:lvl1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  <a:defRPr sz="2800" b="0" i="1">
                <a:latin typeface="Cambria Math" panose="020405030504060302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901065" lvl="1" indent="-440055">
              <a:lnSpc>
                <a:spcPts val="287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  <a:defRPr sz="2400" spc="-5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defRPr>
            </a:lvl2pPr>
          </a:lstStyle>
          <a:p>
            <a:r>
              <a:rPr lang="zh-CN" altLang="en-US" i="0" dirty="0">
                <a:latin typeface="微软雅黑" panose="020B0503020204020204" pitchFamily="34" charset="-122"/>
              </a:rPr>
              <a:t>在效果上，相当于“分裂”一些</a:t>
            </a:r>
            <a:r>
              <a:rPr lang="en-US" altLang="zh-CN" i="0" dirty="0">
                <a:latin typeface="微软雅黑" panose="020B0503020204020204" pitchFamily="34" charset="-122"/>
              </a:rPr>
              <a:t>LR(0)</a:t>
            </a:r>
            <a:r>
              <a:rPr lang="zh-CN" altLang="en-US" i="0" dirty="0">
                <a:latin typeface="微软雅黑" panose="020B0503020204020204" pitchFamily="34" charset="-122"/>
              </a:rPr>
              <a:t>状态，</a:t>
            </a:r>
            <a:r>
              <a:rPr lang="zh-CN" altLang="en-US" i="0" dirty="0">
                <a:solidFill>
                  <a:srgbClr val="C00000"/>
                </a:solidFill>
                <a:latin typeface="微软雅黑" panose="020B0503020204020204" pitchFamily="34" charset="-122"/>
              </a:rPr>
              <a:t>精确 指明</a:t>
            </a:r>
            <a:r>
              <a:rPr lang="zh-CN" altLang="en-US" i="0" dirty="0">
                <a:latin typeface="微软雅黑" panose="020B0503020204020204" pitchFamily="34" charset="-122"/>
              </a:rPr>
              <a:t>何时才能进行归约</a:t>
            </a:r>
          </a:p>
        </p:txBody>
      </p:sp>
    </p:spTree>
    <p:extLst>
      <p:ext uri="{BB962C8B-B14F-4D97-AF65-F5344CB8AC3E}">
        <p14:creationId xmlns:p14="http://schemas.microsoft.com/office/powerpoint/2010/main" val="89540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92184" y="656695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138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等价的</a:t>
            </a: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项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21F48B0E-6AC5-D1D6-86A5-1C7B68D174F7}"/>
              </a:ext>
            </a:extLst>
          </p:cNvPr>
          <p:cNvSpPr txBox="1"/>
          <p:nvPr/>
        </p:nvSpPr>
        <p:spPr>
          <a:xfrm>
            <a:off x="3108280" y="809807"/>
            <a:ext cx="18808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C00000"/>
                </a:solidFill>
                <a:latin typeface="Times New Roman"/>
                <a:cs typeface="Times New Roman"/>
              </a:rPr>
              <a:t>[</a:t>
            </a:r>
            <a:r>
              <a:rPr sz="2500" b="1" spc="-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5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sz="25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→</a:t>
            </a:r>
            <a:r>
              <a:rPr sz="25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α</a:t>
            </a: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·</a:t>
            </a:r>
            <a:r>
              <a:rPr sz="25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Bβ</a:t>
            </a:r>
            <a:r>
              <a:rPr sz="25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,</a:t>
            </a:r>
            <a:r>
              <a:rPr sz="2500" b="1" spc="-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500" b="1" i="1" dirty="0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sz="2500" b="1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500" b="1" dirty="0">
                <a:solidFill>
                  <a:srgbClr val="C00000"/>
                </a:solidFill>
                <a:latin typeface="Times New Roman"/>
                <a:cs typeface="Times New Roman"/>
              </a:rPr>
              <a:t>]</a:t>
            </a:r>
            <a:endParaRPr sz="25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C6A4A13B-2DD4-D198-606A-D6424A1FA85E}"/>
              </a:ext>
            </a:extLst>
          </p:cNvPr>
          <p:cNvGrpSpPr/>
          <p:nvPr/>
        </p:nvGrpSpPr>
        <p:grpSpPr>
          <a:xfrm>
            <a:off x="3767173" y="1303329"/>
            <a:ext cx="607695" cy="965835"/>
            <a:chOff x="4758575" y="2680716"/>
            <a:chExt cx="607695" cy="965835"/>
          </a:xfrm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504A507D-48D8-796E-38B3-ECAAF282E0CC}"/>
                </a:ext>
              </a:extLst>
            </p:cNvPr>
            <p:cNvSpPr/>
            <p:nvPr/>
          </p:nvSpPr>
          <p:spPr>
            <a:xfrm>
              <a:off x="4773815" y="2689098"/>
              <a:ext cx="577215" cy="948055"/>
            </a:xfrm>
            <a:custGeom>
              <a:avLst/>
              <a:gdLst/>
              <a:ahLst/>
              <a:cxnLst/>
              <a:rect l="l" t="t" r="r" b="b"/>
              <a:pathLst>
                <a:path w="577214" h="948054">
                  <a:moveTo>
                    <a:pt x="576834" y="659892"/>
                  </a:moveTo>
                  <a:lnTo>
                    <a:pt x="432816" y="659892"/>
                  </a:lnTo>
                  <a:lnTo>
                    <a:pt x="432816" y="288036"/>
                  </a:lnTo>
                  <a:lnTo>
                    <a:pt x="576834" y="288036"/>
                  </a:lnTo>
                  <a:lnTo>
                    <a:pt x="288798" y="0"/>
                  </a:lnTo>
                  <a:lnTo>
                    <a:pt x="0" y="288036"/>
                  </a:lnTo>
                  <a:lnTo>
                    <a:pt x="144018" y="288036"/>
                  </a:lnTo>
                  <a:lnTo>
                    <a:pt x="144018" y="659892"/>
                  </a:lnTo>
                  <a:lnTo>
                    <a:pt x="0" y="659892"/>
                  </a:lnTo>
                  <a:lnTo>
                    <a:pt x="288798" y="947928"/>
                  </a:lnTo>
                  <a:lnTo>
                    <a:pt x="576834" y="659892"/>
                  </a:lnTo>
                  <a:close/>
                </a:path>
              </a:pathLst>
            </a:custGeom>
            <a:solidFill>
              <a:srgbClr val="2D83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E03EE58A-E07E-896F-8947-4418A070B11C}"/>
                </a:ext>
              </a:extLst>
            </p:cNvPr>
            <p:cNvSpPr/>
            <p:nvPr/>
          </p:nvSpPr>
          <p:spPr>
            <a:xfrm>
              <a:off x="4758575" y="2680716"/>
              <a:ext cx="607695" cy="965835"/>
            </a:xfrm>
            <a:custGeom>
              <a:avLst/>
              <a:gdLst/>
              <a:ahLst/>
              <a:cxnLst/>
              <a:rect l="l" t="t" r="r" b="b"/>
              <a:pathLst>
                <a:path w="607695" h="965835">
                  <a:moveTo>
                    <a:pt x="607314" y="303275"/>
                  </a:moveTo>
                  <a:lnTo>
                    <a:pt x="304038" y="0"/>
                  </a:lnTo>
                  <a:lnTo>
                    <a:pt x="0" y="303275"/>
                  </a:lnTo>
                  <a:lnTo>
                    <a:pt x="15239" y="303275"/>
                  </a:lnTo>
                  <a:lnTo>
                    <a:pt x="15240" y="290321"/>
                  </a:lnTo>
                  <a:lnTo>
                    <a:pt x="30479" y="290321"/>
                  </a:lnTo>
                  <a:lnTo>
                    <a:pt x="299466" y="21335"/>
                  </a:lnTo>
                  <a:lnTo>
                    <a:pt x="299466" y="12953"/>
                  </a:lnTo>
                  <a:lnTo>
                    <a:pt x="307848" y="12953"/>
                  </a:lnTo>
                  <a:lnTo>
                    <a:pt x="307847" y="21335"/>
                  </a:lnTo>
                  <a:lnTo>
                    <a:pt x="576833" y="290321"/>
                  </a:lnTo>
                  <a:lnTo>
                    <a:pt x="592074" y="290321"/>
                  </a:lnTo>
                  <a:lnTo>
                    <a:pt x="592074" y="303275"/>
                  </a:lnTo>
                  <a:lnTo>
                    <a:pt x="607314" y="303275"/>
                  </a:lnTo>
                  <a:close/>
                </a:path>
                <a:path w="607695" h="965835">
                  <a:moveTo>
                    <a:pt x="159258" y="662178"/>
                  </a:moveTo>
                  <a:lnTo>
                    <a:pt x="0" y="662178"/>
                  </a:lnTo>
                  <a:lnTo>
                    <a:pt x="15240" y="677379"/>
                  </a:lnTo>
                  <a:lnTo>
                    <a:pt x="15240" y="674369"/>
                  </a:lnTo>
                  <a:lnTo>
                    <a:pt x="19812" y="663701"/>
                  </a:lnTo>
                  <a:lnTo>
                    <a:pt x="30480" y="674369"/>
                  </a:lnTo>
                  <a:lnTo>
                    <a:pt x="153162" y="674369"/>
                  </a:lnTo>
                  <a:lnTo>
                    <a:pt x="153162" y="668273"/>
                  </a:lnTo>
                  <a:lnTo>
                    <a:pt x="159258" y="662178"/>
                  </a:lnTo>
                  <a:close/>
                </a:path>
                <a:path w="607695" h="965835">
                  <a:moveTo>
                    <a:pt x="30479" y="290321"/>
                  </a:moveTo>
                  <a:lnTo>
                    <a:pt x="15240" y="290321"/>
                  </a:lnTo>
                  <a:lnTo>
                    <a:pt x="19812" y="300989"/>
                  </a:lnTo>
                  <a:lnTo>
                    <a:pt x="30479" y="290321"/>
                  </a:lnTo>
                  <a:close/>
                </a:path>
                <a:path w="607695" h="965835">
                  <a:moveTo>
                    <a:pt x="166116" y="674369"/>
                  </a:moveTo>
                  <a:lnTo>
                    <a:pt x="166116" y="290321"/>
                  </a:lnTo>
                  <a:lnTo>
                    <a:pt x="30479" y="290321"/>
                  </a:lnTo>
                  <a:lnTo>
                    <a:pt x="19812" y="300989"/>
                  </a:lnTo>
                  <a:lnTo>
                    <a:pt x="15240" y="290321"/>
                  </a:lnTo>
                  <a:lnTo>
                    <a:pt x="15239" y="303275"/>
                  </a:lnTo>
                  <a:lnTo>
                    <a:pt x="153162" y="303275"/>
                  </a:lnTo>
                  <a:lnTo>
                    <a:pt x="153162" y="296417"/>
                  </a:lnTo>
                  <a:lnTo>
                    <a:pt x="159258" y="303275"/>
                  </a:lnTo>
                  <a:lnTo>
                    <a:pt x="159258" y="674369"/>
                  </a:lnTo>
                  <a:lnTo>
                    <a:pt x="166116" y="674369"/>
                  </a:lnTo>
                  <a:close/>
                </a:path>
                <a:path w="607695" h="965835">
                  <a:moveTo>
                    <a:pt x="30480" y="674369"/>
                  </a:moveTo>
                  <a:lnTo>
                    <a:pt x="19812" y="663701"/>
                  </a:lnTo>
                  <a:lnTo>
                    <a:pt x="15240" y="674369"/>
                  </a:lnTo>
                  <a:lnTo>
                    <a:pt x="30480" y="674369"/>
                  </a:lnTo>
                  <a:close/>
                </a:path>
                <a:path w="607695" h="965835">
                  <a:moveTo>
                    <a:pt x="303657" y="947547"/>
                  </a:moveTo>
                  <a:lnTo>
                    <a:pt x="30480" y="674369"/>
                  </a:lnTo>
                  <a:lnTo>
                    <a:pt x="15240" y="674369"/>
                  </a:lnTo>
                  <a:lnTo>
                    <a:pt x="15240" y="677379"/>
                  </a:lnTo>
                  <a:lnTo>
                    <a:pt x="299466" y="960893"/>
                  </a:lnTo>
                  <a:lnTo>
                    <a:pt x="299466" y="951738"/>
                  </a:lnTo>
                  <a:lnTo>
                    <a:pt x="303657" y="947547"/>
                  </a:lnTo>
                  <a:close/>
                </a:path>
                <a:path w="607695" h="965835">
                  <a:moveTo>
                    <a:pt x="159258" y="303275"/>
                  </a:moveTo>
                  <a:lnTo>
                    <a:pt x="153162" y="296417"/>
                  </a:lnTo>
                  <a:lnTo>
                    <a:pt x="153162" y="303275"/>
                  </a:lnTo>
                  <a:lnTo>
                    <a:pt x="159258" y="303275"/>
                  </a:lnTo>
                  <a:close/>
                </a:path>
                <a:path w="607695" h="965835">
                  <a:moveTo>
                    <a:pt x="159258" y="662178"/>
                  </a:moveTo>
                  <a:lnTo>
                    <a:pt x="159258" y="303275"/>
                  </a:lnTo>
                  <a:lnTo>
                    <a:pt x="153162" y="303275"/>
                  </a:lnTo>
                  <a:lnTo>
                    <a:pt x="153162" y="662178"/>
                  </a:lnTo>
                  <a:lnTo>
                    <a:pt x="159258" y="662178"/>
                  </a:lnTo>
                  <a:close/>
                </a:path>
                <a:path w="607695" h="965835">
                  <a:moveTo>
                    <a:pt x="159258" y="674369"/>
                  </a:moveTo>
                  <a:lnTo>
                    <a:pt x="159258" y="662178"/>
                  </a:lnTo>
                  <a:lnTo>
                    <a:pt x="153162" y="668273"/>
                  </a:lnTo>
                  <a:lnTo>
                    <a:pt x="153162" y="674369"/>
                  </a:lnTo>
                  <a:lnTo>
                    <a:pt x="159258" y="674369"/>
                  </a:lnTo>
                  <a:close/>
                </a:path>
                <a:path w="607695" h="965835">
                  <a:moveTo>
                    <a:pt x="307848" y="12953"/>
                  </a:moveTo>
                  <a:lnTo>
                    <a:pt x="299466" y="12953"/>
                  </a:lnTo>
                  <a:lnTo>
                    <a:pt x="303656" y="17144"/>
                  </a:lnTo>
                  <a:lnTo>
                    <a:pt x="307848" y="12953"/>
                  </a:lnTo>
                  <a:close/>
                </a:path>
                <a:path w="607695" h="965835">
                  <a:moveTo>
                    <a:pt x="303656" y="17144"/>
                  </a:moveTo>
                  <a:lnTo>
                    <a:pt x="299466" y="12953"/>
                  </a:lnTo>
                  <a:lnTo>
                    <a:pt x="299466" y="21335"/>
                  </a:lnTo>
                  <a:lnTo>
                    <a:pt x="303656" y="17144"/>
                  </a:lnTo>
                  <a:close/>
                </a:path>
                <a:path w="607695" h="965835">
                  <a:moveTo>
                    <a:pt x="307848" y="951738"/>
                  </a:moveTo>
                  <a:lnTo>
                    <a:pt x="303657" y="947547"/>
                  </a:lnTo>
                  <a:lnTo>
                    <a:pt x="299466" y="951738"/>
                  </a:lnTo>
                  <a:lnTo>
                    <a:pt x="307848" y="951738"/>
                  </a:lnTo>
                  <a:close/>
                </a:path>
                <a:path w="607695" h="965835">
                  <a:moveTo>
                    <a:pt x="307848" y="961644"/>
                  </a:moveTo>
                  <a:lnTo>
                    <a:pt x="307848" y="951738"/>
                  </a:lnTo>
                  <a:lnTo>
                    <a:pt x="299466" y="951738"/>
                  </a:lnTo>
                  <a:lnTo>
                    <a:pt x="299466" y="960893"/>
                  </a:lnTo>
                  <a:lnTo>
                    <a:pt x="304038" y="965454"/>
                  </a:lnTo>
                  <a:lnTo>
                    <a:pt x="307848" y="961644"/>
                  </a:lnTo>
                  <a:close/>
                </a:path>
                <a:path w="607695" h="965835">
                  <a:moveTo>
                    <a:pt x="307847" y="21335"/>
                  </a:moveTo>
                  <a:lnTo>
                    <a:pt x="307848" y="12953"/>
                  </a:lnTo>
                  <a:lnTo>
                    <a:pt x="303656" y="17144"/>
                  </a:lnTo>
                  <a:lnTo>
                    <a:pt x="307847" y="21335"/>
                  </a:lnTo>
                  <a:close/>
                </a:path>
                <a:path w="607695" h="965835">
                  <a:moveTo>
                    <a:pt x="592074" y="677418"/>
                  </a:moveTo>
                  <a:lnTo>
                    <a:pt x="592074" y="674369"/>
                  </a:lnTo>
                  <a:lnTo>
                    <a:pt x="576833" y="674370"/>
                  </a:lnTo>
                  <a:lnTo>
                    <a:pt x="303657" y="947547"/>
                  </a:lnTo>
                  <a:lnTo>
                    <a:pt x="307848" y="951738"/>
                  </a:lnTo>
                  <a:lnTo>
                    <a:pt x="307848" y="961644"/>
                  </a:lnTo>
                  <a:lnTo>
                    <a:pt x="592074" y="677418"/>
                  </a:lnTo>
                  <a:close/>
                </a:path>
                <a:path w="607695" h="965835">
                  <a:moveTo>
                    <a:pt x="592074" y="303275"/>
                  </a:moveTo>
                  <a:lnTo>
                    <a:pt x="592074" y="290321"/>
                  </a:lnTo>
                  <a:lnTo>
                    <a:pt x="587502" y="300989"/>
                  </a:lnTo>
                  <a:lnTo>
                    <a:pt x="576833" y="290321"/>
                  </a:lnTo>
                  <a:lnTo>
                    <a:pt x="441198" y="290321"/>
                  </a:lnTo>
                  <a:lnTo>
                    <a:pt x="441198" y="674369"/>
                  </a:lnTo>
                  <a:lnTo>
                    <a:pt x="448056" y="674369"/>
                  </a:lnTo>
                  <a:lnTo>
                    <a:pt x="448056" y="303275"/>
                  </a:lnTo>
                  <a:lnTo>
                    <a:pt x="454152" y="296417"/>
                  </a:lnTo>
                  <a:lnTo>
                    <a:pt x="454152" y="303275"/>
                  </a:lnTo>
                  <a:lnTo>
                    <a:pt x="592074" y="303275"/>
                  </a:lnTo>
                  <a:close/>
                </a:path>
                <a:path w="607695" h="965835">
                  <a:moveTo>
                    <a:pt x="454152" y="303275"/>
                  </a:moveTo>
                  <a:lnTo>
                    <a:pt x="454152" y="296417"/>
                  </a:lnTo>
                  <a:lnTo>
                    <a:pt x="448056" y="303275"/>
                  </a:lnTo>
                  <a:lnTo>
                    <a:pt x="454152" y="303275"/>
                  </a:lnTo>
                  <a:close/>
                </a:path>
                <a:path w="607695" h="965835">
                  <a:moveTo>
                    <a:pt x="454152" y="662177"/>
                  </a:moveTo>
                  <a:lnTo>
                    <a:pt x="454152" y="303275"/>
                  </a:lnTo>
                  <a:lnTo>
                    <a:pt x="448056" y="303275"/>
                  </a:lnTo>
                  <a:lnTo>
                    <a:pt x="448056" y="662177"/>
                  </a:lnTo>
                  <a:lnTo>
                    <a:pt x="454152" y="662177"/>
                  </a:lnTo>
                  <a:close/>
                </a:path>
                <a:path w="607695" h="965835">
                  <a:moveTo>
                    <a:pt x="607314" y="662177"/>
                  </a:moveTo>
                  <a:lnTo>
                    <a:pt x="448056" y="662177"/>
                  </a:lnTo>
                  <a:lnTo>
                    <a:pt x="454152" y="668273"/>
                  </a:lnTo>
                  <a:lnTo>
                    <a:pt x="454152" y="674369"/>
                  </a:lnTo>
                  <a:lnTo>
                    <a:pt x="576833" y="674369"/>
                  </a:lnTo>
                  <a:lnTo>
                    <a:pt x="587502" y="663701"/>
                  </a:lnTo>
                  <a:lnTo>
                    <a:pt x="592074" y="674369"/>
                  </a:lnTo>
                  <a:lnTo>
                    <a:pt x="592074" y="677418"/>
                  </a:lnTo>
                  <a:lnTo>
                    <a:pt x="607314" y="662177"/>
                  </a:lnTo>
                  <a:close/>
                </a:path>
                <a:path w="607695" h="965835">
                  <a:moveTo>
                    <a:pt x="454152" y="674369"/>
                  </a:moveTo>
                  <a:lnTo>
                    <a:pt x="454152" y="668273"/>
                  </a:lnTo>
                  <a:lnTo>
                    <a:pt x="448056" y="662177"/>
                  </a:lnTo>
                  <a:lnTo>
                    <a:pt x="448056" y="674369"/>
                  </a:lnTo>
                  <a:lnTo>
                    <a:pt x="454152" y="674369"/>
                  </a:lnTo>
                  <a:close/>
                </a:path>
                <a:path w="607695" h="965835">
                  <a:moveTo>
                    <a:pt x="592074" y="290321"/>
                  </a:moveTo>
                  <a:lnTo>
                    <a:pt x="576833" y="290321"/>
                  </a:lnTo>
                  <a:lnTo>
                    <a:pt x="587502" y="300989"/>
                  </a:lnTo>
                  <a:lnTo>
                    <a:pt x="592074" y="290321"/>
                  </a:lnTo>
                  <a:close/>
                </a:path>
                <a:path w="607695" h="965835">
                  <a:moveTo>
                    <a:pt x="592074" y="674369"/>
                  </a:moveTo>
                  <a:lnTo>
                    <a:pt x="587502" y="663701"/>
                  </a:lnTo>
                  <a:lnTo>
                    <a:pt x="576833" y="674369"/>
                  </a:lnTo>
                  <a:lnTo>
                    <a:pt x="592074" y="674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44CE70B6-9A46-667C-0F1B-5578610720AE}"/>
              </a:ext>
            </a:extLst>
          </p:cNvPr>
          <p:cNvSpPr txBox="1"/>
          <p:nvPr/>
        </p:nvSpPr>
        <p:spPr>
          <a:xfrm>
            <a:off x="3029061" y="2280467"/>
            <a:ext cx="2033270" cy="83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2390" algn="ctr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C00000"/>
                </a:solidFill>
                <a:latin typeface="Times New Roman"/>
                <a:cs typeface="Times New Roman"/>
              </a:rPr>
              <a:t>[</a:t>
            </a:r>
            <a:r>
              <a:rPr sz="2500" b="1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5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B</a:t>
            </a:r>
            <a:r>
              <a:rPr sz="25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→</a:t>
            </a:r>
            <a:r>
              <a:rPr sz="28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·</a:t>
            </a:r>
            <a:r>
              <a:rPr sz="25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γ</a:t>
            </a:r>
            <a:r>
              <a:rPr sz="25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,</a:t>
            </a:r>
            <a:r>
              <a:rPr sz="25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500" b="1" i="1" dirty="0">
                <a:solidFill>
                  <a:srgbClr val="C00000"/>
                </a:solidFill>
                <a:latin typeface="Times New Roman"/>
                <a:cs typeface="Times New Roman"/>
              </a:rPr>
              <a:t>b</a:t>
            </a:r>
            <a:r>
              <a:rPr sz="2500" b="1" i="1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500" b="1" dirty="0">
                <a:solidFill>
                  <a:srgbClr val="C00000"/>
                </a:solidFill>
                <a:latin typeface="Times New Roman"/>
                <a:cs typeface="Times New Roman"/>
              </a:rPr>
              <a:t>]</a:t>
            </a:r>
            <a:endParaRPr sz="2500" dirty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500" b="1" i="1" spc="-5" dirty="0">
                <a:latin typeface="Times New Roman"/>
                <a:cs typeface="Times New Roman"/>
              </a:rPr>
              <a:t>b</a:t>
            </a:r>
            <a:r>
              <a:rPr sz="2500" spc="-5" dirty="0">
                <a:latin typeface="SimSun"/>
                <a:cs typeface="SimSun"/>
              </a:rPr>
              <a:t>∈</a:t>
            </a:r>
            <a:r>
              <a:rPr sz="2500" spc="-5" dirty="0">
                <a:latin typeface="Times New Roman"/>
                <a:cs typeface="Times New Roman"/>
              </a:rPr>
              <a:t>FIRST</a:t>
            </a:r>
            <a:r>
              <a:rPr sz="2500" b="1" i="1" spc="-70" dirty="0">
                <a:latin typeface="Times New Roman"/>
                <a:cs typeface="Times New Roman"/>
              </a:rPr>
              <a:t> </a:t>
            </a:r>
            <a:r>
              <a:rPr sz="2500" b="1" dirty="0">
                <a:latin typeface="Times New Roman"/>
                <a:cs typeface="Times New Roman"/>
              </a:rPr>
              <a:t>(</a:t>
            </a:r>
            <a:r>
              <a:rPr sz="2500" b="1" i="1" dirty="0">
                <a:latin typeface="Times New Roman"/>
                <a:cs typeface="Times New Roman"/>
              </a:rPr>
              <a:t>βa</a:t>
            </a:r>
            <a:r>
              <a:rPr sz="2500" b="1" dirty="0">
                <a:latin typeface="Times New Roman"/>
                <a:cs typeface="Times New Roman"/>
              </a:rPr>
              <a:t>)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83A459D-93EC-A572-0AD7-A610E887383E}"/>
              </a:ext>
            </a:extLst>
          </p:cNvPr>
          <p:cNvSpPr txBox="1"/>
          <p:nvPr/>
        </p:nvSpPr>
        <p:spPr>
          <a:xfrm>
            <a:off x="3074926" y="1533786"/>
            <a:ext cx="779993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i="1" spc="-5" dirty="0" err="1">
                <a:latin typeface="Times New Roman"/>
                <a:cs typeface="Times New Roman"/>
              </a:rPr>
              <a:t>B</a:t>
            </a:r>
            <a:r>
              <a:rPr sz="2500" b="1" dirty="0" err="1">
                <a:latin typeface="Times New Roman"/>
                <a:cs typeface="Times New Roman"/>
              </a:rPr>
              <a:t>→</a:t>
            </a:r>
            <a:r>
              <a:rPr sz="2500" b="1" i="1" spc="-5" dirty="0" err="1">
                <a:latin typeface="Times New Roman"/>
                <a:cs typeface="Times New Roman"/>
              </a:rPr>
              <a:t>γ</a:t>
            </a:r>
            <a:endParaRPr sz="2500" dirty="0">
              <a:latin typeface="Times New Roman"/>
              <a:cs typeface="Times New Roman"/>
            </a:endParaRPr>
          </a:p>
        </p:txBody>
      </p:sp>
      <p:pic>
        <p:nvPicPr>
          <p:cNvPr id="17" name="object 14">
            <a:extLst>
              <a:ext uri="{FF2B5EF4-FFF2-40B4-BE49-F238E27FC236}">
                <a16:creationId xmlns:a16="http://schemas.microsoft.com/office/drawing/2014/main" id="{AA726EC3-588C-8EDF-CF69-948FCE3A049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7303" y="2144577"/>
            <a:ext cx="46482" cy="46482"/>
          </a:xfrm>
          <a:prstGeom prst="rect">
            <a:avLst/>
          </a:prstGeom>
        </p:spPr>
      </p:pic>
      <p:pic>
        <p:nvPicPr>
          <p:cNvPr id="18" name="object 15">
            <a:extLst>
              <a:ext uri="{FF2B5EF4-FFF2-40B4-BE49-F238E27FC236}">
                <a16:creationId xmlns:a16="http://schemas.microsoft.com/office/drawing/2014/main" id="{41C24BDE-B522-0921-20B2-2600C0C0794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6772" y="1362220"/>
            <a:ext cx="1442508" cy="764125"/>
          </a:xfrm>
          <a:prstGeom prst="rect">
            <a:avLst/>
          </a:prstGeom>
        </p:spPr>
      </p:pic>
      <p:sp>
        <p:nvSpPr>
          <p:cNvPr id="19" name="object 16">
            <a:extLst>
              <a:ext uri="{FF2B5EF4-FFF2-40B4-BE49-F238E27FC236}">
                <a16:creationId xmlns:a16="http://schemas.microsoft.com/office/drawing/2014/main" id="{3F2BDB44-3ED8-4531-64DF-AA3B473174C5}"/>
              </a:ext>
            </a:extLst>
          </p:cNvPr>
          <p:cNvSpPr txBox="1"/>
          <p:nvPr/>
        </p:nvSpPr>
        <p:spPr>
          <a:xfrm>
            <a:off x="5292183" y="1483414"/>
            <a:ext cx="76327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i="1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500" b="1" i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500" dirty="0">
                <a:solidFill>
                  <a:srgbClr val="FFFFFF"/>
                </a:solidFill>
                <a:latin typeface="SimSun"/>
                <a:cs typeface="SimSun"/>
              </a:rPr>
              <a:t>？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AEA437D8-7012-0843-954D-BCEB64B0EEE4}"/>
              </a:ext>
            </a:extLst>
          </p:cNvPr>
          <p:cNvSpPr txBox="1"/>
          <p:nvPr/>
        </p:nvSpPr>
        <p:spPr>
          <a:xfrm>
            <a:off x="508788" y="3271272"/>
            <a:ext cx="8392143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>
            <a:defPPr>
              <a:defRPr lang="zh-CN"/>
            </a:defPPr>
            <a:lvl1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  <a:defRPr sz="2800" b="0" i="1">
                <a:latin typeface="Cambria Math" panose="020405030504060302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901065" lvl="1" indent="-440055">
              <a:lnSpc>
                <a:spcPts val="287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  <a:defRPr sz="2400" spc="-5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defRPr>
            </a:lvl2pPr>
          </a:lstStyle>
          <a:p>
            <a:r>
              <a:rPr lang="zh-CN" altLang="en-US" i="0" dirty="0">
                <a:latin typeface="微软雅黑" panose="020B0503020204020204" pitchFamily="34" charset="-122"/>
              </a:rPr>
              <a:t>等价的</a:t>
            </a:r>
            <a:r>
              <a:rPr lang="en-US" altLang="zh-CN" i="0" dirty="0">
                <a:latin typeface="微软雅黑" panose="020B0503020204020204" pitchFamily="34" charset="-122"/>
              </a:rPr>
              <a:t>LR(1)</a:t>
            </a:r>
            <a:r>
              <a:rPr lang="zh-CN" altLang="en-US" i="0" dirty="0">
                <a:latin typeface="微软雅黑" panose="020B0503020204020204" pitchFamily="34" charset="-122"/>
              </a:rPr>
              <a:t>项对应</a:t>
            </a:r>
            <a:r>
              <a:rPr lang="en-US" altLang="zh-CN" i="0" dirty="0">
                <a:latin typeface="微软雅黑" panose="020B0503020204020204" pitchFamily="34" charset="-122"/>
              </a:rPr>
              <a:t>LR</a:t>
            </a:r>
            <a:r>
              <a:rPr lang="zh-CN" altLang="en-US" i="0" dirty="0">
                <a:latin typeface="微软雅黑" panose="020B0503020204020204" pitchFamily="34" charset="-122"/>
              </a:rPr>
              <a:t>语法分析器的同一个状态</a:t>
            </a:r>
            <a:endParaRPr lang="en-US" altLang="zh-CN" i="0" dirty="0">
              <a:latin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D237496-EE59-DCCC-0141-483BEF833B81}"/>
              </a:ext>
            </a:extLst>
          </p:cNvPr>
          <p:cNvGrpSpPr/>
          <p:nvPr/>
        </p:nvGrpSpPr>
        <p:grpSpPr>
          <a:xfrm>
            <a:off x="520363" y="3954177"/>
            <a:ext cx="8392143" cy="953488"/>
            <a:chOff x="520363" y="3954177"/>
            <a:chExt cx="8392143" cy="953488"/>
          </a:xfrm>
        </p:grpSpPr>
        <p:pic>
          <p:nvPicPr>
            <p:cNvPr id="4" name="图片 3" descr="\documentclass[a4paper, 12pt]{extarticle}&#10;\usepackage{amsmath}&#10;\pagestyle{empty}&#10;\usepackage{enumitem}&#10;\usepackage[dvipsnames]{xcolor}&#10;\usepackage{geometry}&#10;\geometry{a4paper,scale=0.44}&#10;&#10;\usepackage{xeCJK}&#10;%\setCJKmainfont{SimSun}&#10;\setCJKmainfont{Microsoft YaHei}&#10;&#10;\usepackage{shadowtext}&#10;&#10;\usepackage{algorithm}&#10;\usepackage{algorithmic}&#10;&#10;\begin{document}&#10;\noindent&#10;如果$\beta\overset{+}{\Longrightarrow}\epsilon$，则$b=a$，并称之为\textbf{继承的}展望符；否则，称之为\textbf{自生的}展望符&#10;\end{document} " title="IguanaTex Bitmap Display">
              <a:extLst>
                <a:ext uri="{FF2B5EF4-FFF2-40B4-BE49-F238E27FC236}">
                  <a16:creationId xmlns:a16="http://schemas.microsoft.com/office/drawing/2014/main" id="{87A4FFA9-4939-2F4C-32A0-408A6684A85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47" y="4133170"/>
              <a:ext cx="7271930" cy="774495"/>
            </a:xfrm>
            <a:prstGeom prst="rect">
              <a:avLst/>
            </a:prstGeom>
          </p:spPr>
        </p:pic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D90BCBDA-7560-36B7-8A42-BDE8C2B2D14A}"/>
                </a:ext>
              </a:extLst>
            </p:cNvPr>
            <p:cNvSpPr txBox="1"/>
            <p:nvPr/>
          </p:nvSpPr>
          <p:spPr>
            <a:xfrm>
              <a:off x="520363" y="3954177"/>
              <a:ext cx="8392143" cy="532838"/>
            </a:xfrm>
            <a:prstGeom prst="rect">
              <a:avLst/>
            </a:prstGeom>
          </p:spPr>
          <p:txBody>
            <a:bodyPr vert="horz" wrap="square" lIns="0" tIns="100965" rIns="0" bIns="0" rtlCol="0">
              <a:spAutoFit/>
            </a:bodyPr>
            <a:lstStyle>
              <a:defPPr>
                <a:defRPr lang="zh-CN"/>
              </a:defPPr>
              <a:lvl1pPr marL="469266" indent="-457200">
                <a:lnSpc>
                  <a:spcPct val="100000"/>
                </a:lnSpc>
                <a:spcBef>
                  <a:spcPts val="79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  <a:defRPr sz="2800" b="0" i="1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901065" lvl="1" indent="-440055">
                <a:lnSpc>
                  <a:spcPts val="2870"/>
                </a:lnSpc>
                <a:spcBef>
                  <a:spcPts val="605"/>
                </a:spcBef>
                <a:buClr>
                  <a:srgbClr val="808080"/>
                </a:buClr>
                <a:buSzPct val="64583"/>
                <a:buFont typeface="IPAexGothic"/>
                <a:buChar char="–"/>
                <a:tabLst>
                  <a:tab pos="901065" algn="l"/>
                  <a:tab pos="901700" algn="l"/>
                </a:tabLst>
                <a:defRPr sz="2400" spc="-5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defRPr>
              </a:lvl2pPr>
            </a:lstStyle>
            <a:p>
              <a:r>
                <a:rPr lang="en-US" altLang="zh-CN" i="0" dirty="0">
                  <a:latin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23" name="object 16">
            <a:extLst>
              <a:ext uri="{FF2B5EF4-FFF2-40B4-BE49-F238E27FC236}">
                <a16:creationId xmlns:a16="http://schemas.microsoft.com/office/drawing/2014/main" id="{2C525A63-70EB-3216-3AF1-DC926135E1DF}"/>
              </a:ext>
            </a:extLst>
          </p:cNvPr>
          <p:cNvSpPr txBox="1"/>
          <p:nvPr/>
        </p:nvSpPr>
        <p:spPr>
          <a:xfrm>
            <a:off x="3914796" y="1413966"/>
            <a:ext cx="437285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SimSun"/>
                <a:cs typeface="SimSun"/>
              </a:rPr>
              <a:t>等</a:t>
            </a:r>
            <a:endParaRPr lang="en-US" altLang="zh-CN" sz="2000" dirty="0">
              <a:solidFill>
                <a:schemeClr val="bg1"/>
              </a:solidFill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SimSun"/>
                <a:cs typeface="SimSun"/>
              </a:rPr>
              <a:t>价</a:t>
            </a:r>
            <a:endParaRPr sz="2000" dirty="0">
              <a:solidFill>
                <a:schemeClr val="bg1"/>
              </a:solidFill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78907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9" grpId="0"/>
      <p:bldP spid="20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33978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句型</a:t>
            </a:r>
            <a:r>
              <a:rPr spc="165" dirty="0">
                <a:solidFill>
                  <a:schemeClr val="bg1"/>
                </a:solidFill>
                <a:latin typeface="Times New Roman"/>
                <a:cs typeface="Times New Roman"/>
              </a:rPr>
              <a:t>/</a:t>
            </a:r>
            <a:r>
              <a:rPr spc="-5" dirty="0">
                <a:solidFill>
                  <a:schemeClr val="bg1"/>
                </a:solidFill>
              </a:rPr>
              <a:t>句子</a:t>
            </a:r>
            <a:r>
              <a:rPr spc="165" dirty="0">
                <a:solidFill>
                  <a:schemeClr val="bg1"/>
                </a:solidFill>
                <a:latin typeface="Times New Roman"/>
                <a:cs typeface="Times New Roman"/>
              </a:rPr>
              <a:t>/</a:t>
            </a:r>
            <a:r>
              <a:rPr spc="-5" dirty="0">
                <a:solidFill>
                  <a:schemeClr val="bg1"/>
                </a:solidFill>
              </a:rPr>
              <a:t>语言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6A697F-51B5-C2BA-D865-4AE7949671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</a:t>
            </a:fld>
            <a:endParaRPr lang="en-US" altLang="zh-CN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5270E94-612D-3DB1-5B3A-723D15F86B3F}"/>
              </a:ext>
            </a:extLst>
          </p:cNvPr>
          <p:cNvGrpSpPr/>
          <p:nvPr/>
        </p:nvGrpSpPr>
        <p:grpSpPr>
          <a:xfrm>
            <a:off x="495836" y="933135"/>
            <a:ext cx="7430118" cy="1979018"/>
            <a:chOff x="574213" y="3010129"/>
            <a:chExt cx="7430118" cy="197901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40150CC-AA95-C9A0-5E88-2D321867C9C3}"/>
                </a:ext>
              </a:extLst>
            </p:cNvPr>
            <p:cNvGrpSpPr/>
            <p:nvPr/>
          </p:nvGrpSpPr>
          <p:grpSpPr>
            <a:xfrm>
              <a:off x="574213" y="3010129"/>
              <a:ext cx="5317135" cy="552298"/>
              <a:chOff x="574213" y="3010129"/>
              <a:chExt cx="5317135" cy="552298"/>
            </a:xfrm>
          </p:grpSpPr>
          <p:pic>
            <p:nvPicPr>
              <p:cNvPr id="13" name="图片 12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句型 (sentential form)&#10;&#10;&#10;&#10;\end{document} " title="IguanaTex Bitmap Display">
                <a:extLst>
                  <a:ext uri="{FF2B5EF4-FFF2-40B4-BE49-F238E27FC236}">
                    <a16:creationId xmlns:a16="http://schemas.microsoft.com/office/drawing/2014/main" id="{1F0C3C67-E6A0-D53B-8DB5-53F7018DC5C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497" y="3183477"/>
                <a:ext cx="3222798" cy="378950"/>
              </a:xfrm>
              <a:prstGeom prst="rect">
                <a:avLst/>
              </a:prstGeom>
            </p:spPr>
          </p:pic>
          <p:sp>
            <p:nvSpPr>
              <p:cNvPr id="6" name="object 5 2 1 1">
                <a:extLst>
                  <a:ext uri="{FF2B5EF4-FFF2-40B4-BE49-F238E27FC236}">
                    <a16:creationId xmlns:a16="http://schemas.microsoft.com/office/drawing/2014/main" id="{A19AB94B-7382-B2B3-8664-BBA3F4DA99A5}"/>
                  </a:ext>
                </a:extLst>
              </p:cNvPr>
              <p:cNvSpPr txBox="1"/>
              <p:nvPr/>
            </p:nvSpPr>
            <p:spPr>
              <a:xfrm>
                <a:off x="574213" y="3010129"/>
                <a:ext cx="5317135" cy="536685"/>
              </a:xfrm>
              <a:prstGeom prst="rect">
                <a:avLst/>
              </a:prstGeom>
            </p:spPr>
            <p:txBody>
              <a:bodyPr vert="horz" wrap="square" lIns="0" tIns="10477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B16DA11-002C-E81B-C8A8-779442325B2E}"/>
                </a:ext>
              </a:extLst>
            </p:cNvPr>
            <p:cNvGrpSpPr/>
            <p:nvPr/>
          </p:nvGrpSpPr>
          <p:grpSpPr>
            <a:xfrm>
              <a:off x="594084" y="3571830"/>
              <a:ext cx="6113389" cy="475130"/>
              <a:chOff x="594084" y="3571830"/>
              <a:chExt cx="6113389" cy="475130"/>
            </a:xfrm>
          </p:grpSpPr>
          <p:sp>
            <p:nvSpPr>
              <p:cNvPr id="8" name="object 5 1 2 1 1 1">
                <a:extLst>
                  <a:ext uri="{FF2B5EF4-FFF2-40B4-BE49-F238E27FC236}">
                    <a16:creationId xmlns:a16="http://schemas.microsoft.com/office/drawing/2014/main" id="{5579CD6A-CA6C-0B75-723C-ADD0EF247A4D}"/>
                  </a:ext>
                </a:extLst>
              </p:cNvPr>
              <p:cNvSpPr txBox="1"/>
              <p:nvPr/>
            </p:nvSpPr>
            <p:spPr>
              <a:xfrm>
                <a:off x="594084" y="3571830"/>
                <a:ext cx="6054911" cy="475130"/>
              </a:xfrm>
              <a:prstGeom prst="rect">
                <a:avLst/>
              </a:prstGeom>
            </p:spPr>
            <p:txBody>
              <a:bodyPr vert="horz" wrap="square" lIns="0" tIns="104775" rIns="0" bIns="0" rtlCol="0">
                <a:spAutoFit/>
              </a:bodyPr>
              <a:lstStyle/>
              <a:p>
                <a:pPr marL="926466" lvl="1" indent="-457200"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en-US" altLang="zh-CN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pic>
            <p:nvPicPr>
              <p:cNvPr id="20" name="图片 19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如果$S\overset{\ast}{\Longrightarrow}\alpha$，那么$\alpha$就是文法$S$的句型&#10;\end{document} " title="IguanaTex Bitmap Display">
                <a:extLst>
                  <a:ext uri="{FF2B5EF4-FFF2-40B4-BE49-F238E27FC236}">
                    <a16:creationId xmlns:a16="http://schemas.microsoft.com/office/drawing/2014/main" id="{EA980914-75DB-76D6-AC41-A3D40E86A92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2961" y="3721607"/>
                <a:ext cx="5204512" cy="293252"/>
              </a:xfrm>
              <a:prstGeom prst="rect">
                <a:avLst/>
              </a:prstGeom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24AD714-400D-BC50-DEFA-4BE6BEA3217C}"/>
                </a:ext>
              </a:extLst>
            </p:cNvPr>
            <p:cNvGrpSpPr/>
            <p:nvPr/>
          </p:nvGrpSpPr>
          <p:grpSpPr>
            <a:xfrm>
              <a:off x="594084" y="4042093"/>
              <a:ext cx="7410247" cy="947054"/>
              <a:chOff x="594084" y="4042093"/>
              <a:chExt cx="7410247" cy="947054"/>
            </a:xfrm>
          </p:grpSpPr>
          <p:sp>
            <p:nvSpPr>
              <p:cNvPr id="16" name="object 5 1 2 1 2 1">
                <a:extLst>
                  <a:ext uri="{FF2B5EF4-FFF2-40B4-BE49-F238E27FC236}">
                    <a16:creationId xmlns:a16="http://schemas.microsoft.com/office/drawing/2014/main" id="{2A72D713-301F-02BE-71D2-8F3F3E5FB47A}"/>
                  </a:ext>
                </a:extLst>
              </p:cNvPr>
              <p:cNvSpPr txBox="1"/>
              <p:nvPr/>
            </p:nvSpPr>
            <p:spPr>
              <a:xfrm>
                <a:off x="594084" y="4042093"/>
                <a:ext cx="6054911" cy="947054"/>
              </a:xfrm>
              <a:prstGeom prst="rect">
                <a:avLst/>
              </a:prstGeom>
            </p:spPr>
            <p:txBody>
              <a:bodyPr vert="horz" wrap="square" lIns="0" tIns="104775" rIns="0" bIns="0" rtlCol="0">
                <a:spAutoFit/>
              </a:bodyPr>
              <a:lstStyle/>
              <a:p>
                <a:pPr marL="926466" lvl="1" indent="-457200"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en-US" altLang="zh-CN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</a:p>
              <a:p>
                <a:pPr marL="926466" lvl="1" indent="-457200"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en-US" altLang="zh-CN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pic>
            <p:nvPicPr>
              <p:cNvPr id="24" name="图片 23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可能既包含非终结符，又包含终结符，也可以是空串&#10;&#10;&#10;&#10;&#10;\end{document} " title="IguanaTex Bitmap Display">
                <a:extLst>
                  <a:ext uri="{FF2B5EF4-FFF2-40B4-BE49-F238E27FC236}">
                    <a16:creationId xmlns:a16="http://schemas.microsoft.com/office/drawing/2014/main" id="{F8A11108-7AD2-E3AE-FF28-696E92153F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2961" y="4191872"/>
                <a:ext cx="6501370" cy="283287"/>
              </a:xfrm>
              <a:prstGeom prst="rect">
                <a:avLst/>
              </a:prstGeom>
            </p:spPr>
          </p:pic>
        </p:grpSp>
      </p:grpSp>
      <p:sp>
        <p:nvSpPr>
          <p:cNvPr id="29" name="object 3">
            <a:extLst>
              <a:ext uri="{FF2B5EF4-FFF2-40B4-BE49-F238E27FC236}">
                <a16:creationId xmlns:a16="http://schemas.microsoft.com/office/drawing/2014/main" id="{915A3C22-E96B-51AC-F976-8C7503A915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898" y="3577457"/>
            <a:ext cx="8441335" cy="97911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句</a:t>
            </a:r>
            <a:r>
              <a:rPr lang="zh-CN" altLang="en-US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子</a:t>
            </a:r>
            <a:r>
              <a:rPr lang="zh-CN" altLang="en-US" b="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entence)</a:t>
            </a: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不含非终结符的句型称为文法的句子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BA1FFE0-39FE-B4D7-942A-EDF6D2F62F44}"/>
              </a:ext>
            </a:extLst>
          </p:cNvPr>
          <p:cNvGrpSpPr/>
          <p:nvPr/>
        </p:nvGrpSpPr>
        <p:grpSpPr>
          <a:xfrm>
            <a:off x="508898" y="4774284"/>
            <a:ext cx="7531190" cy="1507094"/>
            <a:chOff x="574213" y="4551547"/>
            <a:chExt cx="7531190" cy="1507094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D56B0CC-D271-DA11-043F-E9EB7C26B6E0}"/>
                </a:ext>
              </a:extLst>
            </p:cNvPr>
            <p:cNvGrpSpPr/>
            <p:nvPr/>
          </p:nvGrpSpPr>
          <p:grpSpPr>
            <a:xfrm>
              <a:off x="574213" y="4551547"/>
              <a:ext cx="5317135" cy="536685"/>
              <a:chOff x="574213" y="4551547"/>
              <a:chExt cx="5317135" cy="536685"/>
            </a:xfrm>
          </p:grpSpPr>
          <p:pic>
            <p:nvPicPr>
              <p:cNvPr id="38" name="图片 37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语言&#10;&#10;&#10;&#10;\end{document} " title="IguanaTex Bitmap Display">
                <a:extLst>
                  <a:ext uri="{FF2B5EF4-FFF2-40B4-BE49-F238E27FC236}">
                    <a16:creationId xmlns:a16="http://schemas.microsoft.com/office/drawing/2014/main" id="{3074DFF4-695E-318A-5968-38CCEFD468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497" y="4724895"/>
                <a:ext cx="680388" cy="339333"/>
              </a:xfrm>
              <a:prstGeom prst="rect">
                <a:avLst/>
              </a:prstGeom>
            </p:spPr>
          </p:pic>
          <p:sp>
            <p:nvSpPr>
              <p:cNvPr id="39" name="object 5 2 1 2">
                <a:extLst>
                  <a:ext uri="{FF2B5EF4-FFF2-40B4-BE49-F238E27FC236}">
                    <a16:creationId xmlns:a16="http://schemas.microsoft.com/office/drawing/2014/main" id="{5A369A9A-53A8-BDFB-7306-62B8D31F7E72}"/>
                  </a:ext>
                </a:extLst>
              </p:cNvPr>
              <p:cNvSpPr txBox="1"/>
              <p:nvPr/>
            </p:nvSpPr>
            <p:spPr>
              <a:xfrm>
                <a:off x="574213" y="4551547"/>
                <a:ext cx="5317135" cy="536685"/>
              </a:xfrm>
              <a:prstGeom prst="rect">
                <a:avLst/>
              </a:prstGeom>
            </p:spPr>
            <p:txBody>
              <a:bodyPr vert="horz" wrap="square" lIns="0" tIns="10477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5CD7AB9-75F9-9424-F0F1-C3D79A243A42}"/>
                </a:ext>
              </a:extLst>
            </p:cNvPr>
            <p:cNvGrpSpPr/>
            <p:nvPr/>
          </p:nvGrpSpPr>
          <p:grpSpPr>
            <a:xfrm>
              <a:off x="594084" y="5113248"/>
              <a:ext cx="7511319" cy="475130"/>
              <a:chOff x="594084" y="5113248"/>
              <a:chExt cx="7511319" cy="475130"/>
            </a:xfrm>
          </p:grpSpPr>
          <p:sp>
            <p:nvSpPr>
              <p:cNvPr id="36" name="object 5 1 2 1 1 2">
                <a:extLst>
                  <a:ext uri="{FF2B5EF4-FFF2-40B4-BE49-F238E27FC236}">
                    <a16:creationId xmlns:a16="http://schemas.microsoft.com/office/drawing/2014/main" id="{E8AEFD9F-F488-DDFE-2D3C-4C42CAA9ACD1}"/>
                  </a:ext>
                </a:extLst>
              </p:cNvPr>
              <p:cNvSpPr txBox="1"/>
              <p:nvPr/>
            </p:nvSpPr>
            <p:spPr>
              <a:xfrm>
                <a:off x="594084" y="5113248"/>
                <a:ext cx="6054911" cy="475130"/>
              </a:xfrm>
              <a:prstGeom prst="rect">
                <a:avLst/>
              </a:prstGeom>
            </p:spPr>
            <p:txBody>
              <a:bodyPr vert="horz" wrap="square" lIns="0" tIns="104775" rIns="0" bIns="0" rtlCol="0">
                <a:spAutoFit/>
              </a:bodyPr>
              <a:lstStyle/>
              <a:p>
                <a:pPr marL="926466" lvl="1" indent="-457200"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en-US" altLang="zh-CN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pic>
            <p:nvPicPr>
              <p:cNvPr id="37" name="图片 36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文法$G$的语言就是$G$的所有句子的集合，记为$L(G)$&#10;&#10;\end{document} " title="IguanaTex Bitmap Display">
                <a:extLst>
                  <a:ext uri="{FF2B5EF4-FFF2-40B4-BE49-F238E27FC236}">
                    <a16:creationId xmlns:a16="http://schemas.microsoft.com/office/drawing/2014/main" id="{E8484197-F73C-071B-ECBD-78B99ACBD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2962" y="5263025"/>
                <a:ext cx="6602441" cy="314605"/>
              </a:xfrm>
              <a:prstGeom prst="rect">
                <a:avLst/>
              </a:prstGeom>
            </p:spPr>
          </p:pic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98ED219-D1EE-4465-97AB-818BE4BDFAE6}"/>
                </a:ext>
              </a:extLst>
            </p:cNvPr>
            <p:cNvGrpSpPr/>
            <p:nvPr/>
          </p:nvGrpSpPr>
          <p:grpSpPr>
            <a:xfrm>
              <a:off x="594084" y="5583511"/>
              <a:ext cx="7293515" cy="475130"/>
              <a:chOff x="594084" y="5583511"/>
              <a:chExt cx="7293515" cy="475130"/>
            </a:xfrm>
          </p:grpSpPr>
          <p:sp>
            <p:nvSpPr>
              <p:cNvPr id="34" name="object 5 1 2 1 2 2">
                <a:extLst>
                  <a:ext uri="{FF2B5EF4-FFF2-40B4-BE49-F238E27FC236}">
                    <a16:creationId xmlns:a16="http://schemas.microsoft.com/office/drawing/2014/main" id="{9CB26EDF-1E95-7527-9BE3-DBCFA3604D7F}"/>
                  </a:ext>
                </a:extLst>
              </p:cNvPr>
              <p:cNvSpPr txBox="1"/>
              <p:nvPr/>
            </p:nvSpPr>
            <p:spPr>
              <a:xfrm>
                <a:off x="594084" y="5583511"/>
                <a:ext cx="6054911" cy="475130"/>
              </a:xfrm>
              <a:prstGeom prst="rect">
                <a:avLst/>
              </a:prstGeom>
            </p:spPr>
            <p:txBody>
              <a:bodyPr vert="horz" wrap="square" lIns="0" tIns="104775" rIns="0" bIns="0" rtlCol="0">
                <a:spAutoFit/>
              </a:bodyPr>
              <a:lstStyle/>
              <a:p>
                <a:pPr marL="926466" lvl="1" indent="-457200"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en-US" altLang="zh-CN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pic>
            <p:nvPicPr>
              <p:cNvPr id="35" name="图片 34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w$在$L(G)$中当且仅当$w$是$G$的句子，即$S\overset{\ast}{\Longrightarrow}w$&#10;&#10;&#10;&#10;&#10;\end{document} " title="IguanaTex Bitmap Display">
                <a:extLst>
                  <a:ext uri="{FF2B5EF4-FFF2-40B4-BE49-F238E27FC236}">
                    <a16:creationId xmlns:a16="http://schemas.microsoft.com/office/drawing/2014/main" id="{C503387A-FB1F-AB85-DD1E-20D2696B30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2961" y="5733290"/>
                <a:ext cx="6384638" cy="324570"/>
              </a:xfrm>
              <a:prstGeom prst="rect">
                <a:avLst/>
              </a:prstGeom>
            </p:spPr>
          </p:pic>
        </p:grpSp>
      </p:grpSp>
      <p:pic>
        <p:nvPicPr>
          <p:cNvPr id="4" name="图片 3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特殊地，有最左句型(left-sentential form)和最右句型(right-sentential form)&#10;&#10;&#10;&#10;&#10;\end{document} " title="IguanaTex Bitmap Display">
            <a:extLst>
              <a:ext uri="{FF2B5EF4-FFF2-40B4-BE49-F238E27FC236}">
                <a16:creationId xmlns:a16="http://schemas.microsoft.com/office/drawing/2014/main" id="{2703F913-1449-2ED3-DB81-F5C6511D2C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86" y="2624000"/>
            <a:ext cx="7060825" cy="6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516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FE496A-0AA4-F7D2-9022-4E5FB01A7D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139</a:t>
            </a:fld>
            <a:endParaRPr lang="en-US" altLang="zh-CN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2ABB67D-7D9C-CF1D-152A-DB11E4222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项与可行前缀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3 1">
                <a:extLst>
                  <a:ext uri="{FF2B5EF4-FFF2-40B4-BE49-F238E27FC236}">
                    <a16:creationId xmlns:a16="http://schemas.microsoft.com/office/drawing/2014/main" id="{CA8D2CCC-6156-A238-3F6A-6F9FA9610677}"/>
                  </a:ext>
                </a:extLst>
              </p:cNvPr>
              <p:cNvSpPr txBox="1"/>
              <p:nvPr/>
            </p:nvSpPr>
            <p:spPr>
              <a:xfrm>
                <a:off x="479320" y="794304"/>
                <a:ext cx="7776209" cy="529632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>
                <a:defPPr>
                  <a:defRPr lang="zh-CN"/>
                </a:defPPr>
                <a:lvl1pPr marL="469266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  <a:defRPr sz="28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926466" lvl="1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  <a:defRPr sz="2400" spc="-5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defRPr>
                </a:lvl2pPr>
              </a:lstStyle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⋅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dirty="0"/>
                  <a:t>对一个可行前缀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有效</a:t>
                </a:r>
                <a:r>
                  <a:rPr lang="zh-CN" altLang="en-US" dirty="0"/>
                  <a:t>的条件</a:t>
                </a:r>
                <a:endParaRPr dirty="0"/>
              </a:p>
            </p:txBody>
          </p:sp>
        </mc:Choice>
        <mc:Fallback xmlns="">
          <p:sp>
            <p:nvSpPr>
              <p:cNvPr id="16" name="object 3 1">
                <a:extLst>
                  <a:ext uri="{FF2B5EF4-FFF2-40B4-BE49-F238E27FC236}">
                    <a16:creationId xmlns:a16="http://schemas.microsoft.com/office/drawing/2014/main" id="{CA8D2CCC-6156-A238-3F6A-6F9FA9610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0" y="794304"/>
                <a:ext cx="7776209" cy="529632"/>
              </a:xfrm>
              <a:prstGeom prst="rect">
                <a:avLst/>
              </a:prstGeom>
              <a:blipFill>
                <a:blip r:embed="rId9"/>
                <a:stretch>
                  <a:fillRect t="-2299" b="-40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C469FDF5-D692-C43A-CF24-DCB6069E7867}"/>
              </a:ext>
            </a:extLst>
          </p:cNvPr>
          <p:cNvGrpSpPr/>
          <p:nvPr/>
        </p:nvGrpSpPr>
        <p:grpSpPr>
          <a:xfrm>
            <a:off x="479320" y="1202656"/>
            <a:ext cx="6054911" cy="636379"/>
            <a:chOff x="479320" y="1322402"/>
            <a:chExt cx="6054911" cy="636379"/>
          </a:xfrm>
        </p:grpSpPr>
        <p:sp>
          <p:nvSpPr>
            <p:cNvPr id="24" name="object 5 1 2 2 1 1 1 1 2 1 1 1">
              <a:extLst>
                <a:ext uri="{FF2B5EF4-FFF2-40B4-BE49-F238E27FC236}">
                  <a16:creationId xmlns:a16="http://schemas.microsoft.com/office/drawing/2014/main" id="{9899DCB5-C170-F953-F58D-502A164CF668}"/>
                </a:ext>
              </a:extLst>
            </p:cNvPr>
            <p:cNvSpPr txBox="1"/>
            <p:nvPr/>
          </p:nvSpPr>
          <p:spPr>
            <a:xfrm>
              <a:off x="479320" y="1322402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56" name="图片 55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存在一个推导$S\overset{\ast}{\underset{rm}{\Longrightarrow}}\delta {\color[rgb]{0.75,0.00,0.00}A}\omega\,{\underset{rm}{\Rightarrow}}\,\delta {\color[rgb]{0.75,0.00,0.00}\alpha\pi}\omega$&#10;&#10;\end{document} " title="IguanaTex Bitmap Display">
              <a:extLst>
                <a:ext uri="{FF2B5EF4-FFF2-40B4-BE49-F238E27FC236}">
                  <a16:creationId xmlns:a16="http://schemas.microsoft.com/office/drawing/2014/main" id="{AE857E04-F0D5-14B1-E467-A9C4D3A35DF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01" y="1533140"/>
              <a:ext cx="4145385" cy="425641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97CC5DF-B0C7-4C64-AFE4-883855156197}"/>
              </a:ext>
            </a:extLst>
          </p:cNvPr>
          <p:cNvGrpSpPr/>
          <p:nvPr/>
        </p:nvGrpSpPr>
        <p:grpSpPr>
          <a:xfrm>
            <a:off x="500228" y="1733918"/>
            <a:ext cx="8106363" cy="513954"/>
            <a:chOff x="500228" y="1940752"/>
            <a:chExt cx="8106363" cy="513954"/>
          </a:xfrm>
        </p:grpSpPr>
        <p:sp>
          <p:nvSpPr>
            <p:cNvPr id="37" name="object 5 1 2 2 1 1 1 1 2 2 1">
              <a:extLst>
                <a:ext uri="{FF2B5EF4-FFF2-40B4-BE49-F238E27FC236}">
                  <a16:creationId xmlns:a16="http://schemas.microsoft.com/office/drawing/2014/main" id="{28784737-3329-12D0-DB66-9D56DB7A1F18}"/>
                </a:ext>
              </a:extLst>
            </p:cNvPr>
            <p:cNvSpPr txBox="1"/>
            <p:nvPr/>
          </p:nvSpPr>
          <p:spPr>
            <a:xfrm>
              <a:off x="500228" y="1940752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41" name="图片 40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其中$\gamma = \delta\alpha$，且$a$是$\omega$的第一个符号，或$\omega=\epsilon$且$a=\$$&#10;&#10;\end{document} " title="IguanaTex Bitmap Display">
              <a:extLst>
                <a:ext uri="{FF2B5EF4-FFF2-40B4-BE49-F238E27FC236}">
                  <a16:creationId xmlns:a16="http://schemas.microsoft.com/office/drawing/2014/main" id="{64C2B0F6-80A8-872F-EEC4-D313D6600C9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110" y="2151490"/>
              <a:ext cx="7197481" cy="30321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3 2">
                <a:extLst>
                  <a:ext uri="{FF2B5EF4-FFF2-40B4-BE49-F238E27FC236}">
                    <a16:creationId xmlns:a16="http://schemas.microsoft.com/office/drawing/2014/main" id="{B7C05E6A-9531-EEF7-1AC1-935E805B7336}"/>
                  </a:ext>
                </a:extLst>
              </p:cNvPr>
              <p:cNvSpPr txBox="1"/>
              <p:nvPr/>
            </p:nvSpPr>
            <p:spPr>
              <a:xfrm>
                <a:off x="479320" y="2548676"/>
                <a:ext cx="7776209" cy="529632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>
                <a:defPPr>
                  <a:defRPr lang="zh-CN"/>
                </a:defPPr>
                <a:lvl1pPr marL="469266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  <a:defRPr sz="28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926466" lvl="1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  <a:defRPr sz="2400" spc="-5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defRPr>
                </a:lvl2pPr>
              </a:lstStyle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⋅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dirty="0"/>
                  <a:t>对可行前缀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/>
                  <a:t>有效，那么</a:t>
                </a:r>
                <a:endParaRPr dirty="0"/>
              </a:p>
            </p:txBody>
          </p:sp>
        </mc:Choice>
        <mc:Fallback xmlns="">
          <p:sp>
            <p:nvSpPr>
              <p:cNvPr id="43" name="object 3 2">
                <a:extLst>
                  <a:ext uri="{FF2B5EF4-FFF2-40B4-BE49-F238E27FC236}">
                    <a16:creationId xmlns:a16="http://schemas.microsoft.com/office/drawing/2014/main" id="{B7C05E6A-9531-EEF7-1AC1-935E805B7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0" y="2548676"/>
                <a:ext cx="7776209" cy="529632"/>
              </a:xfrm>
              <a:prstGeom prst="rect">
                <a:avLst/>
              </a:prstGeom>
              <a:blipFill>
                <a:blip r:embed="rId12"/>
                <a:stretch>
                  <a:fillRect l="-1725" t="-2299" b="-40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DDF54CEA-0550-2BAC-37C4-12B149F935E0}"/>
              </a:ext>
            </a:extLst>
          </p:cNvPr>
          <p:cNvGrpSpPr/>
          <p:nvPr/>
        </p:nvGrpSpPr>
        <p:grpSpPr>
          <a:xfrm>
            <a:off x="479320" y="3076774"/>
            <a:ext cx="6054911" cy="525342"/>
            <a:chOff x="479320" y="3076774"/>
            <a:chExt cx="6054911" cy="525342"/>
          </a:xfrm>
        </p:grpSpPr>
        <p:sp>
          <p:nvSpPr>
            <p:cNvPr id="45" name="object 5 1 2 2 1 1 1 1 2 1 2">
              <a:extLst>
                <a:ext uri="{FF2B5EF4-FFF2-40B4-BE49-F238E27FC236}">
                  <a16:creationId xmlns:a16="http://schemas.microsoft.com/office/drawing/2014/main" id="{1D3D1A54-B8D8-1A91-EC97-85A9FA7F91D1}"/>
                </a:ext>
              </a:extLst>
            </p:cNvPr>
            <p:cNvSpPr txBox="1"/>
            <p:nvPr/>
          </p:nvSpPr>
          <p:spPr>
            <a:xfrm>
              <a:off x="479320" y="3076774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60" name="图片 59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[B\rightarrow\cdot\eta,b]$对于$\gamma$有效的条件是什么？&#10;&#10;\end{document} " title="IguanaTex Bitmap Display">
              <a:extLst>
                <a:ext uri="{FF2B5EF4-FFF2-40B4-BE49-F238E27FC236}">
                  <a16:creationId xmlns:a16="http://schemas.microsoft.com/office/drawing/2014/main" id="{6596261C-EF60-F21A-9272-F70979ADC4E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01" y="3287512"/>
              <a:ext cx="4669252" cy="314604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CC197E2-59F9-3CF9-BA80-EB48181FF05A}"/>
              </a:ext>
            </a:extLst>
          </p:cNvPr>
          <p:cNvGrpSpPr/>
          <p:nvPr/>
        </p:nvGrpSpPr>
        <p:grpSpPr>
          <a:xfrm>
            <a:off x="479319" y="4062953"/>
            <a:ext cx="6761106" cy="494023"/>
            <a:chOff x="479319" y="4204470"/>
            <a:chExt cx="6761106" cy="494023"/>
          </a:xfrm>
        </p:grpSpPr>
        <p:sp>
          <p:nvSpPr>
            <p:cNvPr id="48" name="object 5 1 2 2 1 1 1 1 2 2 2 1">
              <a:extLst>
                <a:ext uri="{FF2B5EF4-FFF2-40B4-BE49-F238E27FC236}">
                  <a16:creationId xmlns:a16="http://schemas.microsoft.com/office/drawing/2014/main" id="{7196FE95-D6A2-87FB-1634-1FE640AAC106}"/>
                </a:ext>
              </a:extLst>
            </p:cNvPr>
            <p:cNvSpPr txBox="1"/>
            <p:nvPr/>
          </p:nvSpPr>
          <p:spPr>
            <a:xfrm>
              <a:off x="479319" y="4204470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75" name="图片 74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b$应该是$x\omega$的第一个符号，或$x\omega=\epsilon$且$b=\$$&#10;&#10;\end{document} " title="IguanaTex Bitmap Display">
              <a:extLst>
                <a:ext uri="{FF2B5EF4-FFF2-40B4-BE49-F238E27FC236}">
                  <a16:creationId xmlns:a16="http://schemas.microsoft.com/office/drawing/2014/main" id="{A9002C49-59D6-15AA-17AE-394AFEDA338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01" y="4415207"/>
              <a:ext cx="5852224" cy="283286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14F703A-CD01-16E4-1292-2B61D9D9C751}"/>
              </a:ext>
            </a:extLst>
          </p:cNvPr>
          <p:cNvGrpSpPr/>
          <p:nvPr/>
        </p:nvGrpSpPr>
        <p:grpSpPr>
          <a:xfrm>
            <a:off x="479319" y="3499104"/>
            <a:ext cx="6144707" cy="636379"/>
            <a:chOff x="479319" y="3640622"/>
            <a:chExt cx="6144707" cy="636379"/>
          </a:xfrm>
        </p:grpSpPr>
        <p:sp>
          <p:nvSpPr>
            <p:cNvPr id="63" name="object 5 1 2 2 1 1 1 1 2 1 1 2">
              <a:extLst>
                <a:ext uri="{FF2B5EF4-FFF2-40B4-BE49-F238E27FC236}">
                  <a16:creationId xmlns:a16="http://schemas.microsoft.com/office/drawing/2014/main" id="{A24EFC12-A6E1-47F1-FCEA-A61FAFA80FB3}"/>
                </a:ext>
              </a:extLst>
            </p:cNvPr>
            <p:cNvSpPr txBox="1"/>
            <p:nvPr/>
          </p:nvSpPr>
          <p:spPr>
            <a:xfrm>
              <a:off x="479319" y="3640622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67" name="图片 66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S\overset{\ast}{\underset{rm}{\Longrightarrow}}\delta A\omega\,{\underset{rm}{\Rightarrow}}\,\delta \alpha B\beta\omega \overset{\ast}{\underset{rm}{\Longrightarrow}}\delta\alpha Bx\omega\,{\underset{rm}{\Rightarrow}}\,\delta\alpha \eta x\omega$&#10;&#10;\end{document} " title="IguanaTex Bitmap Display">
              <a:extLst>
                <a:ext uri="{FF2B5EF4-FFF2-40B4-BE49-F238E27FC236}">
                  <a16:creationId xmlns:a16="http://schemas.microsoft.com/office/drawing/2014/main" id="{48F24ACC-A79C-79E3-628E-2E6F57D1FC7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00" y="3851360"/>
              <a:ext cx="5235826" cy="425641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92C8AF7-B35C-5A27-0D4C-7CA51C5093C8}"/>
              </a:ext>
            </a:extLst>
          </p:cNvPr>
          <p:cNvGrpSpPr/>
          <p:nvPr/>
        </p:nvGrpSpPr>
        <p:grpSpPr>
          <a:xfrm>
            <a:off x="479319" y="4480048"/>
            <a:ext cx="6054911" cy="489754"/>
            <a:chOff x="479319" y="4773966"/>
            <a:chExt cx="6054911" cy="489754"/>
          </a:xfrm>
        </p:grpSpPr>
        <p:sp>
          <p:nvSpPr>
            <p:cNvPr id="71" name="object 5 1 2 2 1 1 1 1 2 2 2 2">
              <a:extLst>
                <a:ext uri="{FF2B5EF4-FFF2-40B4-BE49-F238E27FC236}">
                  <a16:creationId xmlns:a16="http://schemas.microsoft.com/office/drawing/2014/main" id="{1CED05FC-3885-95A9-7501-9535E5E33DF5}"/>
                </a:ext>
              </a:extLst>
            </p:cNvPr>
            <p:cNvSpPr txBox="1"/>
            <p:nvPr/>
          </p:nvSpPr>
          <p:spPr>
            <a:xfrm>
              <a:off x="479319" y="4773966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80" name="图片 79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如果$x=\epsilon$，则$b=a$&#10;&#10;\end{document} " title="IguanaTex Bitmap Display">
              <a:extLst>
                <a:ext uri="{FF2B5EF4-FFF2-40B4-BE49-F238E27FC236}">
                  <a16:creationId xmlns:a16="http://schemas.microsoft.com/office/drawing/2014/main" id="{893DDC49-74EB-971C-9013-C1B052031AA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01" y="4984704"/>
              <a:ext cx="2593712" cy="27901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bject 3 2">
                <a:extLst>
                  <a:ext uri="{FF2B5EF4-FFF2-40B4-BE49-F238E27FC236}">
                    <a16:creationId xmlns:a16="http://schemas.microsoft.com/office/drawing/2014/main" id="{ECF2F228-5D20-9535-96B1-0EEA9BE65687}"/>
                  </a:ext>
                </a:extLst>
              </p:cNvPr>
              <p:cNvSpPr txBox="1"/>
              <p:nvPr/>
            </p:nvSpPr>
            <p:spPr>
              <a:xfrm>
                <a:off x="500228" y="5429210"/>
                <a:ext cx="6559791" cy="960519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>
                <a:defPPr>
                  <a:defRPr lang="zh-CN"/>
                </a:defPPr>
                <a:lvl1pPr marL="469266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  <a:defRPr sz="28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926466" lvl="1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  <a:defRPr sz="2400" spc="-5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defRPr>
                </a:lvl2pPr>
              </a:lstStyle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⋅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dirty="0"/>
                  <a:t>对可行前缀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/>
                  <a:t>有效，则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dirty="0"/>
                  <a:t>对可行前缀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有效</a:t>
                </a:r>
                <a:endParaRPr dirty="0"/>
              </a:p>
            </p:txBody>
          </p:sp>
        </mc:Choice>
        <mc:Fallback xmlns="">
          <p:sp>
            <p:nvSpPr>
              <p:cNvPr id="82" name="object 3 2">
                <a:extLst>
                  <a:ext uri="{FF2B5EF4-FFF2-40B4-BE49-F238E27FC236}">
                    <a16:creationId xmlns:a16="http://schemas.microsoft.com/office/drawing/2014/main" id="{ECF2F228-5D20-9535-96B1-0EEA9BE6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28" y="5429210"/>
                <a:ext cx="6559791" cy="960519"/>
              </a:xfrm>
              <a:prstGeom prst="rect">
                <a:avLst/>
              </a:prstGeom>
              <a:blipFill>
                <a:blip r:embed="rId17"/>
                <a:stretch>
                  <a:fillRect l="-1952" t="-1274" r="-2881" b="-2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282053C9-51CD-66DE-C74C-C1BDCD8DD68F}"/>
              </a:ext>
            </a:extLst>
          </p:cNvPr>
          <p:cNvGrpSpPr/>
          <p:nvPr/>
        </p:nvGrpSpPr>
        <p:grpSpPr>
          <a:xfrm>
            <a:off x="5063578" y="104873"/>
            <a:ext cx="3156394" cy="525582"/>
            <a:chOff x="5544844" y="157812"/>
            <a:chExt cx="3156394" cy="525582"/>
          </a:xfrm>
        </p:grpSpPr>
        <p:sp>
          <p:nvSpPr>
            <p:cNvPr id="3" name="对话气泡: 圆角矩形 2">
              <a:extLst>
                <a:ext uri="{FF2B5EF4-FFF2-40B4-BE49-F238E27FC236}">
                  <a16:creationId xmlns:a16="http://schemas.microsoft.com/office/drawing/2014/main" id="{0BB64C0F-2028-2D7F-5AB5-43A238FA83A7}"/>
                </a:ext>
              </a:extLst>
            </p:cNvPr>
            <p:cNvSpPr/>
            <p:nvPr/>
          </p:nvSpPr>
          <p:spPr>
            <a:xfrm rot="10800000" flipV="1">
              <a:off x="5544844" y="159001"/>
              <a:ext cx="3156394" cy="524393"/>
            </a:xfrm>
            <a:prstGeom prst="wedgeRoundRectCallout">
              <a:avLst>
                <a:gd name="adj1" fmla="val 60402"/>
                <a:gd name="adj2" fmla="val -20246"/>
                <a:gd name="adj3" fmla="val 16667"/>
              </a:avLst>
            </a:prstGeom>
            <a:solidFill>
              <a:srgbClr val="F5E7BD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sz="1700" dirty="0">
                  <a:solidFill>
                    <a:sysClr val="windowText" lastClr="000000"/>
                  </a:solidFill>
                </a:rPr>
                <a:t> </a:t>
              </a:r>
              <a:endParaRPr lang="en-US" altLang="zh-CN" sz="1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11">
              <a:extLst>
                <a:ext uri="{FF2B5EF4-FFF2-40B4-BE49-F238E27FC236}">
                  <a16:creationId xmlns:a16="http://schemas.microsoft.com/office/drawing/2014/main" id="{7B064F98-4700-A05B-6AC7-BFBCA0B75ED1}"/>
                </a:ext>
              </a:extLst>
            </p:cNvPr>
            <p:cNvSpPr txBox="1"/>
            <p:nvPr/>
          </p:nvSpPr>
          <p:spPr>
            <a:xfrm>
              <a:off x="5659152" y="157812"/>
              <a:ext cx="2962525" cy="5046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1600" dirty="0">
                  <a:solidFill>
                    <a:srgbClr val="292929"/>
                  </a:solidFill>
                  <a:latin typeface="UKIJ CJK"/>
                  <a:cs typeface="UKIJ CJK"/>
                </a:rPr>
                <a:t>本页内容因涉及“可行前缀”，不那么直观，可跳过，无影响</a:t>
              </a:r>
              <a:endParaRPr lang="en-US" altLang="zh-CN" sz="1600" dirty="0">
                <a:solidFill>
                  <a:srgbClr val="292929"/>
                </a:solidFill>
                <a:latin typeface="UKIJ CJK"/>
                <a:cs typeface="UKIJ CJ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6777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89ED442-6742-D5BF-F028-B86E06C737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140</a:t>
            </a:fld>
            <a:endParaRPr lang="en-US" altLang="zh-CN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887702E-FCDF-DD7D-953E-ED5EC7890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构造规范</a:t>
            </a: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项集族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3B2A763-8633-A328-7F9A-996049907FBE}"/>
              </a:ext>
            </a:extLst>
          </p:cNvPr>
          <p:cNvSpPr txBox="1"/>
          <p:nvPr/>
        </p:nvSpPr>
        <p:spPr>
          <a:xfrm>
            <a:off x="378372" y="1002644"/>
            <a:ext cx="8314215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>
            <a:defPPr>
              <a:defRPr lang="zh-CN"/>
            </a:defPPr>
            <a:lvl1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  <a:defRPr sz="2800" i="1">
                <a:latin typeface="Cambria Math" panose="020405030504060302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  <a:defRPr sz="2400" spc="-5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defRPr>
            </a:lvl2pPr>
          </a:lstStyle>
          <a:p>
            <a:r>
              <a:rPr lang="zh-CN" altLang="en-US" i="0" dirty="0">
                <a:latin typeface="微软雅黑" panose="020B0503020204020204" pitchFamily="34" charset="-122"/>
              </a:rPr>
              <a:t>规范</a:t>
            </a:r>
            <a:r>
              <a:rPr lang="en-US" altLang="zh-CN" i="0" dirty="0">
                <a:latin typeface="微软雅黑" panose="020B0503020204020204" pitchFamily="34" charset="-122"/>
              </a:rPr>
              <a:t>LR(1)</a:t>
            </a:r>
            <a:r>
              <a:rPr lang="zh-CN" altLang="en-US" i="0" dirty="0">
                <a:latin typeface="微软雅黑" panose="020B0503020204020204" pitchFamily="34" charset="-122"/>
              </a:rPr>
              <a:t>项集族的构造过程和规范</a:t>
            </a:r>
            <a:r>
              <a:rPr lang="en-US" altLang="zh-CN" i="0" dirty="0">
                <a:latin typeface="微软雅黑" panose="020B0503020204020204" pitchFamily="34" charset="-122"/>
              </a:rPr>
              <a:t>LR(0)</a:t>
            </a:r>
            <a:r>
              <a:rPr lang="zh-CN" altLang="en-US" i="0" dirty="0">
                <a:latin typeface="微软雅黑" panose="020B0503020204020204" pitchFamily="34" charset="-122"/>
              </a:rPr>
              <a:t>项集族的构造过程类似，但是</a:t>
            </a:r>
            <a:r>
              <a:rPr lang="en-US" altLang="zh-CN" i="0" dirty="0">
                <a:latin typeface="微软雅黑" panose="020B0503020204020204" pitchFamily="34" charset="-122"/>
              </a:rPr>
              <a:t>CLOSURE</a:t>
            </a:r>
            <a:r>
              <a:rPr lang="zh-CN" altLang="en-US" i="0" dirty="0" err="1">
                <a:latin typeface="微软雅黑" panose="020B0503020204020204" pitchFamily="34" charset="-122"/>
              </a:rPr>
              <a:t>和</a:t>
            </a:r>
            <a:r>
              <a:rPr lang="en-US" altLang="zh-CN" i="0" dirty="0">
                <a:latin typeface="微软雅黑" panose="020B0503020204020204" pitchFamily="34" charset="-122"/>
              </a:rPr>
              <a:t>GOTO</a:t>
            </a:r>
            <a:r>
              <a:rPr lang="zh-CN" altLang="en-US" i="0" dirty="0">
                <a:latin typeface="微软雅黑" panose="020B0503020204020204" pitchFamily="34" charset="-122"/>
              </a:rPr>
              <a:t>有所不同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89ED442-6742-D5BF-F028-B86E06C737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141</a:t>
            </a:fld>
            <a:endParaRPr lang="en-US" altLang="zh-CN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887702E-FCDF-DD7D-953E-ED5EC7890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项集闭包</a:t>
            </a:r>
            <a:r>
              <a:rPr lang="en-US" altLang="zh-CN" spc="-5" dirty="0">
                <a:solidFill>
                  <a:schemeClr val="bg1"/>
                </a:solidFill>
              </a:rPr>
              <a:t>CLOSURE</a:t>
            </a:r>
            <a:endParaRPr lang="zh-CN" altLang="en-US" spc="-5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3">
                <a:extLst>
                  <a:ext uri="{FF2B5EF4-FFF2-40B4-BE49-F238E27FC236}">
                    <a16:creationId xmlns:a16="http://schemas.microsoft.com/office/drawing/2014/main" id="{23B2A763-8633-A328-7F9A-996049907FBE}"/>
                  </a:ext>
                </a:extLst>
              </p:cNvPr>
              <p:cNvSpPr txBox="1"/>
              <p:nvPr/>
            </p:nvSpPr>
            <p:spPr>
              <a:xfrm>
                <a:off x="335839" y="1002644"/>
                <a:ext cx="8403047" cy="3706271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>
                <a:defPPr>
                  <a:defRPr lang="zh-CN"/>
                </a:defPPr>
                <a:lvl1pPr marL="469266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  <a:defRPr sz="2800" i="1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defRPr>
                </a:lvl1pPr>
                <a:lvl2pPr marL="926466" lvl="1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  <a:defRPr sz="2400" spc="-5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defRPr>
                </a:lvl2pPr>
              </a:lstStyle>
              <a:p>
                <a:r>
                  <a:rPr lang="zh-CN" altLang="en-US" i="0" dirty="0">
                    <a:latin typeface="微软雅黑" panose="020B0503020204020204" pitchFamily="34" charset="-122"/>
                  </a:rPr>
                  <a:t>在求</a:t>
                </a:r>
                <a:r>
                  <a:rPr lang="en-US" altLang="zh-CN" i="0" dirty="0">
                    <a:latin typeface="微软雅黑" panose="020B0503020204020204" pitchFamily="34" charset="-122"/>
                  </a:rPr>
                  <a:t>CLOSURE</a:t>
                </a:r>
                <a:r>
                  <a:rPr lang="zh-CN" altLang="en-US" i="0" dirty="0">
                    <a:latin typeface="微软雅黑" panose="020B0503020204020204" pitchFamily="34" charset="-122"/>
                  </a:rPr>
                  <a:t>的时候，当由项</a:t>
                </a:r>
                <a:r>
                  <a:rPr lang="zh-CN" altLang="en-US" sz="24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⋅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i="0" dirty="0"/>
                  <a:t>生成新项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i="0" dirty="0">
                    <a:latin typeface="微软雅黑" panose="020B0503020204020204" pitchFamily="34" charset="-122"/>
                  </a:rPr>
                  <a:t>时，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i="0" dirty="0">
                    <a:latin typeface="微软雅黑" panose="020B0503020204020204" pitchFamily="34" charset="-122"/>
                  </a:rPr>
                  <a:t>必须在</a:t>
                </a:r>
                <a:r>
                  <a:rPr lang="en-US" altLang="zh-CN" i="0" dirty="0">
                    <a:latin typeface="微软雅黑" panose="020B0503020204020204" pitchFamily="34" charset="-122"/>
                  </a:rPr>
                  <a:t>FIRST(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CN" i="0" dirty="0">
                    <a:latin typeface="微软雅黑" panose="020B0503020204020204" pitchFamily="34" charset="-122"/>
                  </a:rPr>
                  <a:t>)</a:t>
                </a:r>
                <a:r>
                  <a:rPr lang="zh-CN" altLang="en-US" i="0" dirty="0">
                    <a:latin typeface="微软雅黑" panose="020B0503020204020204" pitchFamily="34" charset="-122"/>
                  </a:rPr>
                  <a:t>中</a:t>
                </a:r>
                <a:endParaRPr lang="en-US" altLang="zh-CN" i="0" dirty="0">
                  <a:latin typeface="微软雅黑" panose="020B0503020204020204" pitchFamily="34" charset="-122"/>
                </a:endParaRPr>
              </a:p>
              <a:p>
                <a:endParaRPr lang="en-US" altLang="zh-CN" i="0" dirty="0">
                  <a:latin typeface="微软雅黑" panose="020B0503020204020204" pitchFamily="34" charset="-122"/>
                </a:endParaRPr>
              </a:p>
              <a:p>
                <a:r>
                  <a:rPr lang="zh-CN" altLang="en-US" i="0" dirty="0">
                    <a:latin typeface="微软雅黑" panose="020B0503020204020204" pitchFamily="34" charset="-122"/>
                  </a:rPr>
                  <a:t>基本要求：</a:t>
                </a:r>
                <a:r>
                  <a:rPr lang="zh-CN" altLang="en-US" i="0" dirty="0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对</a:t>
                </a:r>
                <a:r>
                  <a:rPr lang="en-US" altLang="zh-CN" i="0" dirty="0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LR(1)</a:t>
                </a:r>
                <a:r>
                  <a:rPr lang="zh-CN" altLang="en-US" i="0" dirty="0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项集中的任意项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zh-CN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zh-CN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⋅</m:t>
                    </m:r>
                    <m:r>
                      <a:rPr lang="zh-CN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i="0" dirty="0">
                    <a:solidFill>
                      <a:srgbClr val="C0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zh-CN" altLang="en-US" i="0" dirty="0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i="0" dirty="0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FOLLOW(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i="0" dirty="0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i="0" dirty="0"/>
                  <a:t>，依然满足</a:t>
                </a:r>
                <a:endParaRPr lang="en-US" altLang="zh-CN" i="0" dirty="0">
                  <a:solidFill>
                    <a:srgbClr val="C00000"/>
                  </a:solidFill>
                  <a:latin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初始项满足这个条件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每次求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CLOSURE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项集时，新产生的项满足这个条件 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bject 3">
                <a:extLst>
                  <a:ext uri="{FF2B5EF4-FFF2-40B4-BE49-F238E27FC236}">
                    <a16:creationId xmlns:a16="http://schemas.microsoft.com/office/drawing/2014/main" id="{23B2A763-8633-A328-7F9A-996049907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39" y="1002644"/>
                <a:ext cx="8403047" cy="3706271"/>
              </a:xfrm>
              <a:prstGeom prst="rect">
                <a:avLst/>
              </a:prstGeom>
              <a:blipFill>
                <a:blip r:embed="rId3"/>
                <a:stretch>
                  <a:fillRect l="-1523" t="-164" r="-1233" b="-4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F1E9006A-EAC4-2CB0-7441-DFD07014D870}"/>
              </a:ext>
            </a:extLst>
          </p:cNvPr>
          <p:cNvSpPr/>
          <p:nvPr/>
        </p:nvSpPr>
        <p:spPr>
          <a:xfrm rot="10800000" flipV="1">
            <a:off x="4330692" y="2038189"/>
            <a:ext cx="1677421" cy="448906"/>
          </a:xfrm>
          <a:prstGeom prst="wedgeRoundRectCallout">
            <a:avLst>
              <a:gd name="adj1" fmla="val 29113"/>
              <a:gd name="adj2" fmla="val -83588"/>
              <a:gd name="adj3" fmla="val 16667"/>
            </a:avLst>
          </a:prstGeom>
          <a:solidFill>
            <a:srgbClr val="F9D98C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spc="-100" dirty="0">
                <a:solidFill>
                  <a:schemeClr val="tx1"/>
                </a:solidFill>
              </a:rPr>
              <a:t>保证“等价”</a:t>
            </a:r>
          </a:p>
        </p:txBody>
      </p:sp>
    </p:spTree>
    <p:extLst>
      <p:ext uri="{BB962C8B-B14F-4D97-AF65-F5344CB8AC3E}">
        <p14:creationId xmlns:p14="http://schemas.microsoft.com/office/powerpoint/2010/main" val="12490716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7E1D545-5785-5AD1-8526-8A9B52A10475}"/>
              </a:ext>
            </a:extLst>
          </p:cNvPr>
          <p:cNvSpPr/>
          <p:nvPr/>
        </p:nvSpPr>
        <p:spPr>
          <a:xfrm>
            <a:off x="620829" y="2093494"/>
            <a:ext cx="7656897" cy="33929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142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3699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项集的</a:t>
            </a:r>
            <a:r>
              <a:rPr lang="en-US" altLang="zh-CN" spc="-5" dirty="0">
                <a:solidFill>
                  <a:schemeClr val="bg1"/>
                </a:solidFill>
              </a:rPr>
              <a:t>CLOSURE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</a:p>
        </p:txBody>
      </p:sp>
      <p:sp>
        <p:nvSpPr>
          <p:cNvPr id="2" name="object 3 1">
            <a:extLst>
              <a:ext uri="{FF2B5EF4-FFF2-40B4-BE49-F238E27FC236}">
                <a16:creationId xmlns:a16="http://schemas.microsoft.com/office/drawing/2014/main" id="{FA269023-BBBB-0AF9-37C1-CA126B51A5D8}"/>
              </a:ext>
            </a:extLst>
          </p:cNvPr>
          <p:cNvSpPr txBox="1"/>
          <p:nvPr/>
        </p:nvSpPr>
        <p:spPr>
          <a:xfrm>
            <a:off x="356498" y="797228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0F424E0-8526-3C2C-7830-2BF7E155542A}"/>
              </a:ext>
            </a:extLst>
          </p:cNvPr>
          <p:cNvGrpSpPr/>
          <p:nvPr/>
        </p:nvGrpSpPr>
        <p:grpSpPr>
          <a:xfrm>
            <a:off x="941180" y="2211169"/>
            <a:ext cx="6778056" cy="3032202"/>
            <a:chOff x="2365944" y="763716"/>
            <a:chExt cx="6778056" cy="303220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AA83267-8E58-E5C5-AEF6-73BDE4409439}"/>
                </a:ext>
              </a:extLst>
            </p:cNvPr>
            <p:cNvSpPr txBox="1"/>
            <p:nvPr/>
          </p:nvSpPr>
          <p:spPr>
            <a:xfrm>
              <a:off x="2365944" y="763716"/>
              <a:ext cx="5575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0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Computation of CLOSURE</a:t>
              </a:r>
              <a:endParaRPr lang="zh-CN" altLang="en-US" sz="20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7393D11-CD75-4353-1EFF-38395CD0F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954" y="1259065"/>
              <a:ext cx="6266046" cy="2470547"/>
            </a:xfrm>
            <a:prstGeom prst="rect">
              <a:avLst/>
            </a:prstGeom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9A37018-867D-87D4-EA53-AA1996403E38}"/>
                </a:ext>
              </a:extLst>
            </p:cNvPr>
            <p:cNvCxnSpPr>
              <a:cxnSpLocks/>
            </p:cNvCxnSpPr>
            <p:nvPr/>
          </p:nvCxnSpPr>
          <p:spPr>
            <a:xfrm>
              <a:off x="2416387" y="1163826"/>
              <a:ext cx="672761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F2F317C-E6A5-142B-CA90-E59F6C5F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416387" y="3739667"/>
              <a:ext cx="6698512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6F3FE17-6636-95D9-B08B-C234D6DEF3F3}"/>
                </a:ext>
              </a:extLst>
            </p:cNvPr>
            <p:cNvSpPr txBox="1"/>
            <p:nvPr/>
          </p:nvSpPr>
          <p:spPr>
            <a:xfrm>
              <a:off x="2513752" y="1210595"/>
              <a:ext cx="364202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9576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143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3699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项集的</a:t>
            </a:r>
            <a:r>
              <a:rPr lang="en-US" altLang="zh-CN" spc="-5" dirty="0">
                <a:solidFill>
                  <a:schemeClr val="bg1"/>
                </a:solidFill>
              </a:rPr>
              <a:t>GOTO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</a:p>
        </p:txBody>
      </p:sp>
      <p:sp>
        <p:nvSpPr>
          <p:cNvPr id="2" name="object 3 1">
            <a:extLst>
              <a:ext uri="{FF2B5EF4-FFF2-40B4-BE49-F238E27FC236}">
                <a16:creationId xmlns:a16="http://schemas.microsoft.com/office/drawing/2014/main" id="{FA269023-BBBB-0AF9-37C1-CA126B51A5D8}"/>
              </a:ext>
            </a:extLst>
          </p:cNvPr>
          <p:cNvSpPr txBox="1"/>
          <p:nvPr/>
        </p:nvSpPr>
        <p:spPr>
          <a:xfrm>
            <a:off x="356498" y="797228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9DDC60-E46A-F244-1F3D-AA8BD18A0EBB}"/>
              </a:ext>
            </a:extLst>
          </p:cNvPr>
          <p:cNvSpPr/>
          <p:nvPr/>
        </p:nvSpPr>
        <p:spPr>
          <a:xfrm>
            <a:off x="687003" y="2098308"/>
            <a:ext cx="7656897" cy="26710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0F424E0-8526-3C2C-7830-2BF7E155542A}"/>
              </a:ext>
            </a:extLst>
          </p:cNvPr>
          <p:cNvGrpSpPr/>
          <p:nvPr/>
        </p:nvGrpSpPr>
        <p:grpSpPr>
          <a:xfrm>
            <a:off x="941180" y="2153419"/>
            <a:ext cx="6778056" cy="2221035"/>
            <a:chOff x="2365944" y="763716"/>
            <a:chExt cx="6778056" cy="222103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AA83267-8E58-E5C5-AEF6-73BDE4409439}"/>
                </a:ext>
              </a:extLst>
            </p:cNvPr>
            <p:cNvSpPr txBox="1"/>
            <p:nvPr/>
          </p:nvSpPr>
          <p:spPr>
            <a:xfrm>
              <a:off x="2365944" y="763716"/>
              <a:ext cx="5575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0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Computation of GOTO</a:t>
              </a:r>
              <a:endParaRPr lang="zh-CN" altLang="en-US" sz="20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9A37018-867D-87D4-EA53-AA1996403E38}"/>
                </a:ext>
              </a:extLst>
            </p:cNvPr>
            <p:cNvCxnSpPr>
              <a:cxnSpLocks/>
            </p:cNvCxnSpPr>
            <p:nvPr/>
          </p:nvCxnSpPr>
          <p:spPr>
            <a:xfrm>
              <a:off x="2416387" y="1163826"/>
              <a:ext cx="672761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F2F317C-E6A5-142B-CA90-E59F6C5FE98E}"/>
                </a:ext>
              </a:extLst>
            </p:cNvPr>
            <p:cNvCxnSpPr>
              <a:cxnSpLocks/>
            </p:cNvCxnSpPr>
            <p:nvPr/>
          </p:nvCxnSpPr>
          <p:spPr>
            <a:xfrm>
              <a:off x="2416387" y="2984751"/>
              <a:ext cx="6698512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6F3FE17-6636-95D9-B08B-C234D6DEF3F3}"/>
                </a:ext>
              </a:extLst>
            </p:cNvPr>
            <p:cNvSpPr txBox="1"/>
            <p:nvPr/>
          </p:nvSpPr>
          <p:spPr>
            <a:xfrm>
              <a:off x="2513752" y="1210595"/>
              <a:ext cx="36420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5: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6: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F45F2FF1-0767-AAD5-095E-29F18AE7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33" y="2650683"/>
            <a:ext cx="4602126" cy="16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648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144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3699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规范</a:t>
            </a: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项集族的构造算法</a:t>
            </a:r>
          </a:p>
        </p:txBody>
      </p:sp>
      <p:sp>
        <p:nvSpPr>
          <p:cNvPr id="2" name="object 3 1">
            <a:extLst>
              <a:ext uri="{FF2B5EF4-FFF2-40B4-BE49-F238E27FC236}">
                <a16:creationId xmlns:a16="http://schemas.microsoft.com/office/drawing/2014/main" id="{FA269023-BBBB-0AF9-37C1-CA126B51A5D8}"/>
              </a:ext>
            </a:extLst>
          </p:cNvPr>
          <p:cNvSpPr txBox="1"/>
          <p:nvPr/>
        </p:nvSpPr>
        <p:spPr>
          <a:xfrm>
            <a:off x="356498" y="797228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2DB7358-9B74-E2E9-D2DD-B2CD46D86E86}"/>
              </a:ext>
            </a:extLst>
          </p:cNvPr>
          <p:cNvGrpSpPr/>
          <p:nvPr/>
        </p:nvGrpSpPr>
        <p:grpSpPr>
          <a:xfrm>
            <a:off x="530013" y="2000024"/>
            <a:ext cx="8321040" cy="3757630"/>
            <a:chOff x="822960" y="1442653"/>
            <a:chExt cx="8321040" cy="375763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D61A570-BDF6-68AA-A958-4307EB4B6B42}"/>
                </a:ext>
              </a:extLst>
            </p:cNvPr>
            <p:cNvSpPr/>
            <p:nvPr/>
          </p:nvSpPr>
          <p:spPr>
            <a:xfrm>
              <a:off x="822960" y="1442653"/>
              <a:ext cx="8202820" cy="37576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757611A-CCB1-D39F-1CB3-59439FE39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9823" y="2148704"/>
              <a:ext cx="7310682" cy="2540253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0F424E0-8526-3C2C-7830-2BF7E155542A}"/>
                </a:ext>
              </a:extLst>
            </p:cNvPr>
            <p:cNvGrpSpPr/>
            <p:nvPr/>
          </p:nvGrpSpPr>
          <p:grpSpPr>
            <a:xfrm>
              <a:off x="941180" y="1657717"/>
              <a:ext cx="8202820" cy="3092898"/>
              <a:chOff x="2365944" y="763716"/>
              <a:chExt cx="8202820" cy="3092898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AA83267-8E58-E5C5-AEF6-73BDE4409439}"/>
                  </a:ext>
                </a:extLst>
              </p:cNvPr>
              <p:cNvSpPr txBox="1"/>
              <p:nvPr/>
            </p:nvSpPr>
            <p:spPr>
              <a:xfrm>
                <a:off x="2365944" y="763716"/>
                <a:ext cx="82028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Algorithm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: Computation of the canonical collection of sets of LR(1) items</a:t>
                </a:r>
                <a:endParaRPr lang="zh-CN" altLang="en-US" sz="2000" dirty="0">
                  <a:solidFill>
                    <a:srgbClr val="0000FF"/>
                  </a:solidFill>
                  <a:latin typeface="Linux Libertine G" panose="02000503000000000000" pitchFamily="2" charset="0"/>
                  <a:cs typeface="Linux Libertine G" panose="02000503000000000000" pitchFamily="2" charset="0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9A37018-867D-87D4-EA53-AA1996403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6387" y="1163826"/>
                <a:ext cx="784403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0F2F317C-E6A5-142B-CA90-E59F6C5FE9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857" y="3856614"/>
                <a:ext cx="7918460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F3FE17-6636-95D9-B08B-C234D6DEF3F3}"/>
                  </a:ext>
                </a:extLst>
              </p:cNvPr>
              <p:cNvSpPr txBox="1"/>
              <p:nvPr/>
            </p:nvSpPr>
            <p:spPr>
              <a:xfrm>
                <a:off x="2513752" y="1210595"/>
                <a:ext cx="364202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1: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2: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3: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4: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5: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6: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7: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8: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5305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145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3699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规范</a:t>
            </a: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项集族的构造算法</a:t>
            </a:r>
          </a:p>
        </p:txBody>
      </p:sp>
      <p:graphicFrame>
        <p:nvGraphicFramePr>
          <p:cNvPr id="9" name="对象 8">
            <a:hlinkClick r:id="" action="ppaction://ole?verb=0"/>
            <a:extLst>
              <a:ext uri="{FF2B5EF4-FFF2-40B4-BE49-F238E27FC236}">
                <a16:creationId xmlns:a16="http://schemas.microsoft.com/office/drawing/2014/main" id="{5FB848EE-1391-20BA-2E23-CAC85719AE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892550"/>
              </p:ext>
            </p:extLst>
          </p:nvPr>
        </p:nvGraphicFramePr>
        <p:xfrm>
          <a:off x="2813050" y="1357313"/>
          <a:ext cx="3783013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9" name="对象 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FB848EE-1391-20BA-2E23-CAC85719A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3050" y="1357313"/>
                        <a:ext cx="3783013" cy="2828925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4E8A1E-018F-D492-833B-47562DEB2445}"/>
              </a:ext>
            </a:extLst>
          </p:cNvPr>
          <p:cNvGrpSpPr/>
          <p:nvPr/>
        </p:nvGrpSpPr>
        <p:grpSpPr>
          <a:xfrm>
            <a:off x="3578594" y="3867456"/>
            <a:ext cx="1457325" cy="931481"/>
            <a:chOff x="2210095" y="5417506"/>
            <a:chExt cx="1457325" cy="931481"/>
          </a:xfrm>
        </p:grpSpPr>
        <p:pic>
          <p:nvPicPr>
            <p:cNvPr id="15" name="图形 14" descr="长篇语音气泡">
              <a:extLst>
                <a:ext uri="{FF2B5EF4-FFF2-40B4-BE49-F238E27FC236}">
                  <a16:creationId xmlns:a16="http://schemas.microsoft.com/office/drawing/2014/main" id="{4BE121E4-9E88-3B55-FEDF-7DC375F1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B40A5FC-935D-AE82-DB51-9A81619B90E8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  <p:sp>
        <p:nvSpPr>
          <p:cNvPr id="18" name="object 3 1">
            <a:extLst>
              <a:ext uri="{FF2B5EF4-FFF2-40B4-BE49-F238E27FC236}">
                <a16:creationId xmlns:a16="http://schemas.microsoft.com/office/drawing/2014/main" id="{35F59740-5DFD-378D-64AC-1261ACD818AB}"/>
              </a:ext>
            </a:extLst>
          </p:cNvPr>
          <p:cNvSpPr txBox="1"/>
          <p:nvPr/>
        </p:nvSpPr>
        <p:spPr>
          <a:xfrm>
            <a:off x="310199" y="77407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269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F3F2BCB-9498-57F6-4733-62B352360AAF}"/>
              </a:ext>
            </a:extLst>
          </p:cNvPr>
          <p:cNvSpPr/>
          <p:nvPr/>
        </p:nvSpPr>
        <p:spPr>
          <a:xfrm>
            <a:off x="1676400" y="914400"/>
            <a:ext cx="7010400" cy="5806440"/>
          </a:xfrm>
          <a:custGeom>
            <a:avLst/>
            <a:gdLst>
              <a:gd name="connsiteX0" fmla="*/ 0 w 7010400"/>
              <a:gd name="connsiteY0" fmla="*/ 0 h 5806440"/>
              <a:gd name="connsiteX1" fmla="*/ 497101 w 7010400"/>
              <a:gd name="connsiteY1" fmla="*/ 0 h 5806440"/>
              <a:gd name="connsiteX2" fmla="*/ 1204514 w 7010400"/>
              <a:gd name="connsiteY2" fmla="*/ 0 h 5806440"/>
              <a:gd name="connsiteX3" fmla="*/ 1631511 w 7010400"/>
              <a:gd name="connsiteY3" fmla="*/ 0 h 5806440"/>
              <a:gd name="connsiteX4" fmla="*/ 2128612 w 7010400"/>
              <a:gd name="connsiteY4" fmla="*/ 0 h 5806440"/>
              <a:gd name="connsiteX5" fmla="*/ 2836025 w 7010400"/>
              <a:gd name="connsiteY5" fmla="*/ 0 h 5806440"/>
              <a:gd name="connsiteX6" fmla="*/ 3613543 w 7010400"/>
              <a:gd name="connsiteY6" fmla="*/ 0 h 5806440"/>
              <a:gd name="connsiteX7" fmla="*/ 4320956 w 7010400"/>
              <a:gd name="connsiteY7" fmla="*/ 0 h 5806440"/>
              <a:gd name="connsiteX8" fmla="*/ 4747953 w 7010400"/>
              <a:gd name="connsiteY8" fmla="*/ 0 h 5806440"/>
              <a:gd name="connsiteX9" fmla="*/ 5174950 w 7010400"/>
              <a:gd name="connsiteY9" fmla="*/ 0 h 5806440"/>
              <a:gd name="connsiteX10" fmla="*/ 5882363 w 7010400"/>
              <a:gd name="connsiteY10" fmla="*/ 0 h 5806440"/>
              <a:gd name="connsiteX11" fmla="*/ 6449568 w 7010400"/>
              <a:gd name="connsiteY11" fmla="*/ 0 h 5806440"/>
              <a:gd name="connsiteX12" fmla="*/ 7010400 w 7010400"/>
              <a:gd name="connsiteY12" fmla="*/ 0 h 5806440"/>
              <a:gd name="connsiteX13" fmla="*/ 7010400 w 7010400"/>
              <a:gd name="connsiteY13" fmla="*/ 529031 h 5806440"/>
              <a:gd name="connsiteX14" fmla="*/ 7010400 w 7010400"/>
              <a:gd name="connsiteY14" fmla="*/ 1058062 h 5806440"/>
              <a:gd name="connsiteX15" fmla="*/ 7010400 w 7010400"/>
              <a:gd name="connsiteY15" fmla="*/ 1761287 h 5806440"/>
              <a:gd name="connsiteX16" fmla="*/ 7010400 w 7010400"/>
              <a:gd name="connsiteY16" fmla="*/ 2348382 h 5806440"/>
              <a:gd name="connsiteX17" fmla="*/ 7010400 w 7010400"/>
              <a:gd name="connsiteY17" fmla="*/ 3109671 h 5806440"/>
              <a:gd name="connsiteX18" fmla="*/ 7010400 w 7010400"/>
              <a:gd name="connsiteY18" fmla="*/ 3638702 h 5806440"/>
              <a:gd name="connsiteX19" fmla="*/ 7010400 w 7010400"/>
              <a:gd name="connsiteY19" fmla="*/ 4283862 h 5806440"/>
              <a:gd name="connsiteX20" fmla="*/ 7010400 w 7010400"/>
              <a:gd name="connsiteY20" fmla="*/ 4987087 h 5806440"/>
              <a:gd name="connsiteX21" fmla="*/ 7010400 w 7010400"/>
              <a:gd name="connsiteY21" fmla="*/ 5806440 h 5806440"/>
              <a:gd name="connsiteX22" fmla="*/ 6583403 w 7010400"/>
              <a:gd name="connsiteY22" fmla="*/ 5806440 h 5806440"/>
              <a:gd name="connsiteX23" fmla="*/ 5946094 w 7010400"/>
              <a:gd name="connsiteY23" fmla="*/ 5806440 h 5806440"/>
              <a:gd name="connsiteX24" fmla="*/ 5519097 w 7010400"/>
              <a:gd name="connsiteY24" fmla="*/ 5806440 h 5806440"/>
              <a:gd name="connsiteX25" fmla="*/ 4881788 w 7010400"/>
              <a:gd name="connsiteY25" fmla="*/ 5806440 h 5806440"/>
              <a:gd name="connsiteX26" fmla="*/ 4244479 w 7010400"/>
              <a:gd name="connsiteY26" fmla="*/ 5806440 h 5806440"/>
              <a:gd name="connsiteX27" fmla="*/ 3747377 w 7010400"/>
              <a:gd name="connsiteY27" fmla="*/ 5806440 h 5806440"/>
              <a:gd name="connsiteX28" fmla="*/ 3320380 w 7010400"/>
              <a:gd name="connsiteY28" fmla="*/ 5806440 h 5806440"/>
              <a:gd name="connsiteX29" fmla="*/ 2542863 w 7010400"/>
              <a:gd name="connsiteY29" fmla="*/ 5806440 h 5806440"/>
              <a:gd name="connsiteX30" fmla="*/ 2045762 w 7010400"/>
              <a:gd name="connsiteY30" fmla="*/ 5806440 h 5806440"/>
              <a:gd name="connsiteX31" fmla="*/ 1478557 w 7010400"/>
              <a:gd name="connsiteY31" fmla="*/ 5806440 h 5806440"/>
              <a:gd name="connsiteX32" fmla="*/ 1051560 w 7010400"/>
              <a:gd name="connsiteY32" fmla="*/ 5806440 h 5806440"/>
              <a:gd name="connsiteX33" fmla="*/ 0 w 7010400"/>
              <a:gd name="connsiteY33" fmla="*/ 5806440 h 5806440"/>
              <a:gd name="connsiteX34" fmla="*/ 0 w 7010400"/>
              <a:gd name="connsiteY34" fmla="*/ 5277409 h 5806440"/>
              <a:gd name="connsiteX35" fmla="*/ 0 w 7010400"/>
              <a:gd name="connsiteY35" fmla="*/ 4574184 h 5806440"/>
              <a:gd name="connsiteX36" fmla="*/ 0 w 7010400"/>
              <a:gd name="connsiteY36" fmla="*/ 3870960 h 5806440"/>
              <a:gd name="connsiteX37" fmla="*/ 0 w 7010400"/>
              <a:gd name="connsiteY37" fmla="*/ 3399993 h 5806440"/>
              <a:gd name="connsiteX38" fmla="*/ 0 w 7010400"/>
              <a:gd name="connsiteY38" fmla="*/ 2754833 h 5806440"/>
              <a:gd name="connsiteX39" fmla="*/ 0 w 7010400"/>
              <a:gd name="connsiteY39" fmla="*/ 2109673 h 5806440"/>
              <a:gd name="connsiteX40" fmla="*/ 0 w 7010400"/>
              <a:gd name="connsiteY40" fmla="*/ 1522578 h 5806440"/>
              <a:gd name="connsiteX41" fmla="*/ 0 w 7010400"/>
              <a:gd name="connsiteY41" fmla="*/ 935482 h 5806440"/>
              <a:gd name="connsiteX42" fmla="*/ 0 w 7010400"/>
              <a:gd name="connsiteY42" fmla="*/ 0 h 580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010400" h="5806440" fill="none" extrusionOk="0">
                <a:moveTo>
                  <a:pt x="0" y="0"/>
                </a:moveTo>
                <a:cubicBezTo>
                  <a:pt x="117411" y="-24139"/>
                  <a:pt x="397544" y="-14483"/>
                  <a:pt x="497101" y="0"/>
                </a:cubicBezTo>
                <a:cubicBezTo>
                  <a:pt x="596658" y="14483"/>
                  <a:pt x="904943" y="-3894"/>
                  <a:pt x="1204514" y="0"/>
                </a:cubicBezTo>
                <a:cubicBezTo>
                  <a:pt x="1504085" y="3894"/>
                  <a:pt x="1435514" y="-3651"/>
                  <a:pt x="1631511" y="0"/>
                </a:cubicBezTo>
                <a:cubicBezTo>
                  <a:pt x="1827508" y="3651"/>
                  <a:pt x="1963127" y="3194"/>
                  <a:pt x="2128612" y="0"/>
                </a:cubicBezTo>
                <a:cubicBezTo>
                  <a:pt x="2294097" y="-3194"/>
                  <a:pt x="2662676" y="-29020"/>
                  <a:pt x="2836025" y="0"/>
                </a:cubicBezTo>
                <a:cubicBezTo>
                  <a:pt x="3009374" y="29020"/>
                  <a:pt x="3261325" y="12250"/>
                  <a:pt x="3613543" y="0"/>
                </a:cubicBezTo>
                <a:cubicBezTo>
                  <a:pt x="3965761" y="-12250"/>
                  <a:pt x="4022709" y="23393"/>
                  <a:pt x="4320956" y="0"/>
                </a:cubicBezTo>
                <a:cubicBezTo>
                  <a:pt x="4619203" y="-23393"/>
                  <a:pt x="4643939" y="9482"/>
                  <a:pt x="4747953" y="0"/>
                </a:cubicBezTo>
                <a:cubicBezTo>
                  <a:pt x="4851967" y="-9482"/>
                  <a:pt x="4990925" y="20561"/>
                  <a:pt x="5174950" y="0"/>
                </a:cubicBezTo>
                <a:cubicBezTo>
                  <a:pt x="5358975" y="-20561"/>
                  <a:pt x="5739778" y="-19207"/>
                  <a:pt x="5882363" y="0"/>
                </a:cubicBezTo>
                <a:cubicBezTo>
                  <a:pt x="6024948" y="19207"/>
                  <a:pt x="6245398" y="12408"/>
                  <a:pt x="6449568" y="0"/>
                </a:cubicBezTo>
                <a:cubicBezTo>
                  <a:pt x="6653738" y="-12408"/>
                  <a:pt x="6876967" y="-4167"/>
                  <a:pt x="7010400" y="0"/>
                </a:cubicBezTo>
                <a:cubicBezTo>
                  <a:pt x="7023346" y="202552"/>
                  <a:pt x="6992576" y="377810"/>
                  <a:pt x="7010400" y="529031"/>
                </a:cubicBezTo>
                <a:cubicBezTo>
                  <a:pt x="7028224" y="680252"/>
                  <a:pt x="7012360" y="837100"/>
                  <a:pt x="7010400" y="1058062"/>
                </a:cubicBezTo>
                <a:cubicBezTo>
                  <a:pt x="7008440" y="1279024"/>
                  <a:pt x="7011711" y="1456916"/>
                  <a:pt x="7010400" y="1761287"/>
                </a:cubicBezTo>
                <a:cubicBezTo>
                  <a:pt x="7009089" y="2065658"/>
                  <a:pt x="6994660" y="2136166"/>
                  <a:pt x="7010400" y="2348382"/>
                </a:cubicBezTo>
                <a:cubicBezTo>
                  <a:pt x="7026140" y="2560599"/>
                  <a:pt x="6980669" y="2832830"/>
                  <a:pt x="7010400" y="3109671"/>
                </a:cubicBezTo>
                <a:cubicBezTo>
                  <a:pt x="7040131" y="3386512"/>
                  <a:pt x="7016135" y="3512767"/>
                  <a:pt x="7010400" y="3638702"/>
                </a:cubicBezTo>
                <a:cubicBezTo>
                  <a:pt x="7004665" y="3764637"/>
                  <a:pt x="7018904" y="3975101"/>
                  <a:pt x="7010400" y="4283862"/>
                </a:cubicBezTo>
                <a:cubicBezTo>
                  <a:pt x="7001896" y="4592623"/>
                  <a:pt x="6997516" y="4834171"/>
                  <a:pt x="7010400" y="4987087"/>
                </a:cubicBezTo>
                <a:cubicBezTo>
                  <a:pt x="7023284" y="5140004"/>
                  <a:pt x="7040712" y="5464025"/>
                  <a:pt x="7010400" y="5806440"/>
                </a:cubicBezTo>
                <a:cubicBezTo>
                  <a:pt x="6797994" y="5787761"/>
                  <a:pt x="6689874" y="5813481"/>
                  <a:pt x="6583403" y="5806440"/>
                </a:cubicBezTo>
                <a:cubicBezTo>
                  <a:pt x="6476932" y="5799399"/>
                  <a:pt x="6091218" y="5818487"/>
                  <a:pt x="5946094" y="5806440"/>
                </a:cubicBezTo>
                <a:cubicBezTo>
                  <a:pt x="5800970" y="5794393"/>
                  <a:pt x="5713735" y="5822624"/>
                  <a:pt x="5519097" y="5806440"/>
                </a:cubicBezTo>
                <a:cubicBezTo>
                  <a:pt x="5324459" y="5790256"/>
                  <a:pt x="5116041" y="5787493"/>
                  <a:pt x="4881788" y="5806440"/>
                </a:cubicBezTo>
                <a:cubicBezTo>
                  <a:pt x="4647535" y="5825387"/>
                  <a:pt x="4454564" y="5796484"/>
                  <a:pt x="4244479" y="5806440"/>
                </a:cubicBezTo>
                <a:cubicBezTo>
                  <a:pt x="4034394" y="5816396"/>
                  <a:pt x="3986556" y="5823796"/>
                  <a:pt x="3747377" y="5806440"/>
                </a:cubicBezTo>
                <a:cubicBezTo>
                  <a:pt x="3508198" y="5789084"/>
                  <a:pt x="3506227" y="5786168"/>
                  <a:pt x="3320380" y="5806440"/>
                </a:cubicBezTo>
                <a:cubicBezTo>
                  <a:pt x="3134533" y="5826712"/>
                  <a:pt x="2744926" y="5814572"/>
                  <a:pt x="2542863" y="5806440"/>
                </a:cubicBezTo>
                <a:cubicBezTo>
                  <a:pt x="2340800" y="5798308"/>
                  <a:pt x="2274102" y="5822104"/>
                  <a:pt x="2045762" y="5806440"/>
                </a:cubicBezTo>
                <a:cubicBezTo>
                  <a:pt x="1817422" y="5790776"/>
                  <a:pt x="1698446" y="5788983"/>
                  <a:pt x="1478557" y="5806440"/>
                </a:cubicBezTo>
                <a:cubicBezTo>
                  <a:pt x="1258668" y="5823897"/>
                  <a:pt x="1214802" y="5825439"/>
                  <a:pt x="1051560" y="5806440"/>
                </a:cubicBezTo>
                <a:cubicBezTo>
                  <a:pt x="888318" y="5787441"/>
                  <a:pt x="279856" y="5793782"/>
                  <a:pt x="0" y="5806440"/>
                </a:cubicBezTo>
                <a:cubicBezTo>
                  <a:pt x="-20363" y="5579392"/>
                  <a:pt x="-14166" y="5504197"/>
                  <a:pt x="0" y="5277409"/>
                </a:cubicBezTo>
                <a:cubicBezTo>
                  <a:pt x="14166" y="5050621"/>
                  <a:pt x="-33140" y="4903881"/>
                  <a:pt x="0" y="4574184"/>
                </a:cubicBezTo>
                <a:cubicBezTo>
                  <a:pt x="33140" y="4244487"/>
                  <a:pt x="5853" y="4216905"/>
                  <a:pt x="0" y="3870960"/>
                </a:cubicBezTo>
                <a:cubicBezTo>
                  <a:pt x="-5853" y="3525015"/>
                  <a:pt x="10430" y="3611423"/>
                  <a:pt x="0" y="3399993"/>
                </a:cubicBezTo>
                <a:cubicBezTo>
                  <a:pt x="-10430" y="3188563"/>
                  <a:pt x="31308" y="2920346"/>
                  <a:pt x="0" y="2754833"/>
                </a:cubicBezTo>
                <a:cubicBezTo>
                  <a:pt x="-31308" y="2589320"/>
                  <a:pt x="1446" y="2399157"/>
                  <a:pt x="0" y="2109673"/>
                </a:cubicBezTo>
                <a:cubicBezTo>
                  <a:pt x="-1446" y="1820189"/>
                  <a:pt x="-1074" y="1742471"/>
                  <a:pt x="0" y="1522578"/>
                </a:cubicBezTo>
                <a:cubicBezTo>
                  <a:pt x="1074" y="1302686"/>
                  <a:pt x="12953" y="1080740"/>
                  <a:pt x="0" y="935482"/>
                </a:cubicBezTo>
                <a:cubicBezTo>
                  <a:pt x="-12953" y="790224"/>
                  <a:pt x="38141" y="312188"/>
                  <a:pt x="0" y="0"/>
                </a:cubicBezTo>
                <a:close/>
              </a:path>
              <a:path w="7010400" h="5806440" stroke="0" extrusionOk="0">
                <a:moveTo>
                  <a:pt x="0" y="0"/>
                </a:moveTo>
                <a:cubicBezTo>
                  <a:pt x="139270" y="14082"/>
                  <a:pt x="367336" y="2591"/>
                  <a:pt x="637309" y="0"/>
                </a:cubicBezTo>
                <a:cubicBezTo>
                  <a:pt x="907282" y="-2591"/>
                  <a:pt x="1104970" y="27097"/>
                  <a:pt x="1274618" y="0"/>
                </a:cubicBezTo>
                <a:cubicBezTo>
                  <a:pt x="1444266" y="-27097"/>
                  <a:pt x="1734545" y="2182"/>
                  <a:pt x="1982031" y="0"/>
                </a:cubicBezTo>
                <a:cubicBezTo>
                  <a:pt x="2229517" y="-2182"/>
                  <a:pt x="2283855" y="-1161"/>
                  <a:pt x="2479132" y="0"/>
                </a:cubicBezTo>
                <a:cubicBezTo>
                  <a:pt x="2674409" y="1161"/>
                  <a:pt x="3086841" y="37354"/>
                  <a:pt x="3256649" y="0"/>
                </a:cubicBezTo>
                <a:cubicBezTo>
                  <a:pt x="3426457" y="-37354"/>
                  <a:pt x="3807441" y="-15919"/>
                  <a:pt x="4034167" y="0"/>
                </a:cubicBezTo>
                <a:cubicBezTo>
                  <a:pt x="4260893" y="15919"/>
                  <a:pt x="4535928" y="3297"/>
                  <a:pt x="4741580" y="0"/>
                </a:cubicBezTo>
                <a:cubicBezTo>
                  <a:pt x="4947232" y="-3297"/>
                  <a:pt x="5173503" y="-14750"/>
                  <a:pt x="5308785" y="0"/>
                </a:cubicBezTo>
                <a:cubicBezTo>
                  <a:pt x="5444067" y="14750"/>
                  <a:pt x="5739756" y="18325"/>
                  <a:pt x="6016198" y="0"/>
                </a:cubicBezTo>
                <a:cubicBezTo>
                  <a:pt x="6292640" y="-18325"/>
                  <a:pt x="6710667" y="-18142"/>
                  <a:pt x="7010400" y="0"/>
                </a:cubicBezTo>
                <a:cubicBezTo>
                  <a:pt x="7038986" y="210326"/>
                  <a:pt x="7035520" y="556203"/>
                  <a:pt x="7010400" y="703224"/>
                </a:cubicBezTo>
                <a:cubicBezTo>
                  <a:pt x="6985280" y="850245"/>
                  <a:pt x="6978375" y="1103384"/>
                  <a:pt x="7010400" y="1464513"/>
                </a:cubicBezTo>
                <a:cubicBezTo>
                  <a:pt x="7042425" y="1825642"/>
                  <a:pt x="6987491" y="2021679"/>
                  <a:pt x="7010400" y="2167738"/>
                </a:cubicBezTo>
                <a:cubicBezTo>
                  <a:pt x="7033309" y="2313798"/>
                  <a:pt x="6985626" y="2562574"/>
                  <a:pt x="7010400" y="2696769"/>
                </a:cubicBezTo>
                <a:cubicBezTo>
                  <a:pt x="7035174" y="2830964"/>
                  <a:pt x="7001987" y="3040646"/>
                  <a:pt x="7010400" y="3283864"/>
                </a:cubicBezTo>
                <a:cubicBezTo>
                  <a:pt x="7018813" y="3527083"/>
                  <a:pt x="7024265" y="3698816"/>
                  <a:pt x="7010400" y="3812896"/>
                </a:cubicBezTo>
                <a:cubicBezTo>
                  <a:pt x="6996535" y="3926976"/>
                  <a:pt x="7036836" y="4249137"/>
                  <a:pt x="7010400" y="4458056"/>
                </a:cubicBezTo>
                <a:cubicBezTo>
                  <a:pt x="6983964" y="4666975"/>
                  <a:pt x="7003949" y="5026563"/>
                  <a:pt x="7010400" y="5219344"/>
                </a:cubicBezTo>
                <a:cubicBezTo>
                  <a:pt x="7016851" y="5412125"/>
                  <a:pt x="7009935" y="5550399"/>
                  <a:pt x="7010400" y="5806440"/>
                </a:cubicBezTo>
                <a:cubicBezTo>
                  <a:pt x="6676425" y="5809988"/>
                  <a:pt x="6488211" y="5767963"/>
                  <a:pt x="6232883" y="5806440"/>
                </a:cubicBezTo>
                <a:cubicBezTo>
                  <a:pt x="5977555" y="5844917"/>
                  <a:pt x="5824150" y="5773376"/>
                  <a:pt x="5455366" y="5806440"/>
                </a:cubicBezTo>
                <a:cubicBezTo>
                  <a:pt x="5086582" y="5839504"/>
                  <a:pt x="5214558" y="5814804"/>
                  <a:pt x="5028369" y="5806440"/>
                </a:cubicBezTo>
                <a:cubicBezTo>
                  <a:pt x="4842180" y="5798076"/>
                  <a:pt x="4421621" y="5830404"/>
                  <a:pt x="4250852" y="5806440"/>
                </a:cubicBezTo>
                <a:cubicBezTo>
                  <a:pt x="4080083" y="5782476"/>
                  <a:pt x="3742543" y="5825158"/>
                  <a:pt x="3543439" y="5806440"/>
                </a:cubicBezTo>
                <a:cubicBezTo>
                  <a:pt x="3344335" y="5787722"/>
                  <a:pt x="2946745" y="5777253"/>
                  <a:pt x="2765921" y="5806440"/>
                </a:cubicBezTo>
                <a:cubicBezTo>
                  <a:pt x="2585097" y="5835627"/>
                  <a:pt x="2456776" y="5830728"/>
                  <a:pt x="2198716" y="5806440"/>
                </a:cubicBezTo>
                <a:cubicBezTo>
                  <a:pt x="1940656" y="5782152"/>
                  <a:pt x="1830809" y="5828798"/>
                  <a:pt x="1631511" y="5806440"/>
                </a:cubicBezTo>
                <a:cubicBezTo>
                  <a:pt x="1432214" y="5784082"/>
                  <a:pt x="1236260" y="5797351"/>
                  <a:pt x="853994" y="5806440"/>
                </a:cubicBezTo>
                <a:cubicBezTo>
                  <a:pt x="471728" y="5815529"/>
                  <a:pt x="319546" y="5764404"/>
                  <a:pt x="0" y="5806440"/>
                </a:cubicBezTo>
                <a:cubicBezTo>
                  <a:pt x="7782" y="5578776"/>
                  <a:pt x="22389" y="5500874"/>
                  <a:pt x="0" y="5335473"/>
                </a:cubicBezTo>
                <a:cubicBezTo>
                  <a:pt x="-22389" y="5170072"/>
                  <a:pt x="1744" y="4823959"/>
                  <a:pt x="0" y="4690313"/>
                </a:cubicBezTo>
                <a:cubicBezTo>
                  <a:pt x="-1744" y="4556667"/>
                  <a:pt x="28254" y="4188531"/>
                  <a:pt x="0" y="4045153"/>
                </a:cubicBezTo>
                <a:cubicBezTo>
                  <a:pt x="-28254" y="3901775"/>
                  <a:pt x="6019" y="3804246"/>
                  <a:pt x="0" y="3574186"/>
                </a:cubicBezTo>
                <a:cubicBezTo>
                  <a:pt x="-6019" y="3344126"/>
                  <a:pt x="-11991" y="3308636"/>
                  <a:pt x="0" y="3103220"/>
                </a:cubicBezTo>
                <a:cubicBezTo>
                  <a:pt x="11991" y="2897804"/>
                  <a:pt x="2919" y="2803148"/>
                  <a:pt x="0" y="2632253"/>
                </a:cubicBezTo>
                <a:cubicBezTo>
                  <a:pt x="-2919" y="2461358"/>
                  <a:pt x="10261" y="2391792"/>
                  <a:pt x="0" y="2161286"/>
                </a:cubicBezTo>
                <a:cubicBezTo>
                  <a:pt x="-10261" y="1930780"/>
                  <a:pt x="3645" y="1857268"/>
                  <a:pt x="0" y="1574190"/>
                </a:cubicBezTo>
                <a:cubicBezTo>
                  <a:pt x="-3645" y="1291112"/>
                  <a:pt x="2245" y="1177836"/>
                  <a:pt x="0" y="1045159"/>
                </a:cubicBezTo>
                <a:cubicBezTo>
                  <a:pt x="-2245" y="912482"/>
                  <a:pt x="-9809" y="24899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840569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57760" y="6566951"/>
            <a:ext cx="471939" cy="173823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146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3699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规范</a:t>
            </a: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项集族的构造算法</a:t>
            </a:r>
          </a:p>
        </p:txBody>
      </p:sp>
      <p:sp>
        <p:nvSpPr>
          <p:cNvPr id="18" name="object 3 1">
            <a:extLst>
              <a:ext uri="{FF2B5EF4-FFF2-40B4-BE49-F238E27FC236}">
                <a16:creationId xmlns:a16="http://schemas.microsoft.com/office/drawing/2014/main" id="{35F59740-5DFD-378D-64AC-1261ACD818AB}"/>
              </a:ext>
            </a:extLst>
          </p:cNvPr>
          <p:cNvSpPr txBox="1"/>
          <p:nvPr/>
        </p:nvSpPr>
        <p:spPr>
          <a:xfrm>
            <a:off x="310199" y="77407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B9ED5CA-27C5-17BF-B5DF-67E186E7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105" y="1066800"/>
            <a:ext cx="6779656" cy="55215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A1F6D1B-BA7A-3B9D-2465-CA70BC37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8" y="2901696"/>
            <a:ext cx="1440727" cy="753690"/>
          </a:xfrm>
          <a:prstGeom prst="rect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40824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F6CF3C1B-401A-A96E-3D83-E28ED3D2BB52}"/>
              </a:ext>
            </a:extLst>
          </p:cNvPr>
          <p:cNvSpPr/>
          <p:nvPr/>
        </p:nvSpPr>
        <p:spPr>
          <a:xfrm>
            <a:off x="1458410" y="1273215"/>
            <a:ext cx="7604567" cy="5382228"/>
          </a:xfrm>
          <a:custGeom>
            <a:avLst/>
            <a:gdLst>
              <a:gd name="connsiteX0" fmla="*/ 0 w 7604567"/>
              <a:gd name="connsiteY0" fmla="*/ 0 h 5382228"/>
              <a:gd name="connsiteX1" fmla="*/ 843416 w 7604567"/>
              <a:gd name="connsiteY1" fmla="*/ 0 h 5382228"/>
              <a:gd name="connsiteX2" fmla="*/ 1382649 w 7604567"/>
              <a:gd name="connsiteY2" fmla="*/ 0 h 5382228"/>
              <a:gd name="connsiteX3" fmla="*/ 1997927 w 7604567"/>
              <a:gd name="connsiteY3" fmla="*/ 0 h 5382228"/>
              <a:gd name="connsiteX4" fmla="*/ 2841343 w 7604567"/>
              <a:gd name="connsiteY4" fmla="*/ 0 h 5382228"/>
              <a:gd name="connsiteX5" fmla="*/ 3532667 w 7604567"/>
              <a:gd name="connsiteY5" fmla="*/ 0 h 5382228"/>
              <a:gd name="connsiteX6" fmla="*/ 4376083 w 7604567"/>
              <a:gd name="connsiteY6" fmla="*/ 0 h 5382228"/>
              <a:gd name="connsiteX7" fmla="*/ 4991361 w 7604567"/>
              <a:gd name="connsiteY7" fmla="*/ 0 h 5382228"/>
              <a:gd name="connsiteX8" fmla="*/ 5454549 w 7604567"/>
              <a:gd name="connsiteY8" fmla="*/ 0 h 5382228"/>
              <a:gd name="connsiteX9" fmla="*/ 6145873 w 7604567"/>
              <a:gd name="connsiteY9" fmla="*/ 0 h 5382228"/>
              <a:gd name="connsiteX10" fmla="*/ 6609060 w 7604567"/>
              <a:gd name="connsiteY10" fmla="*/ 0 h 5382228"/>
              <a:gd name="connsiteX11" fmla="*/ 7604567 w 7604567"/>
              <a:gd name="connsiteY11" fmla="*/ 0 h 5382228"/>
              <a:gd name="connsiteX12" fmla="*/ 7604567 w 7604567"/>
              <a:gd name="connsiteY12" fmla="*/ 726601 h 5382228"/>
              <a:gd name="connsiteX13" fmla="*/ 7604567 w 7604567"/>
              <a:gd name="connsiteY13" fmla="*/ 1237912 h 5382228"/>
              <a:gd name="connsiteX14" fmla="*/ 7604567 w 7604567"/>
              <a:gd name="connsiteY14" fmla="*/ 1803046 h 5382228"/>
              <a:gd name="connsiteX15" fmla="*/ 7604567 w 7604567"/>
              <a:gd name="connsiteY15" fmla="*/ 2583469 h 5382228"/>
              <a:gd name="connsiteX16" fmla="*/ 7604567 w 7604567"/>
              <a:gd name="connsiteY16" fmla="*/ 3202426 h 5382228"/>
              <a:gd name="connsiteX17" fmla="*/ 7604567 w 7604567"/>
              <a:gd name="connsiteY17" fmla="*/ 3875204 h 5382228"/>
              <a:gd name="connsiteX18" fmla="*/ 7604567 w 7604567"/>
              <a:gd name="connsiteY18" fmla="*/ 4440338 h 5382228"/>
              <a:gd name="connsiteX19" fmla="*/ 7604567 w 7604567"/>
              <a:gd name="connsiteY19" fmla="*/ 5382228 h 5382228"/>
              <a:gd name="connsiteX20" fmla="*/ 7065334 w 7604567"/>
              <a:gd name="connsiteY20" fmla="*/ 5382228 h 5382228"/>
              <a:gd name="connsiteX21" fmla="*/ 6297964 w 7604567"/>
              <a:gd name="connsiteY21" fmla="*/ 5382228 h 5382228"/>
              <a:gd name="connsiteX22" fmla="*/ 5454549 w 7604567"/>
              <a:gd name="connsiteY22" fmla="*/ 5382228 h 5382228"/>
              <a:gd name="connsiteX23" fmla="*/ 4687179 w 7604567"/>
              <a:gd name="connsiteY23" fmla="*/ 5382228 h 5382228"/>
              <a:gd name="connsiteX24" fmla="*/ 4071900 w 7604567"/>
              <a:gd name="connsiteY24" fmla="*/ 5382228 h 5382228"/>
              <a:gd name="connsiteX25" fmla="*/ 3456621 w 7604567"/>
              <a:gd name="connsiteY25" fmla="*/ 5382228 h 5382228"/>
              <a:gd name="connsiteX26" fmla="*/ 2765297 w 7604567"/>
              <a:gd name="connsiteY26" fmla="*/ 5382228 h 5382228"/>
              <a:gd name="connsiteX27" fmla="*/ 2302110 w 7604567"/>
              <a:gd name="connsiteY27" fmla="*/ 5382228 h 5382228"/>
              <a:gd name="connsiteX28" fmla="*/ 1458694 w 7604567"/>
              <a:gd name="connsiteY28" fmla="*/ 5382228 h 5382228"/>
              <a:gd name="connsiteX29" fmla="*/ 919461 w 7604567"/>
              <a:gd name="connsiteY29" fmla="*/ 5382228 h 5382228"/>
              <a:gd name="connsiteX30" fmla="*/ 0 w 7604567"/>
              <a:gd name="connsiteY30" fmla="*/ 5382228 h 5382228"/>
              <a:gd name="connsiteX31" fmla="*/ 0 w 7604567"/>
              <a:gd name="connsiteY31" fmla="*/ 4601805 h 5382228"/>
              <a:gd name="connsiteX32" fmla="*/ 0 w 7604567"/>
              <a:gd name="connsiteY32" fmla="*/ 3982849 h 5382228"/>
              <a:gd name="connsiteX33" fmla="*/ 0 w 7604567"/>
              <a:gd name="connsiteY33" fmla="*/ 3471537 h 5382228"/>
              <a:gd name="connsiteX34" fmla="*/ 0 w 7604567"/>
              <a:gd name="connsiteY34" fmla="*/ 2852581 h 5382228"/>
              <a:gd name="connsiteX35" fmla="*/ 0 w 7604567"/>
              <a:gd name="connsiteY35" fmla="*/ 2179802 h 5382228"/>
              <a:gd name="connsiteX36" fmla="*/ 0 w 7604567"/>
              <a:gd name="connsiteY36" fmla="*/ 1507024 h 5382228"/>
              <a:gd name="connsiteX37" fmla="*/ 0 w 7604567"/>
              <a:gd name="connsiteY37" fmla="*/ 995712 h 5382228"/>
              <a:gd name="connsiteX38" fmla="*/ 0 w 7604567"/>
              <a:gd name="connsiteY38" fmla="*/ 0 h 538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604567" h="5382228" fill="none" extrusionOk="0">
                <a:moveTo>
                  <a:pt x="0" y="0"/>
                </a:moveTo>
                <a:cubicBezTo>
                  <a:pt x="254671" y="-6064"/>
                  <a:pt x="665423" y="14159"/>
                  <a:pt x="843416" y="0"/>
                </a:cubicBezTo>
                <a:cubicBezTo>
                  <a:pt x="1021409" y="-14159"/>
                  <a:pt x="1253013" y="8202"/>
                  <a:pt x="1382649" y="0"/>
                </a:cubicBezTo>
                <a:cubicBezTo>
                  <a:pt x="1512285" y="-8202"/>
                  <a:pt x="1818570" y="26693"/>
                  <a:pt x="1997927" y="0"/>
                </a:cubicBezTo>
                <a:cubicBezTo>
                  <a:pt x="2177284" y="-26693"/>
                  <a:pt x="2593217" y="34203"/>
                  <a:pt x="2841343" y="0"/>
                </a:cubicBezTo>
                <a:cubicBezTo>
                  <a:pt x="3089469" y="-34203"/>
                  <a:pt x="3243595" y="-3594"/>
                  <a:pt x="3532667" y="0"/>
                </a:cubicBezTo>
                <a:cubicBezTo>
                  <a:pt x="3821739" y="3594"/>
                  <a:pt x="4009873" y="12097"/>
                  <a:pt x="4376083" y="0"/>
                </a:cubicBezTo>
                <a:cubicBezTo>
                  <a:pt x="4742293" y="-12097"/>
                  <a:pt x="4760696" y="-25502"/>
                  <a:pt x="4991361" y="0"/>
                </a:cubicBezTo>
                <a:cubicBezTo>
                  <a:pt x="5222026" y="25502"/>
                  <a:pt x="5271034" y="14674"/>
                  <a:pt x="5454549" y="0"/>
                </a:cubicBezTo>
                <a:cubicBezTo>
                  <a:pt x="5638064" y="-14674"/>
                  <a:pt x="5902431" y="15817"/>
                  <a:pt x="6145873" y="0"/>
                </a:cubicBezTo>
                <a:cubicBezTo>
                  <a:pt x="6389315" y="-15817"/>
                  <a:pt x="6461921" y="-8183"/>
                  <a:pt x="6609060" y="0"/>
                </a:cubicBezTo>
                <a:cubicBezTo>
                  <a:pt x="6756199" y="8183"/>
                  <a:pt x="7321624" y="-29935"/>
                  <a:pt x="7604567" y="0"/>
                </a:cubicBezTo>
                <a:cubicBezTo>
                  <a:pt x="7620804" y="167353"/>
                  <a:pt x="7605642" y="431088"/>
                  <a:pt x="7604567" y="726601"/>
                </a:cubicBezTo>
                <a:cubicBezTo>
                  <a:pt x="7603492" y="1022114"/>
                  <a:pt x="7603869" y="1058350"/>
                  <a:pt x="7604567" y="1237912"/>
                </a:cubicBezTo>
                <a:cubicBezTo>
                  <a:pt x="7605265" y="1417474"/>
                  <a:pt x="7625962" y="1689693"/>
                  <a:pt x="7604567" y="1803046"/>
                </a:cubicBezTo>
                <a:cubicBezTo>
                  <a:pt x="7583172" y="1916399"/>
                  <a:pt x="7628241" y="2349812"/>
                  <a:pt x="7604567" y="2583469"/>
                </a:cubicBezTo>
                <a:cubicBezTo>
                  <a:pt x="7580893" y="2817126"/>
                  <a:pt x="7634298" y="2991345"/>
                  <a:pt x="7604567" y="3202426"/>
                </a:cubicBezTo>
                <a:cubicBezTo>
                  <a:pt x="7574836" y="3413507"/>
                  <a:pt x="7608580" y="3567281"/>
                  <a:pt x="7604567" y="3875204"/>
                </a:cubicBezTo>
                <a:cubicBezTo>
                  <a:pt x="7600554" y="4183127"/>
                  <a:pt x="7606718" y="4265594"/>
                  <a:pt x="7604567" y="4440338"/>
                </a:cubicBezTo>
                <a:cubicBezTo>
                  <a:pt x="7602416" y="4615082"/>
                  <a:pt x="7609289" y="5151826"/>
                  <a:pt x="7604567" y="5382228"/>
                </a:cubicBezTo>
                <a:cubicBezTo>
                  <a:pt x="7350840" y="5407505"/>
                  <a:pt x="7277021" y="5403939"/>
                  <a:pt x="7065334" y="5382228"/>
                </a:cubicBezTo>
                <a:cubicBezTo>
                  <a:pt x="6853647" y="5360517"/>
                  <a:pt x="6663073" y="5364807"/>
                  <a:pt x="6297964" y="5382228"/>
                </a:cubicBezTo>
                <a:cubicBezTo>
                  <a:pt x="5932855" y="5399650"/>
                  <a:pt x="5806905" y="5388169"/>
                  <a:pt x="5454549" y="5382228"/>
                </a:cubicBezTo>
                <a:cubicBezTo>
                  <a:pt x="5102193" y="5376287"/>
                  <a:pt x="4981687" y="5397766"/>
                  <a:pt x="4687179" y="5382228"/>
                </a:cubicBezTo>
                <a:cubicBezTo>
                  <a:pt x="4392671" y="5366691"/>
                  <a:pt x="4309597" y="5400557"/>
                  <a:pt x="4071900" y="5382228"/>
                </a:cubicBezTo>
                <a:cubicBezTo>
                  <a:pt x="3834203" y="5363899"/>
                  <a:pt x="3757820" y="5389830"/>
                  <a:pt x="3456621" y="5382228"/>
                </a:cubicBezTo>
                <a:cubicBezTo>
                  <a:pt x="3155422" y="5374626"/>
                  <a:pt x="2921911" y="5368468"/>
                  <a:pt x="2765297" y="5382228"/>
                </a:cubicBezTo>
                <a:cubicBezTo>
                  <a:pt x="2608683" y="5395988"/>
                  <a:pt x="2468401" y="5364329"/>
                  <a:pt x="2302110" y="5382228"/>
                </a:cubicBezTo>
                <a:cubicBezTo>
                  <a:pt x="2135819" y="5400127"/>
                  <a:pt x="1831153" y="5373963"/>
                  <a:pt x="1458694" y="5382228"/>
                </a:cubicBezTo>
                <a:cubicBezTo>
                  <a:pt x="1086235" y="5390493"/>
                  <a:pt x="1088391" y="5367007"/>
                  <a:pt x="919461" y="5382228"/>
                </a:cubicBezTo>
                <a:cubicBezTo>
                  <a:pt x="750531" y="5397449"/>
                  <a:pt x="269059" y="5343825"/>
                  <a:pt x="0" y="5382228"/>
                </a:cubicBezTo>
                <a:cubicBezTo>
                  <a:pt x="184" y="5025714"/>
                  <a:pt x="-3468" y="4826752"/>
                  <a:pt x="0" y="4601805"/>
                </a:cubicBezTo>
                <a:cubicBezTo>
                  <a:pt x="3468" y="4376858"/>
                  <a:pt x="4258" y="4199720"/>
                  <a:pt x="0" y="3982849"/>
                </a:cubicBezTo>
                <a:cubicBezTo>
                  <a:pt x="-4258" y="3765978"/>
                  <a:pt x="-11694" y="3643934"/>
                  <a:pt x="0" y="3471537"/>
                </a:cubicBezTo>
                <a:cubicBezTo>
                  <a:pt x="11694" y="3299140"/>
                  <a:pt x="-4313" y="3125571"/>
                  <a:pt x="0" y="2852581"/>
                </a:cubicBezTo>
                <a:cubicBezTo>
                  <a:pt x="4313" y="2579591"/>
                  <a:pt x="31635" y="2360849"/>
                  <a:pt x="0" y="2179802"/>
                </a:cubicBezTo>
                <a:cubicBezTo>
                  <a:pt x="-31635" y="1998755"/>
                  <a:pt x="5038" y="1735580"/>
                  <a:pt x="0" y="1507024"/>
                </a:cubicBezTo>
                <a:cubicBezTo>
                  <a:pt x="-5038" y="1278468"/>
                  <a:pt x="11099" y="1156473"/>
                  <a:pt x="0" y="995712"/>
                </a:cubicBezTo>
                <a:cubicBezTo>
                  <a:pt x="-11099" y="834951"/>
                  <a:pt x="-25695" y="376261"/>
                  <a:pt x="0" y="0"/>
                </a:cubicBezTo>
                <a:close/>
              </a:path>
              <a:path w="7604567" h="5382228" stroke="0" extrusionOk="0">
                <a:moveTo>
                  <a:pt x="0" y="0"/>
                </a:moveTo>
                <a:cubicBezTo>
                  <a:pt x="168064" y="2965"/>
                  <a:pt x="370097" y="-9055"/>
                  <a:pt x="463187" y="0"/>
                </a:cubicBezTo>
                <a:cubicBezTo>
                  <a:pt x="556277" y="9055"/>
                  <a:pt x="901161" y="1334"/>
                  <a:pt x="1230557" y="0"/>
                </a:cubicBezTo>
                <a:cubicBezTo>
                  <a:pt x="1559953" y="-1334"/>
                  <a:pt x="1727167" y="-21732"/>
                  <a:pt x="1997927" y="0"/>
                </a:cubicBezTo>
                <a:cubicBezTo>
                  <a:pt x="2268687" y="21732"/>
                  <a:pt x="2324696" y="-4270"/>
                  <a:pt x="2461114" y="0"/>
                </a:cubicBezTo>
                <a:cubicBezTo>
                  <a:pt x="2597532" y="4270"/>
                  <a:pt x="2970965" y="-6511"/>
                  <a:pt x="3304530" y="0"/>
                </a:cubicBezTo>
                <a:cubicBezTo>
                  <a:pt x="3638095" y="6511"/>
                  <a:pt x="3622151" y="13575"/>
                  <a:pt x="3767717" y="0"/>
                </a:cubicBezTo>
                <a:cubicBezTo>
                  <a:pt x="3913283" y="-13575"/>
                  <a:pt x="4342735" y="27012"/>
                  <a:pt x="4611133" y="0"/>
                </a:cubicBezTo>
                <a:cubicBezTo>
                  <a:pt x="4879531" y="-27012"/>
                  <a:pt x="4957559" y="-4327"/>
                  <a:pt x="5150366" y="0"/>
                </a:cubicBezTo>
                <a:cubicBezTo>
                  <a:pt x="5343173" y="4327"/>
                  <a:pt x="5662586" y="15107"/>
                  <a:pt x="5993781" y="0"/>
                </a:cubicBezTo>
                <a:cubicBezTo>
                  <a:pt x="6324976" y="-15107"/>
                  <a:pt x="6373820" y="1709"/>
                  <a:pt x="6533014" y="0"/>
                </a:cubicBezTo>
                <a:cubicBezTo>
                  <a:pt x="6692208" y="-1709"/>
                  <a:pt x="7110992" y="51609"/>
                  <a:pt x="7604567" y="0"/>
                </a:cubicBezTo>
                <a:cubicBezTo>
                  <a:pt x="7635718" y="371335"/>
                  <a:pt x="7642948" y="538575"/>
                  <a:pt x="7604567" y="780423"/>
                </a:cubicBezTo>
                <a:cubicBezTo>
                  <a:pt x="7566186" y="1022271"/>
                  <a:pt x="7624759" y="1139789"/>
                  <a:pt x="7604567" y="1291735"/>
                </a:cubicBezTo>
                <a:cubicBezTo>
                  <a:pt x="7584375" y="1443681"/>
                  <a:pt x="7571063" y="1833661"/>
                  <a:pt x="7604567" y="2018336"/>
                </a:cubicBezTo>
                <a:cubicBezTo>
                  <a:pt x="7638071" y="2203011"/>
                  <a:pt x="7640350" y="2615145"/>
                  <a:pt x="7604567" y="2798759"/>
                </a:cubicBezTo>
                <a:cubicBezTo>
                  <a:pt x="7568784" y="2982373"/>
                  <a:pt x="7597008" y="3138588"/>
                  <a:pt x="7604567" y="3363893"/>
                </a:cubicBezTo>
                <a:cubicBezTo>
                  <a:pt x="7612126" y="3589198"/>
                  <a:pt x="7595111" y="3857155"/>
                  <a:pt x="7604567" y="3982849"/>
                </a:cubicBezTo>
                <a:cubicBezTo>
                  <a:pt x="7614023" y="4108543"/>
                  <a:pt x="7613801" y="4376998"/>
                  <a:pt x="7604567" y="4547983"/>
                </a:cubicBezTo>
                <a:cubicBezTo>
                  <a:pt x="7595333" y="4718968"/>
                  <a:pt x="7565407" y="5009942"/>
                  <a:pt x="7604567" y="5382228"/>
                </a:cubicBezTo>
                <a:cubicBezTo>
                  <a:pt x="7309060" y="5376299"/>
                  <a:pt x="7130502" y="5385582"/>
                  <a:pt x="6913243" y="5382228"/>
                </a:cubicBezTo>
                <a:cubicBezTo>
                  <a:pt x="6695984" y="5378874"/>
                  <a:pt x="6479598" y="5363585"/>
                  <a:pt x="6069827" y="5382228"/>
                </a:cubicBezTo>
                <a:cubicBezTo>
                  <a:pt x="5660056" y="5400871"/>
                  <a:pt x="5745484" y="5371498"/>
                  <a:pt x="5606640" y="5382228"/>
                </a:cubicBezTo>
                <a:cubicBezTo>
                  <a:pt x="5467796" y="5392958"/>
                  <a:pt x="4986735" y="5383492"/>
                  <a:pt x="4763224" y="5382228"/>
                </a:cubicBezTo>
                <a:cubicBezTo>
                  <a:pt x="4539713" y="5380964"/>
                  <a:pt x="4461850" y="5359454"/>
                  <a:pt x="4223991" y="5382228"/>
                </a:cubicBezTo>
                <a:cubicBezTo>
                  <a:pt x="3986132" y="5405002"/>
                  <a:pt x="3752574" y="5385298"/>
                  <a:pt x="3532667" y="5382228"/>
                </a:cubicBezTo>
                <a:cubicBezTo>
                  <a:pt x="3312760" y="5379158"/>
                  <a:pt x="3189025" y="5377823"/>
                  <a:pt x="2917388" y="5382228"/>
                </a:cubicBezTo>
                <a:cubicBezTo>
                  <a:pt x="2645751" y="5386633"/>
                  <a:pt x="2541840" y="5376075"/>
                  <a:pt x="2378155" y="5382228"/>
                </a:cubicBezTo>
                <a:cubicBezTo>
                  <a:pt x="2214470" y="5388381"/>
                  <a:pt x="1899864" y="5371325"/>
                  <a:pt x="1534740" y="5382228"/>
                </a:cubicBezTo>
                <a:cubicBezTo>
                  <a:pt x="1169616" y="5393131"/>
                  <a:pt x="1150004" y="5392260"/>
                  <a:pt x="767370" y="5382228"/>
                </a:cubicBezTo>
                <a:cubicBezTo>
                  <a:pt x="384736" y="5372197"/>
                  <a:pt x="196385" y="5377563"/>
                  <a:pt x="0" y="5382228"/>
                </a:cubicBezTo>
                <a:cubicBezTo>
                  <a:pt x="27671" y="5106567"/>
                  <a:pt x="-19782" y="4893777"/>
                  <a:pt x="0" y="4709450"/>
                </a:cubicBezTo>
                <a:cubicBezTo>
                  <a:pt x="19782" y="4525123"/>
                  <a:pt x="2103" y="4204096"/>
                  <a:pt x="0" y="3982849"/>
                </a:cubicBezTo>
                <a:cubicBezTo>
                  <a:pt x="-2103" y="3761602"/>
                  <a:pt x="-380" y="3515157"/>
                  <a:pt x="0" y="3310070"/>
                </a:cubicBezTo>
                <a:cubicBezTo>
                  <a:pt x="380" y="3104983"/>
                  <a:pt x="11103" y="2984421"/>
                  <a:pt x="0" y="2744936"/>
                </a:cubicBezTo>
                <a:cubicBezTo>
                  <a:pt x="-11103" y="2505451"/>
                  <a:pt x="25121" y="2332771"/>
                  <a:pt x="0" y="2072158"/>
                </a:cubicBezTo>
                <a:cubicBezTo>
                  <a:pt x="-25121" y="1811545"/>
                  <a:pt x="-18987" y="1643094"/>
                  <a:pt x="0" y="1453202"/>
                </a:cubicBezTo>
                <a:cubicBezTo>
                  <a:pt x="18987" y="1263310"/>
                  <a:pt x="-27414" y="906540"/>
                  <a:pt x="0" y="726601"/>
                </a:cubicBezTo>
                <a:cubicBezTo>
                  <a:pt x="27414" y="546662"/>
                  <a:pt x="10548" y="20159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extLst>
              <a:ext uri="{C807C97D-BFC1-408E-A445-0C87EB9F89A2}">
                <ask:lineSketchStyleProps xmlns:ask="http://schemas.microsoft.com/office/drawing/2018/sketchyshapes" sd="27869708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40669" y="670411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147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3699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规范</a:t>
            </a: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项集族的构造算法</a:t>
            </a:r>
          </a:p>
        </p:txBody>
      </p:sp>
      <p:sp>
        <p:nvSpPr>
          <p:cNvPr id="2" name="object 3 1">
            <a:extLst>
              <a:ext uri="{FF2B5EF4-FFF2-40B4-BE49-F238E27FC236}">
                <a16:creationId xmlns:a16="http://schemas.microsoft.com/office/drawing/2014/main" id="{FA269023-BBBB-0AF9-37C1-CA126B51A5D8}"/>
              </a:ext>
            </a:extLst>
          </p:cNvPr>
          <p:cNvSpPr txBox="1"/>
          <p:nvPr/>
        </p:nvSpPr>
        <p:spPr>
          <a:xfrm>
            <a:off x="310199" y="77407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710F68A-7C31-EAE2-9538-69820BE9420C}"/>
              </a:ext>
            </a:extLst>
          </p:cNvPr>
          <p:cNvGrpSpPr/>
          <p:nvPr/>
        </p:nvGrpSpPr>
        <p:grpSpPr>
          <a:xfrm>
            <a:off x="1631797" y="1393655"/>
            <a:ext cx="7282920" cy="5074158"/>
            <a:chOff x="1631797" y="1393655"/>
            <a:chExt cx="7282920" cy="5074158"/>
          </a:xfrm>
        </p:grpSpPr>
        <p:pic>
          <p:nvPicPr>
            <p:cNvPr id="3" name="object 13">
              <a:extLst>
                <a:ext uri="{FF2B5EF4-FFF2-40B4-BE49-F238E27FC236}">
                  <a16:creationId xmlns:a16="http://schemas.microsoft.com/office/drawing/2014/main" id="{AFD0AA37-100B-CBFB-90BE-AE32051CEA2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5313" y="1393655"/>
              <a:ext cx="5899404" cy="5074158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F3B3423-7963-B3D7-816C-865FC3365473}"/>
                </a:ext>
              </a:extLst>
            </p:cNvPr>
            <p:cNvSpPr/>
            <p:nvPr/>
          </p:nvSpPr>
          <p:spPr>
            <a:xfrm>
              <a:off x="3560419" y="3876651"/>
              <a:ext cx="1224280" cy="2400300"/>
            </a:xfrm>
            <a:custGeom>
              <a:avLst/>
              <a:gdLst/>
              <a:ahLst/>
              <a:cxnLst/>
              <a:rect l="l" t="t" r="r" b="b"/>
              <a:pathLst>
                <a:path w="1224279" h="2400300">
                  <a:moveTo>
                    <a:pt x="1223772" y="2400300"/>
                  </a:moveTo>
                  <a:lnTo>
                    <a:pt x="1223772" y="0"/>
                  </a:lnTo>
                  <a:lnTo>
                    <a:pt x="0" y="0"/>
                  </a:lnTo>
                  <a:lnTo>
                    <a:pt x="0" y="2400300"/>
                  </a:lnTo>
                  <a:lnTo>
                    <a:pt x="1223772" y="2400300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79A61F8-4C1F-626D-FE2E-C3DBB86F4360}"/>
                </a:ext>
              </a:extLst>
            </p:cNvPr>
            <p:cNvSpPr/>
            <p:nvPr/>
          </p:nvSpPr>
          <p:spPr>
            <a:xfrm>
              <a:off x="3554323" y="3869793"/>
              <a:ext cx="1236345" cy="2413635"/>
            </a:xfrm>
            <a:custGeom>
              <a:avLst/>
              <a:gdLst/>
              <a:ahLst/>
              <a:cxnLst/>
              <a:rect l="l" t="t" r="r" b="b"/>
              <a:pathLst>
                <a:path w="1236345" h="2413635">
                  <a:moveTo>
                    <a:pt x="1235964" y="2413254"/>
                  </a:moveTo>
                  <a:lnTo>
                    <a:pt x="1235964" y="0"/>
                  </a:lnTo>
                  <a:lnTo>
                    <a:pt x="0" y="0"/>
                  </a:lnTo>
                  <a:lnTo>
                    <a:pt x="0" y="2413254"/>
                  </a:lnTo>
                  <a:lnTo>
                    <a:pt x="6096" y="2413254"/>
                  </a:lnTo>
                  <a:lnTo>
                    <a:pt x="6096" y="12953"/>
                  </a:lnTo>
                  <a:lnTo>
                    <a:pt x="12192" y="6857"/>
                  </a:lnTo>
                  <a:lnTo>
                    <a:pt x="12192" y="12953"/>
                  </a:lnTo>
                  <a:lnTo>
                    <a:pt x="1223772" y="12953"/>
                  </a:lnTo>
                  <a:lnTo>
                    <a:pt x="1223772" y="6857"/>
                  </a:lnTo>
                  <a:lnTo>
                    <a:pt x="1229868" y="12953"/>
                  </a:lnTo>
                  <a:lnTo>
                    <a:pt x="1229868" y="2413254"/>
                  </a:lnTo>
                  <a:lnTo>
                    <a:pt x="1235964" y="2413254"/>
                  </a:lnTo>
                  <a:close/>
                </a:path>
                <a:path w="1236345" h="2413635">
                  <a:moveTo>
                    <a:pt x="12192" y="12953"/>
                  </a:moveTo>
                  <a:lnTo>
                    <a:pt x="12192" y="6857"/>
                  </a:lnTo>
                  <a:lnTo>
                    <a:pt x="6096" y="12953"/>
                  </a:lnTo>
                  <a:lnTo>
                    <a:pt x="12192" y="12953"/>
                  </a:lnTo>
                  <a:close/>
                </a:path>
                <a:path w="1236345" h="2413635">
                  <a:moveTo>
                    <a:pt x="12192" y="2400300"/>
                  </a:moveTo>
                  <a:lnTo>
                    <a:pt x="12192" y="12953"/>
                  </a:lnTo>
                  <a:lnTo>
                    <a:pt x="6096" y="12953"/>
                  </a:lnTo>
                  <a:lnTo>
                    <a:pt x="6096" y="2400300"/>
                  </a:lnTo>
                  <a:lnTo>
                    <a:pt x="12192" y="2400300"/>
                  </a:lnTo>
                  <a:close/>
                </a:path>
                <a:path w="1236345" h="2413635">
                  <a:moveTo>
                    <a:pt x="1229868" y="2400300"/>
                  </a:moveTo>
                  <a:lnTo>
                    <a:pt x="6096" y="2400300"/>
                  </a:lnTo>
                  <a:lnTo>
                    <a:pt x="12192" y="2407157"/>
                  </a:lnTo>
                  <a:lnTo>
                    <a:pt x="12192" y="2413254"/>
                  </a:lnTo>
                  <a:lnTo>
                    <a:pt x="1223772" y="2413254"/>
                  </a:lnTo>
                  <a:lnTo>
                    <a:pt x="1223772" y="2407157"/>
                  </a:lnTo>
                  <a:lnTo>
                    <a:pt x="1229868" y="2400300"/>
                  </a:lnTo>
                  <a:close/>
                </a:path>
                <a:path w="1236345" h="2413635">
                  <a:moveTo>
                    <a:pt x="12192" y="2413254"/>
                  </a:moveTo>
                  <a:lnTo>
                    <a:pt x="12192" y="2407157"/>
                  </a:lnTo>
                  <a:lnTo>
                    <a:pt x="6096" y="2400300"/>
                  </a:lnTo>
                  <a:lnTo>
                    <a:pt x="6096" y="2413254"/>
                  </a:lnTo>
                  <a:lnTo>
                    <a:pt x="12192" y="2413254"/>
                  </a:lnTo>
                  <a:close/>
                </a:path>
                <a:path w="1236345" h="2413635">
                  <a:moveTo>
                    <a:pt x="1229868" y="12953"/>
                  </a:moveTo>
                  <a:lnTo>
                    <a:pt x="1223772" y="6857"/>
                  </a:lnTo>
                  <a:lnTo>
                    <a:pt x="1223772" y="12953"/>
                  </a:lnTo>
                  <a:lnTo>
                    <a:pt x="1229868" y="12953"/>
                  </a:lnTo>
                  <a:close/>
                </a:path>
                <a:path w="1236345" h="2413635">
                  <a:moveTo>
                    <a:pt x="1229868" y="2400300"/>
                  </a:moveTo>
                  <a:lnTo>
                    <a:pt x="1229868" y="12953"/>
                  </a:lnTo>
                  <a:lnTo>
                    <a:pt x="1223772" y="12953"/>
                  </a:lnTo>
                  <a:lnTo>
                    <a:pt x="1223772" y="2400300"/>
                  </a:lnTo>
                  <a:lnTo>
                    <a:pt x="1229868" y="2400300"/>
                  </a:lnTo>
                  <a:close/>
                </a:path>
                <a:path w="1236345" h="2413635">
                  <a:moveTo>
                    <a:pt x="1229868" y="2413254"/>
                  </a:moveTo>
                  <a:lnTo>
                    <a:pt x="1229868" y="2400300"/>
                  </a:lnTo>
                  <a:lnTo>
                    <a:pt x="1223772" y="2407157"/>
                  </a:lnTo>
                  <a:lnTo>
                    <a:pt x="1223772" y="2413254"/>
                  </a:lnTo>
                  <a:lnTo>
                    <a:pt x="1229868" y="2413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57774193-F783-B5DA-591A-89E3C62BF1FD}"/>
                </a:ext>
              </a:extLst>
            </p:cNvPr>
            <p:cNvSpPr txBox="1"/>
            <p:nvPr/>
          </p:nvSpPr>
          <p:spPr>
            <a:xfrm>
              <a:off x="3638398" y="4013304"/>
              <a:ext cx="1057275" cy="219138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01600">
                <a:lnSpc>
                  <a:spcPts val="1195"/>
                </a:lnSpc>
                <a:spcBef>
                  <a:spcPts val="100"/>
                </a:spcBef>
              </a:pPr>
              <a:endParaRPr sz="1200" dirty="0">
                <a:latin typeface="Times New Roman"/>
                <a:cs typeface="Times New Roman"/>
              </a:endParaRPr>
            </a:p>
            <a:p>
              <a:pPr marL="12700" marR="42545" algn="just">
                <a:lnSpc>
                  <a:spcPts val="1939"/>
                </a:lnSpc>
                <a:spcBef>
                  <a:spcPts val="5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L→*·R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4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= </a:t>
              </a:r>
              <a:r>
                <a:rPr sz="1800" i="1" spc="-440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L→*·R</a:t>
              </a:r>
              <a:r>
                <a:rPr sz="1800" i="1" spc="-4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3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  <a:p>
              <a:pPr marL="12700" marR="5080" algn="just">
                <a:lnSpc>
                  <a:spcPct val="92000"/>
                </a:lnSpc>
                <a:spcBef>
                  <a:spcPts val="45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R→ </a:t>
              </a:r>
              <a:r>
                <a:rPr sz="1800" i="1" dirty="0">
                  <a:latin typeface="Times New Roman"/>
                  <a:cs typeface="Times New Roman"/>
                </a:rPr>
                <a:t>· L , =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R→ </a:t>
              </a:r>
              <a:r>
                <a:rPr sz="1800" i="1" dirty="0">
                  <a:latin typeface="Times New Roman"/>
                  <a:cs typeface="Times New Roman"/>
                </a:rPr>
                <a:t>· L , </a:t>
              </a:r>
              <a:r>
                <a:rPr sz="1800" spc="-270" dirty="0">
                  <a:latin typeface="Microsoft JhengHei UI"/>
                  <a:cs typeface="Microsoft JhengHei UI"/>
                </a:rPr>
                <a:t>$ </a:t>
              </a:r>
              <a:r>
                <a:rPr sz="1800" spc="-265" dirty="0">
                  <a:latin typeface="Microsoft JhengHei UI"/>
                  <a:cs typeface="Microsoft JhengHei UI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L→·*R </a:t>
              </a:r>
              <a:r>
                <a:rPr sz="1800" i="1" dirty="0">
                  <a:latin typeface="Times New Roman"/>
                  <a:cs typeface="Times New Roman"/>
                </a:rPr>
                <a:t>, =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 ·*R </a:t>
              </a:r>
              <a:r>
                <a:rPr sz="1800" i="1" dirty="0">
                  <a:latin typeface="Times New Roman"/>
                  <a:cs typeface="Times New Roman"/>
                </a:rPr>
                <a:t>, </a:t>
              </a:r>
              <a:r>
                <a:rPr sz="1800" spc="-270" dirty="0">
                  <a:latin typeface="Microsoft JhengHei UI"/>
                  <a:cs typeface="Microsoft JhengHei UI"/>
                </a:rPr>
                <a:t>$ </a:t>
              </a:r>
              <a:r>
                <a:rPr sz="1800" spc="-434" dirty="0">
                  <a:latin typeface="Microsoft JhengHei UI"/>
                  <a:cs typeface="Microsoft JhengHei UI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r>
                <a:rPr sz="1800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= </a:t>
              </a:r>
              <a:r>
                <a:rPr sz="1800" i="1" spc="-440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r>
                <a:rPr sz="1800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BED7169B-CC18-EE38-9A3A-51F3AFBFE7FB}"/>
                </a:ext>
              </a:extLst>
            </p:cNvPr>
            <p:cNvSpPr/>
            <p:nvPr/>
          </p:nvSpPr>
          <p:spPr>
            <a:xfrm>
              <a:off x="1637893" y="2361795"/>
              <a:ext cx="1504950" cy="2494280"/>
            </a:xfrm>
            <a:custGeom>
              <a:avLst/>
              <a:gdLst/>
              <a:ahLst/>
              <a:cxnLst/>
              <a:rect l="l" t="t" r="r" b="b"/>
              <a:pathLst>
                <a:path w="1504950" h="2494279">
                  <a:moveTo>
                    <a:pt x="1504950" y="2494026"/>
                  </a:moveTo>
                  <a:lnTo>
                    <a:pt x="1504950" y="0"/>
                  </a:lnTo>
                  <a:lnTo>
                    <a:pt x="0" y="0"/>
                  </a:lnTo>
                  <a:lnTo>
                    <a:pt x="0" y="2494026"/>
                  </a:lnTo>
                  <a:lnTo>
                    <a:pt x="1504950" y="2494026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51446924-D0BF-8930-1C6D-3B1950C996F3}"/>
                </a:ext>
              </a:extLst>
            </p:cNvPr>
            <p:cNvSpPr/>
            <p:nvPr/>
          </p:nvSpPr>
          <p:spPr>
            <a:xfrm>
              <a:off x="1631797" y="2355699"/>
              <a:ext cx="1517650" cy="2506345"/>
            </a:xfrm>
            <a:custGeom>
              <a:avLst/>
              <a:gdLst/>
              <a:ahLst/>
              <a:cxnLst/>
              <a:rect l="l" t="t" r="r" b="b"/>
              <a:pathLst>
                <a:path w="1517650" h="2506345">
                  <a:moveTo>
                    <a:pt x="1517142" y="2506218"/>
                  </a:moveTo>
                  <a:lnTo>
                    <a:pt x="1517142" y="0"/>
                  </a:lnTo>
                  <a:lnTo>
                    <a:pt x="0" y="0"/>
                  </a:lnTo>
                  <a:lnTo>
                    <a:pt x="0" y="2506218"/>
                  </a:lnTo>
                  <a:lnTo>
                    <a:pt x="6096" y="2506218"/>
                  </a:lnTo>
                  <a:lnTo>
                    <a:pt x="6095" y="12954"/>
                  </a:lnTo>
                  <a:lnTo>
                    <a:pt x="12191" y="6096"/>
                  </a:lnTo>
                  <a:lnTo>
                    <a:pt x="12191" y="12954"/>
                  </a:lnTo>
                  <a:lnTo>
                    <a:pt x="1504949" y="12953"/>
                  </a:lnTo>
                  <a:lnTo>
                    <a:pt x="1504949" y="6095"/>
                  </a:lnTo>
                  <a:lnTo>
                    <a:pt x="1511045" y="12953"/>
                  </a:lnTo>
                  <a:lnTo>
                    <a:pt x="1511045" y="2506218"/>
                  </a:lnTo>
                  <a:lnTo>
                    <a:pt x="1517142" y="2506218"/>
                  </a:lnTo>
                  <a:close/>
                </a:path>
                <a:path w="1517650" h="2506345">
                  <a:moveTo>
                    <a:pt x="12191" y="12954"/>
                  </a:moveTo>
                  <a:lnTo>
                    <a:pt x="12191" y="6096"/>
                  </a:lnTo>
                  <a:lnTo>
                    <a:pt x="6095" y="12954"/>
                  </a:lnTo>
                  <a:lnTo>
                    <a:pt x="12191" y="12954"/>
                  </a:lnTo>
                  <a:close/>
                </a:path>
                <a:path w="1517650" h="2506345">
                  <a:moveTo>
                    <a:pt x="12191" y="2494026"/>
                  </a:moveTo>
                  <a:lnTo>
                    <a:pt x="12191" y="12954"/>
                  </a:lnTo>
                  <a:lnTo>
                    <a:pt x="6095" y="12954"/>
                  </a:lnTo>
                  <a:lnTo>
                    <a:pt x="6096" y="2494026"/>
                  </a:lnTo>
                  <a:lnTo>
                    <a:pt x="12191" y="2494026"/>
                  </a:lnTo>
                  <a:close/>
                </a:path>
                <a:path w="1517650" h="2506345">
                  <a:moveTo>
                    <a:pt x="1511045" y="2494026"/>
                  </a:moveTo>
                  <a:lnTo>
                    <a:pt x="6096" y="2494026"/>
                  </a:lnTo>
                  <a:lnTo>
                    <a:pt x="12191" y="2500121"/>
                  </a:lnTo>
                  <a:lnTo>
                    <a:pt x="12191" y="2506218"/>
                  </a:lnTo>
                  <a:lnTo>
                    <a:pt x="1504949" y="2506218"/>
                  </a:lnTo>
                  <a:lnTo>
                    <a:pt x="1504949" y="2500122"/>
                  </a:lnTo>
                  <a:lnTo>
                    <a:pt x="1511045" y="2494026"/>
                  </a:lnTo>
                  <a:close/>
                </a:path>
                <a:path w="1517650" h="2506345">
                  <a:moveTo>
                    <a:pt x="12191" y="2506218"/>
                  </a:moveTo>
                  <a:lnTo>
                    <a:pt x="12191" y="2500121"/>
                  </a:lnTo>
                  <a:lnTo>
                    <a:pt x="6096" y="2494026"/>
                  </a:lnTo>
                  <a:lnTo>
                    <a:pt x="6096" y="2506218"/>
                  </a:lnTo>
                  <a:lnTo>
                    <a:pt x="12191" y="2506218"/>
                  </a:lnTo>
                  <a:close/>
                </a:path>
                <a:path w="1517650" h="2506345">
                  <a:moveTo>
                    <a:pt x="1511045" y="12953"/>
                  </a:moveTo>
                  <a:lnTo>
                    <a:pt x="1504949" y="6095"/>
                  </a:lnTo>
                  <a:lnTo>
                    <a:pt x="1504949" y="12953"/>
                  </a:lnTo>
                  <a:lnTo>
                    <a:pt x="1511045" y="12953"/>
                  </a:lnTo>
                  <a:close/>
                </a:path>
                <a:path w="1517650" h="2506345">
                  <a:moveTo>
                    <a:pt x="1511045" y="2494026"/>
                  </a:moveTo>
                  <a:lnTo>
                    <a:pt x="1511045" y="12953"/>
                  </a:lnTo>
                  <a:lnTo>
                    <a:pt x="1504949" y="12953"/>
                  </a:lnTo>
                  <a:lnTo>
                    <a:pt x="1504949" y="2494026"/>
                  </a:lnTo>
                  <a:lnTo>
                    <a:pt x="1511045" y="2494026"/>
                  </a:lnTo>
                  <a:close/>
                </a:path>
                <a:path w="1517650" h="2506345">
                  <a:moveTo>
                    <a:pt x="1511045" y="2506218"/>
                  </a:moveTo>
                  <a:lnTo>
                    <a:pt x="1511045" y="2494026"/>
                  </a:lnTo>
                  <a:lnTo>
                    <a:pt x="1504949" y="2500122"/>
                  </a:lnTo>
                  <a:lnTo>
                    <a:pt x="1504949" y="2506218"/>
                  </a:lnTo>
                  <a:lnTo>
                    <a:pt x="1511045" y="25062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C0EDF465-4B96-1605-A0BE-037BED892FE0}"/>
                </a:ext>
              </a:extLst>
            </p:cNvPr>
            <p:cNvSpPr txBox="1"/>
            <p:nvPr/>
          </p:nvSpPr>
          <p:spPr>
            <a:xfrm>
              <a:off x="1716635" y="2474063"/>
              <a:ext cx="1249045" cy="23533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01600">
                <a:lnSpc>
                  <a:spcPts val="1245"/>
                </a:lnSpc>
                <a:spcBef>
                  <a:spcPts val="100"/>
                </a:spcBef>
              </a:pPr>
              <a:r>
                <a:rPr lang="en-US" sz="12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 </a:t>
              </a:r>
              <a:endParaRPr lang="en-US" sz="1200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  <a:p>
              <a:pPr marL="12700">
                <a:lnSpc>
                  <a:spcPts val="1964"/>
                </a:lnSpc>
              </a:pPr>
              <a:r>
                <a:rPr sz="1800" i="1" dirty="0">
                  <a:latin typeface="Times New Roman"/>
                  <a:cs typeface="Times New Roman"/>
                </a:rPr>
                <a:t>S′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→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S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  <a:p>
              <a:pPr marL="12700">
                <a:lnSpc>
                  <a:spcPct val="100000"/>
                </a:lnSpc>
              </a:pPr>
              <a:r>
                <a:rPr sz="1800" i="1" dirty="0">
                  <a:latin typeface="Times New Roman"/>
                  <a:cs typeface="Times New Roman"/>
                </a:rPr>
                <a:t>S→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L=R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  <a:p>
              <a:pPr marL="12700">
                <a:lnSpc>
                  <a:spcPct val="100000"/>
                </a:lnSpc>
              </a:pPr>
              <a:r>
                <a:rPr sz="1800" i="1" dirty="0">
                  <a:latin typeface="Times New Roman"/>
                  <a:cs typeface="Times New Roman"/>
                </a:rPr>
                <a:t>S→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R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  <a:p>
              <a:pPr marL="12700" marR="120014">
                <a:lnSpc>
                  <a:spcPct val="99200"/>
                </a:lnSpc>
                <a:spcBef>
                  <a:spcPts val="80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L→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*R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=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 </a:t>
              </a:r>
              <a:r>
                <a:rPr sz="1800" i="1" dirty="0">
                  <a:latin typeface="Times New Roman"/>
                  <a:cs typeface="Times New Roman"/>
                </a:rPr>
                <a:t>· 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r>
                <a:rPr sz="1800" spc="-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 = </a:t>
              </a:r>
              <a:r>
                <a:rPr sz="1800" i="1" spc="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R→ </a:t>
              </a:r>
              <a:r>
                <a:rPr sz="1800" i="1" dirty="0">
                  <a:latin typeface="Times New Roman"/>
                  <a:cs typeface="Times New Roman"/>
                </a:rPr>
                <a:t>· L , </a:t>
              </a:r>
              <a:r>
                <a:rPr sz="1800" spc="-270" dirty="0">
                  <a:latin typeface="Microsoft JhengHei UI"/>
                  <a:cs typeface="Microsoft JhengHei UI"/>
                </a:rPr>
                <a:t>$ </a:t>
              </a:r>
              <a:r>
                <a:rPr sz="1800" spc="-265" dirty="0">
                  <a:latin typeface="Microsoft JhengHei UI"/>
                  <a:cs typeface="Microsoft JhengHei UI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 </a:t>
              </a:r>
              <a:r>
                <a:rPr sz="1800" i="1" dirty="0">
                  <a:latin typeface="Times New Roman"/>
                  <a:cs typeface="Times New Roman"/>
                </a:rPr>
                <a:t>· *R , </a:t>
              </a:r>
              <a:r>
                <a:rPr sz="1800" spc="-270" dirty="0">
                  <a:latin typeface="Microsoft JhengHei UI"/>
                  <a:cs typeface="Microsoft JhengHei UI"/>
                </a:rPr>
                <a:t>$ </a:t>
              </a:r>
              <a:r>
                <a:rPr sz="1800" spc="-434" dirty="0">
                  <a:latin typeface="Microsoft JhengHei UI"/>
                  <a:cs typeface="Microsoft JhengHei UI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r>
                <a:rPr sz="1800" spc="-1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76CFBDEC-94B2-E37C-478E-8BDF16E25631}"/>
                </a:ext>
              </a:extLst>
            </p:cNvPr>
            <p:cNvSpPr txBox="1"/>
            <p:nvPr/>
          </p:nvSpPr>
          <p:spPr>
            <a:xfrm>
              <a:off x="3741769" y="1421742"/>
              <a:ext cx="1069975" cy="56578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ts val="2125"/>
                </a:lnSpc>
                <a:spcBef>
                  <a:spcPts val="100"/>
                </a:spcBef>
              </a:pPr>
              <a:r>
                <a:rPr lang="en-US" sz="1800" dirty="0">
                  <a:latin typeface="Times New Roman"/>
                  <a:cs typeface="Times New Roman"/>
                </a:rPr>
                <a:t> </a:t>
              </a:r>
              <a:endParaRPr sz="1800" dirty="0">
                <a:latin typeface="Times New Roman"/>
                <a:cs typeface="Times New Roman"/>
              </a:endParaRPr>
            </a:p>
            <a:p>
              <a:pPr marL="38100">
                <a:lnSpc>
                  <a:spcPts val="2125"/>
                </a:lnSpc>
              </a:pPr>
              <a:r>
                <a:rPr sz="1800" i="1" dirty="0">
                  <a:latin typeface="Times New Roman"/>
                  <a:cs typeface="Times New Roman"/>
                </a:rPr>
                <a:t>S′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→S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A03024D6-93EE-BBF5-C36C-AA148EC879E3}"/>
                </a:ext>
              </a:extLst>
            </p:cNvPr>
            <p:cNvSpPr txBox="1"/>
            <p:nvPr/>
          </p:nvSpPr>
          <p:spPr>
            <a:xfrm>
              <a:off x="3626207" y="2282801"/>
              <a:ext cx="1134745" cy="7073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01600">
                <a:lnSpc>
                  <a:spcPts val="1245"/>
                </a:lnSpc>
                <a:spcBef>
                  <a:spcPts val="1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 </a:t>
              </a:r>
              <a:endParaRPr sz="1200" dirty="0">
                <a:latin typeface="Times New Roman"/>
                <a:cs typeface="Times New Roman"/>
              </a:endParaRPr>
            </a:p>
            <a:p>
              <a:pPr marL="12700">
                <a:lnSpc>
                  <a:spcPts val="1964"/>
                </a:lnSpc>
              </a:pPr>
              <a:r>
                <a:rPr sz="1800" i="1" dirty="0">
                  <a:latin typeface="Times New Roman"/>
                  <a:cs typeface="Times New Roman"/>
                </a:rPr>
                <a:t>S→L·=R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50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  <a:p>
              <a:pPr marL="12700">
                <a:lnSpc>
                  <a:spcPct val="100000"/>
                </a:lnSpc>
              </a:pPr>
              <a:r>
                <a:rPr sz="1800" i="1" spc="-5" dirty="0">
                  <a:latin typeface="Times New Roman"/>
                  <a:cs typeface="Times New Roman"/>
                </a:rPr>
                <a:t>R→L·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46C11BFD-EF09-7C56-18E8-F80E205EBE4D}"/>
                </a:ext>
              </a:extLst>
            </p:cNvPr>
            <p:cNvSpPr txBox="1"/>
            <p:nvPr/>
          </p:nvSpPr>
          <p:spPr>
            <a:xfrm>
              <a:off x="3243675" y="2382624"/>
              <a:ext cx="1651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L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3A91EB55-DCA5-3355-2945-EF2D147C03CC}"/>
                </a:ext>
              </a:extLst>
            </p:cNvPr>
            <p:cNvSpPr/>
            <p:nvPr/>
          </p:nvSpPr>
          <p:spPr>
            <a:xfrm>
              <a:off x="3557371" y="3138273"/>
              <a:ext cx="1224280" cy="646430"/>
            </a:xfrm>
            <a:custGeom>
              <a:avLst/>
              <a:gdLst/>
              <a:ahLst/>
              <a:cxnLst/>
              <a:rect l="l" t="t" r="r" b="b"/>
              <a:pathLst>
                <a:path w="1224279" h="646429">
                  <a:moveTo>
                    <a:pt x="1223772" y="646176"/>
                  </a:moveTo>
                  <a:lnTo>
                    <a:pt x="1223772" y="0"/>
                  </a:lnTo>
                  <a:lnTo>
                    <a:pt x="0" y="0"/>
                  </a:lnTo>
                  <a:lnTo>
                    <a:pt x="0" y="646176"/>
                  </a:lnTo>
                  <a:lnTo>
                    <a:pt x="1223772" y="646176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E1AA0EE1-5AE4-DB99-1DCB-599D207F46CC}"/>
                </a:ext>
              </a:extLst>
            </p:cNvPr>
            <p:cNvSpPr/>
            <p:nvPr/>
          </p:nvSpPr>
          <p:spPr>
            <a:xfrm>
              <a:off x="3550513" y="3132177"/>
              <a:ext cx="1236980" cy="658495"/>
            </a:xfrm>
            <a:custGeom>
              <a:avLst/>
              <a:gdLst/>
              <a:ahLst/>
              <a:cxnLst/>
              <a:rect l="l" t="t" r="r" b="b"/>
              <a:pathLst>
                <a:path w="1236979" h="658495">
                  <a:moveTo>
                    <a:pt x="1236726" y="658368"/>
                  </a:moveTo>
                  <a:lnTo>
                    <a:pt x="1236726" y="0"/>
                  </a:lnTo>
                  <a:lnTo>
                    <a:pt x="0" y="0"/>
                  </a:lnTo>
                  <a:lnTo>
                    <a:pt x="0" y="658368"/>
                  </a:lnTo>
                  <a:lnTo>
                    <a:pt x="6857" y="658368"/>
                  </a:lnTo>
                  <a:lnTo>
                    <a:pt x="6857" y="12192"/>
                  </a:lnTo>
                  <a:lnTo>
                    <a:pt x="12953" y="6095"/>
                  </a:lnTo>
                  <a:lnTo>
                    <a:pt x="12953" y="12192"/>
                  </a:lnTo>
                  <a:lnTo>
                    <a:pt x="1224533" y="12192"/>
                  </a:lnTo>
                  <a:lnTo>
                    <a:pt x="1224533" y="6095"/>
                  </a:lnTo>
                  <a:lnTo>
                    <a:pt x="1230629" y="12192"/>
                  </a:lnTo>
                  <a:lnTo>
                    <a:pt x="1230629" y="658368"/>
                  </a:lnTo>
                  <a:lnTo>
                    <a:pt x="1236726" y="658368"/>
                  </a:lnTo>
                  <a:close/>
                </a:path>
                <a:path w="1236979" h="658495">
                  <a:moveTo>
                    <a:pt x="12953" y="12192"/>
                  </a:moveTo>
                  <a:lnTo>
                    <a:pt x="12953" y="6095"/>
                  </a:lnTo>
                  <a:lnTo>
                    <a:pt x="6857" y="12192"/>
                  </a:lnTo>
                  <a:lnTo>
                    <a:pt x="12953" y="12192"/>
                  </a:lnTo>
                  <a:close/>
                </a:path>
                <a:path w="1236979" h="658495">
                  <a:moveTo>
                    <a:pt x="12953" y="646176"/>
                  </a:moveTo>
                  <a:lnTo>
                    <a:pt x="12953" y="12192"/>
                  </a:lnTo>
                  <a:lnTo>
                    <a:pt x="6857" y="12192"/>
                  </a:lnTo>
                  <a:lnTo>
                    <a:pt x="6857" y="646176"/>
                  </a:lnTo>
                  <a:lnTo>
                    <a:pt x="12953" y="646176"/>
                  </a:lnTo>
                  <a:close/>
                </a:path>
                <a:path w="1236979" h="658495">
                  <a:moveTo>
                    <a:pt x="1230629" y="646176"/>
                  </a:moveTo>
                  <a:lnTo>
                    <a:pt x="6857" y="646176"/>
                  </a:lnTo>
                  <a:lnTo>
                    <a:pt x="12953" y="652272"/>
                  </a:lnTo>
                  <a:lnTo>
                    <a:pt x="12953" y="658368"/>
                  </a:lnTo>
                  <a:lnTo>
                    <a:pt x="1224533" y="658368"/>
                  </a:lnTo>
                  <a:lnTo>
                    <a:pt x="1224533" y="652272"/>
                  </a:lnTo>
                  <a:lnTo>
                    <a:pt x="1230629" y="646176"/>
                  </a:lnTo>
                  <a:close/>
                </a:path>
                <a:path w="1236979" h="658495">
                  <a:moveTo>
                    <a:pt x="12953" y="658368"/>
                  </a:moveTo>
                  <a:lnTo>
                    <a:pt x="12953" y="652272"/>
                  </a:lnTo>
                  <a:lnTo>
                    <a:pt x="6857" y="646176"/>
                  </a:lnTo>
                  <a:lnTo>
                    <a:pt x="6857" y="658368"/>
                  </a:lnTo>
                  <a:lnTo>
                    <a:pt x="12953" y="658368"/>
                  </a:lnTo>
                  <a:close/>
                </a:path>
                <a:path w="1236979" h="658495">
                  <a:moveTo>
                    <a:pt x="1230629" y="12192"/>
                  </a:moveTo>
                  <a:lnTo>
                    <a:pt x="1224533" y="6095"/>
                  </a:lnTo>
                  <a:lnTo>
                    <a:pt x="1224533" y="12192"/>
                  </a:lnTo>
                  <a:lnTo>
                    <a:pt x="1230629" y="12192"/>
                  </a:lnTo>
                  <a:close/>
                </a:path>
                <a:path w="1236979" h="658495">
                  <a:moveTo>
                    <a:pt x="1230629" y="646176"/>
                  </a:moveTo>
                  <a:lnTo>
                    <a:pt x="1230629" y="12192"/>
                  </a:lnTo>
                  <a:lnTo>
                    <a:pt x="1224533" y="12192"/>
                  </a:lnTo>
                  <a:lnTo>
                    <a:pt x="1224533" y="646176"/>
                  </a:lnTo>
                  <a:lnTo>
                    <a:pt x="1230629" y="646176"/>
                  </a:lnTo>
                  <a:close/>
                </a:path>
                <a:path w="1236979" h="658495">
                  <a:moveTo>
                    <a:pt x="1230629" y="658368"/>
                  </a:moveTo>
                  <a:lnTo>
                    <a:pt x="1230629" y="646176"/>
                  </a:lnTo>
                  <a:lnTo>
                    <a:pt x="1224533" y="652272"/>
                  </a:lnTo>
                  <a:lnTo>
                    <a:pt x="1224533" y="658368"/>
                  </a:lnTo>
                  <a:lnTo>
                    <a:pt x="1230629" y="658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6723C83A-7107-2AAA-BA1E-38D26ACC0176}"/>
                </a:ext>
              </a:extLst>
            </p:cNvPr>
            <p:cNvSpPr txBox="1"/>
            <p:nvPr/>
          </p:nvSpPr>
          <p:spPr>
            <a:xfrm>
              <a:off x="3557371" y="3138273"/>
              <a:ext cx="1224280" cy="577081"/>
            </a:xfrm>
            <a:prstGeom prst="rect">
              <a:avLst/>
            </a:prstGeom>
          </p:spPr>
          <p:txBody>
            <a:bodyPr vert="horz" wrap="square" lIns="0" tIns="38100" rIns="0" bIns="0" rtlCol="0">
              <a:spAutoFit/>
            </a:bodyPr>
            <a:lstStyle/>
            <a:p>
              <a:pPr marL="90170">
                <a:lnSpc>
                  <a:spcPts val="2125"/>
                </a:lnSpc>
                <a:spcBef>
                  <a:spcPts val="300"/>
                </a:spcBef>
              </a:pPr>
              <a:r>
                <a:rPr lang="en-US" sz="1800" dirty="0">
                  <a:latin typeface="Times New Roman"/>
                  <a:cs typeface="Times New Roman"/>
                </a:rPr>
                <a:t> </a:t>
              </a:r>
              <a:endParaRPr sz="1800" dirty="0">
                <a:latin typeface="Times New Roman"/>
                <a:cs typeface="Times New Roman"/>
              </a:endParaRPr>
            </a:p>
            <a:p>
              <a:pPr marL="90170">
                <a:lnSpc>
                  <a:spcPts val="2125"/>
                </a:lnSpc>
              </a:pPr>
              <a:r>
                <a:rPr sz="1800" i="1" dirty="0">
                  <a:latin typeface="Times New Roman"/>
                  <a:cs typeface="Times New Roman"/>
                </a:rPr>
                <a:t>S→R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CDA6604F-DD19-B979-4A5C-F5C053386EA7}"/>
                </a:ext>
              </a:extLst>
            </p:cNvPr>
            <p:cNvSpPr/>
            <p:nvPr/>
          </p:nvSpPr>
          <p:spPr>
            <a:xfrm>
              <a:off x="3131944" y="3440025"/>
              <a:ext cx="433070" cy="114300"/>
            </a:xfrm>
            <a:custGeom>
              <a:avLst/>
              <a:gdLst/>
              <a:ahLst/>
              <a:cxnLst/>
              <a:rect l="l" t="t" r="r" b="b"/>
              <a:pathLst>
                <a:path w="433070" h="114300">
                  <a:moveTo>
                    <a:pt x="337565" y="76200"/>
                  </a:moveTo>
                  <a:lnTo>
                    <a:pt x="337565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337565" y="76200"/>
                  </a:lnTo>
                  <a:close/>
                </a:path>
                <a:path w="433070" h="114300">
                  <a:moveTo>
                    <a:pt x="432816" y="57150"/>
                  </a:moveTo>
                  <a:lnTo>
                    <a:pt x="318516" y="0"/>
                  </a:lnTo>
                  <a:lnTo>
                    <a:pt x="318516" y="38100"/>
                  </a:lnTo>
                  <a:lnTo>
                    <a:pt x="337565" y="38100"/>
                  </a:lnTo>
                  <a:lnTo>
                    <a:pt x="337565" y="104775"/>
                  </a:lnTo>
                  <a:lnTo>
                    <a:pt x="432816" y="57150"/>
                  </a:lnTo>
                  <a:close/>
                </a:path>
                <a:path w="433070" h="114300">
                  <a:moveTo>
                    <a:pt x="337565" y="104775"/>
                  </a:moveTo>
                  <a:lnTo>
                    <a:pt x="337565" y="76200"/>
                  </a:lnTo>
                  <a:lnTo>
                    <a:pt x="318516" y="76200"/>
                  </a:lnTo>
                  <a:lnTo>
                    <a:pt x="318516" y="114300"/>
                  </a:lnTo>
                  <a:lnTo>
                    <a:pt x="337565" y="104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F5573FA4-C09E-4230-FDA2-5ABC2CFB164E}"/>
                </a:ext>
              </a:extLst>
            </p:cNvPr>
            <p:cNvSpPr txBox="1"/>
            <p:nvPr/>
          </p:nvSpPr>
          <p:spPr>
            <a:xfrm>
              <a:off x="3235293" y="3152243"/>
              <a:ext cx="1784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R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48FEB98F-2B0B-8EC6-2D1A-ACD5387F41A2}"/>
                </a:ext>
              </a:extLst>
            </p:cNvPr>
            <p:cNvSpPr txBox="1"/>
            <p:nvPr/>
          </p:nvSpPr>
          <p:spPr>
            <a:xfrm>
              <a:off x="3278727" y="4340201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spc="-5" dirty="0">
                  <a:latin typeface="Times New Roman"/>
                  <a:cs typeface="Times New Roman"/>
                </a:rPr>
                <a:t>*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C54EC2D-F003-6586-F9EE-85E8E5E4DF39}"/>
                </a:ext>
              </a:extLst>
            </p:cNvPr>
            <p:cNvSpPr txBox="1"/>
            <p:nvPr/>
          </p:nvSpPr>
          <p:spPr>
            <a:xfrm>
              <a:off x="2717895" y="5333088"/>
              <a:ext cx="2159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endParaRPr sz="1800" b="1" dirty="0">
                <a:latin typeface="Times New Roman"/>
                <a:cs typeface="Times New Roman"/>
              </a:endParaRPr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52B2FA56-269B-B833-6B2B-E3F2E1DF2689}"/>
                </a:ext>
              </a:extLst>
            </p:cNvPr>
            <p:cNvSpPr txBox="1"/>
            <p:nvPr/>
          </p:nvSpPr>
          <p:spPr>
            <a:xfrm>
              <a:off x="5070951" y="2160882"/>
              <a:ext cx="17018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spc="-5" dirty="0">
                  <a:latin typeface="Times New Roman"/>
                  <a:cs typeface="Times New Roman"/>
                </a:rPr>
                <a:t>=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C8A194A7-7ED3-B711-4677-5ED0BECAC370}"/>
                </a:ext>
              </a:extLst>
            </p:cNvPr>
            <p:cNvSpPr txBox="1"/>
            <p:nvPr/>
          </p:nvSpPr>
          <p:spPr>
            <a:xfrm>
              <a:off x="5463127" y="1937616"/>
              <a:ext cx="1299845" cy="24699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ts val="2125"/>
                </a:lnSpc>
                <a:spcBef>
                  <a:spcPts val="100"/>
                </a:spcBef>
              </a:pPr>
              <a:endParaRPr sz="1800" dirty="0">
                <a:latin typeface="Times New Roman"/>
                <a:cs typeface="Times New Roman"/>
              </a:endParaRPr>
            </a:p>
            <a:p>
              <a:pPr marL="38100" marR="30480" indent="-635">
                <a:lnSpc>
                  <a:spcPts val="2160"/>
                </a:lnSpc>
                <a:spcBef>
                  <a:spcPts val="35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S→L=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R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 </a:t>
              </a:r>
              <a:r>
                <a:rPr sz="1800" spc="-434" dirty="0">
                  <a:latin typeface="Microsoft JhengHei UI"/>
                  <a:cs typeface="Microsoft JhengHei UI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R→ </a:t>
              </a:r>
              <a:r>
                <a:rPr sz="1800" i="1" dirty="0">
                  <a:latin typeface="Times New Roman"/>
                  <a:cs typeface="Times New Roman"/>
                </a:rPr>
                <a:t>· L , </a:t>
              </a:r>
              <a:r>
                <a:rPr sz="1800" spc="-270" dirty="0">
                  <a:latin typeface="Microsoft JhengHei UI"/>
                  <a:cs typeface="Microsoft JhengHei UI"/>
                </a:rPr>
                <a:t>$ </a:t>
              </a:r>
              <a:r>
                <a:rPr sz="1800" spc="-265" dirty="0">
                  <a:latin typeface="Microsoft JhengHei UI"/>
                  <a:cs typeface="Microsoft JhengHei UI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 </a:t>
              </a:r>
              <a:r>
                <a:rPr sz="1800" i="1" dirty="0">
                  <a:latin typeface="Times New Roman"/>
                  <a:cs typeface="Times New Roman"/>
                </a:rPr>
                <a:t>· *R , </a:t>
              </a:r>
              <a:r>
                <a:rPr sz="1800" spc="-270" dirty="0">
                  <a:latin typeface="Microsoft JhengHei UI"/>
                  <a:cs typeface="Microsoft JhengHei UI"/>
                </a:rPr>
                <a:t>$ </a:t>
              </a:r>
              <a:r>
                <a:rPr sz="1800" spc="-265" dirty="0">
                  <a:latin typeface="Microsoft JhengHei UI"/>
                  <a:cs typeface="Microsoft JhengHei UI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10" dirty="0">
                  <a:latin typeface="Times New Roman"/>
                  <a:cs typeface="Times New Roman"/>
                </a:rPr>
                <a:t> 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r>
                <a:rPr sz="1800" spc="-1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10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  <a:p>
              <a:pPr marL="38100">
                <a:lnSpc>
                  <a:spcPct val="100000"/>
                </a:lnSpc>
                <a:spcBef>
                  <a:spcPts val="1750"/>
                </a:spcBef>
              </a:pPr>
              <a:endParaRPr sz="1800" dirty="0">
                <a:latin typeface="Times New Roman"/>
                <a:cs typeface="Times New Roman"/>
              </a:endParaRPr>
            </a:p>
            <a:p>
              <a:pPr marL="38100" marR="202565">
                <a:lnSpc>
                  <a:spcPts val="2090"/>
                </a:lnSpc>
                <a:spcBef>
                  <a:spcPts val="125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L→*R</a:t>
              </a:r>
              <a:r>
                <a:rPr sz="1800" i="1" spc="-3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=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L→*R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52DE9C7F-C425-0DB8-E5FE-F12CD26B760D}"/>
                </a:ext>
              </a:extLst>
            </p:cNvPr>
            <p:cNvSpPr txBox="1"/>
            <p:nvPr/>
          </p:nvSpPr>
          <p:spPr>
            <a:xfrm>
              <a:off x="5009991" y="3728316"/>
              <a:ext cx="1784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R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29" name="object 30">
              <a:extLst>
                <a:ext uri="{FF2B5EF4-FFF2-40B4-BE49-F238E27FC236}">
                  <a16:creationId xmlns:a16="http://schemas.microsoft.com/office/drawing/2014/main" id="{B335837A-FBE3-70C9-FBAA-A35AA4693550}"/>
                </a:ext>
              </a:extLst>
            </p:cNvPr>
            <p:cNvSpPr txBox="1"/>
            <p:nvPr/>
          </p:nvSpPr>
          <p:spPr>
            <a:xfrm>
              <a:off x="5453228" y="4680054"/>
              <a:ext cx="1061085" cy="17189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0">
                <a:lnSpc>
                  <a:spcPts val="1280"/>
                </a:lnSpc>
                <a:spcBef>
                  <a:spcPts val="100"/>
                </a:spcBef>
              </a:pPr>
              <a:endParaRPr sz="1200" dirty="0">
                <a:latin typeface="Times New Roman"/>
                <a:cs typeface="Times New Roman"/>
              </a:endParaRPr>
            </a:p>
            <a:p>
              <a:pPr marL="38100">
                <a:lnSpc>
                  <a:spcPts val="1964"/>
                </a:lnSpc>
              </a:pPr>
              <a:r>
                <a:rPr sz="1800" i="1" spc="-5" dirty="0">
                  <a:latin typeface="Times New Roman"/>
                  <a:cs typeface="Times New Roman"/>
                </a:rPr>
                <a:t>R→L</a:t>
              </a:r>
              <a:r>
                <a:rPr sz="1800" i="1" spc="-9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=</a:t>
              </a:r>
              <a:endParaRPr sz="1800" dirty="0">
                <a:latin typeface="Times New Roman"/>
                <a:cs typeface="Times New Roman"/>
              </a:endParaRPr>
            </a:p>
            <a:p>
              <a:pPr marL="38100">
                <a:lnSpc>
                  <a:spcPts val="2125"/>
                </a:lnSpc>
              </a:pPr>
              <a:r>
                <a:rPr sz="1800" i="1" spc="90" dirty="0">
                  <a:latin typeface="Times New Roman"/>
                  <a:cs typeface="Times New Roman"/>
                </a:rPr>
                <a:t>R→L·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  <a:p>
              <a:pPr marL="47625">
                <a:lnSpc>
                  <a:spcPct val="100000"/>
                </a:lnSpc>
                <a:spcBef>
                  <a:spcPts val="1545"/>
                </a:spcBef>
              </a:pPr>
              <a:endParaRPr sz="1800" dirty="0">
                <a:latin typeface="Times New Roman"/>
                <a:cs typeface="Times New Roman"/>
              </a:endParaRPr>
            </a:p>
            <a:p>
              <a:pPr marL="47625" marR="30480">
                <a:lnSpc>
                  <a:spcPts val="2090"/>
                </a:lnSpc>
                <a:spcBef>
                  <a:spcPts val="130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L→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r>
                <a:rPr sz="1800" spc="-50" dirty="0">
                  <a:latin typeface="Times New Roman"/>
                  <a:cs typeface="Times New Roman"/>
                </a:rPr>
                <a:t> </a:t>
              </a:r>
              <a:r>
                <a:rPr sz="1800" i="1" spc="225" dirty="0">
                  <a:latin typeface="Times New Roman"/>
                  <a:cs typeface="Times New Roman"/>
                </a:rPr>
                <a:t>·,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=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r>
                <a:rPr sz="1800" spc="-35" dirty="0">
                  <a:latin typeface="Times New Roman"/>
                  <a:cs typeface="Times New Roman"/>
                </a:rPr>
                <a:t> </a:t>
              </a:r>
              <a:r>
                <a:rPr sz="1800" i="1" spc="225" dirty="0">
                  <a:latin typeface="Times New Roman"/>
                  <a:cs typeface="Times New Roman"/>
                </a:rPr>
                <a:t>·,</a:t>
              </a:r>
              <a:r>
                <a:rPr sz="1800" i="1" spc="-3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30" name="object 31">
              <a:extLst>
                <a:ext uri="{FF2B5EF4-FFF2-40B4-BE49-F238E27FC236}">
                  <a16:creationId xmlns:a16="http://schemas.microsoft.com/office/drawing/2014/main" id="{2A9A4363-5269-9C8C-9AAA-147AFDBDFAB2}"/>
                </a:ext>
              </a:extLst>
            </p:cNvPr>
            <p:cNvSpPr txBox="1"/>
            <p:nvPr/>
          </p:nvSpPr>
          <p:spPr>
            <a:xfrm>
              <a:off x="4994751" y="4746348"/>
              <a:ext cx="1651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L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31" name="object 32">
              <a:extLst>
                <a:ext uri="{FF2B5EF4-FFF2-40B4-BE49-F238E27FC236}">
                  <a16:creationId xmlns:a16="http://schemas.microsoft.com/office/drawing/2014/main" id="{BC20F731-1C0F-2BCF-BCC8-8F66DB86CFD7}"/>
                </a:ext>
              </a:extLst>
            </p:cNvPr>
            <p:cNvSpPr txBox="1"/>
            <p:nvPr/>
          </p:nvSpPr>
          <p:spPr>
            <a:xfrm>
              <a:off x="6950043" y="1641198"/>
              <a:ext cx="1784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R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32" name="object 33">
              <a:extLst>
                <a:ext uri="{FF2B5EF4-FFF2-40B4-BE49-F238E27FC236}">
                  <a16:creationId xmlns:a16="http://schemas.microsoft.com/office/drawing/2014/main" id="{65B7345D-8EBE-A58D-7291-135625AF25A9}"/>
                </a:ext>
              </a:extLst>
            </p:cNvPr>
            <p:cNvSpPr txBox="1"/>
            <p:nvPr/>
          </p:nvSpPr>
          <p:spPr>
            <a:xfrm>
              <a:off x="6980515" y="3728316"/>
              <a:ext cx="2159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Times New Roman"/>
                  <a:cs typeface="Times New Roman"/>
                </a:rPr>
                <a:t>id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9DF0C244-1FA8-22EE-CCF3-C36B88EF0F4F}"/>
                </a:ext>
              </a:extLst>
            </p:cNvPr>
            <p:cNvSpPr txBox="1"/>
            <p:nvPr/>
          </p:nvSpPr>
          <p:spPr>
            <a:xfrm>
              <a:off x="4962747" y="5466438"/>
              <a:ext cx="2159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endParaRPr sz="1800" b="1" dirty="0">
                <a:latin typeface="Times New Roman"/>
                <a:cs typeface="Times New Roman"/>
              </a:endParaRPr>
            </a:p>
          </p:txBody>
        </p:sp>
        <p:sp>
          <p:nvSpPr>
            <p:cNvPr id="34" name="object 36">
              <a:extLst>
                <a:ext uri="{FF2B5EF4-FFF2-40B4-BE49-F238E27FC236}">
                  <a16:creationId xmlns:a16="http://schemas.microsoft.com/office/drawing/2014/main" id="{0E9F2C5B-9408-5BA1-B48D-8A784AE57FB4}"/>
                </a:ext>
              </a:extLst>
            </p:cNvPr>
            <p:cNvSpPr txBox="1"/>
            <p:nvPr/>
          </p:nvSpPr>
          <p:spPr>
            <a:xfrm>
              <a:off x="3300825" y="5006951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spc="-5" dirty="0">
                  <a:latin typeface="Times New Roman"/>
                  <a:cs typeface="Times New Roman"/>
                </a:rPr>
                <a:t>*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35" name="object 37">
              <a:extLst>
                <a:ext uri="{FF2B5EF4-FFF2-40B4-BE49-F238E27FC236}">
                  <a16:creationId xmlns:a16="http://schemas.microsoft.com/office/drawing/2014/main" id="{A6EC5752-7DA1-5451-0E1C-2BD2B557C4BA}"/>
                </a:ext>
              </a:extLst>
            </p:cNvPr>
            <p:cNvSpPr/>
            <p:nvPr/>
          </p:nvSpPr>
          <p:spPr>
            <a:xfrm>
              <a:off x="3143675" y="4590645"/>
              <a:ext cx="424180" cy="124460"/>
            </a:xfrm>
            <a:custGeom>
              <a:avLst/>
              <a:gdLst/>
              <a:ahLst/>
              <a:cxnLst/>
              <a:rect l="l" t="t" r="r" b="b"/>
              <a:pathLst>
                <a:path w="424179" h="124460">
                  <a:moveTo>
                    <a:pt x="320801" y="83058"/>
                  </a:moveTo>
                  <a:lnTo>
                    <a:pt x="320801" y="41148"/>
                  </a:lnTo>
                  <a:lnTo>
                    <a:pt x="0" y="41148"/>
                  </a:lnTo>
                  <a:lnTo>
                    <a:pt x="0" y="83058"/>
                  </a:lnTo>
                  <a:lnTo>
                    <a:pt x="320801" y="83058"/>
                  </a:lnTo>
                  <a:close/>
                </a:path>
                <a:path w="424179" h="124460">
                  <a:moveTo>
                    <a:pt x="423672" y="61722"/>
                  </a:moveTo>
                  <a:lnTo>
                    <a:pt x="300227" y="0"/>
                  </a:lnTo>
                  <a:lnTo>
                    <a:pt x="300227" y="41148"/>
                  </a:lnTo>
                  <a:lnTo>
                    <a:pt x="320801" y="41148"/>
                  </a:lnTo>
                  <a:lnTo>
                    <a:pt x="320801" y="113791"/>
                  </a:lnTo>
                  <a:lnTo>
                    <a:pt x="423672" y="61722"/>
                  </a:lnTo>
                  <a:close/>
                </a:path>
                <a:path w="424179" h="124460">
                  <a:moveTo>
                    <a:pt x="320801" y="113791"/>
                  </a:moveTo>
                  <a:lnTo>
                    <a:pt x="320801" y="83058"/>
                  </a:lnTo>
                  <a:lnTo>
                    <a:pt x="300227" y="83058"/>
                  </a:lnTo>
                  <a:lnTo>
                    <a:pt x="300227" y="124205"/>
                  </a:lnTo>
                  <a:lnTo>
                    <a:pt x="320801" y="113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8">
              <a:extLst>
                <a:ext uri="{FF2B5EF4-FFF2-40B4-BE49-F238E27FC236}">
                  <a16:creationId xmlns:a16="http://schemas.microsoft.com/office/drawing/2014/main" id="{062BDBEE-70DC-91A4-3100-39B431449563}"/>
                </a:ext>
              </a:extLst>
            </p:cNvPr>
            <p:cNvSpPr txBox="1"/>
            <p:nvPr/>
          </p:nvSpPr>
          <p:spPr>
            <a:xfrm>
              <a:off x="6978999" y="3048611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spc="-5" dirty="0">
                  <a:latin typeface="Times New Roman"/>
                  <a:cs typeface="Times New Roman"/>
                </a:rPr>
                <a:t>*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37" name="object 41">
              <a:extLst>
                <a:ext uri="{FF2B5EF4-FFF2-40B4-BE49-F238E27FC236}">
                  <a16:creationId xmlns:a16="http://schemas.microsoft.com/office/drawing/2014/main" id="{6E08AB0A-DA0C-36E8-2ABF-1EB0D12FDF8D}"/>
                </a:ext>
              </a:extLst>
            </p:cNvPr>
            <p:cNvSpPr txBox="1"/>
            <p:nvPr/>
          </p:nvSpPr>
          <p:spPr>
            <a:xfrm>
              <a:off x="7366087" y="5242402"/>
              <a:ext cx="9721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L→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r>
                <a:rPr sz="1800" spc="-3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38" name="object 44">
              <a:extLst>
                <a:ext uri="{FF2B5EF4-FFF2-40B4-BE49-F238E27FC236}">
                  <a16:creationId xmlns:a16="http://schemas.microsoft.com/office/drawing/2014/main" id="{A490281B-6FCE-2F31-1B4E-E348F85AAD53}"/>
                </a:ext>
              </a:extLst>
            </p:cNvPr>
            <p:cNvSpPr txBox="1"/>
            <p:nvPr/>
          </p:nvSpPr>
          <p:spPr>
            <a:xfrm>
              <a:off x="7366087" y="5969350"/>
              <a:ext cx="1048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L→*R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>
                <a:latin typeface="Microsoft JhengHei UI"/>
                <a:cs typeface="Microsoft JhengHei UI"/>
              </a:endParaRPr>
            </a:p>
          </p:txBody>
        </p:sp>
        <p:sp>
          <p:nvSpPr>
            <p:cNvPr id="39" name="object 45">
              <a:extLst>
                <a:ext uri="{FF2B5EF4-FFF2-40B4-BE49-F238E27FC236}">
                  <a16:creationId xmlns:a16="http://schemas.microsoft.com/office/drawing/2014/main" id="{64CEA047-F8B7-DBAA-D509-C8A41EB4BA79}"/>
                </a:ext>
              </a:extLst>
            </p:cNvPr>
            <p:cNvSpPr txBox="1"/>
            <p:nvPr/>
          </p:nvSpPr>
          <p:spPr>
            <a:xfrm>
              <a:off x="8664750" y="4395455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R</a:t>
              </a:r>
              <a:endParaRPr sz="1800" dirty="0">
                <a:latin typeface="Times New Roman"/>
                <a:cs typeface="Times New Roman"/>
              </a:endParaRPr>
            </a:p>
          </p:txBody>
        </p:sp>
        <p:sp>
          <p:nvSpPr>
            <p:cNvPr id="40" name="object 46">
              <a:extLst>
                <a:ext uri="{FF2B5EF4-FFF2-40B4-BE49-F238E27FC236}">
                  <a16:creationId xmlns:a16="http://schemas.microsoft.com/office/drawing/2014/main" id="{938FD46B-CE84-7174-0FF3-3A8C656FAF82}"/>
                </a:ext>
              </a:extLst>
            </p:cNvPr>
            <p:cNvSpPr txBox="1"/>
            <p:nvPr/>
          </p:nvSpPr>
          <p:spPr>
            <a:xfrm>
              <a:off x="8575897" y="3881477"/>
              <a:ext cx="1270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5"/>
                </a:spcBef>
              </a:pPr>
              <a:r>
                <a:rPr sz="2000" spc="-5" dirty="0">
                  <a:latin typeface="Times New Roman"/>
                  <a:cs typeface="Times New Roman"/>
                </a:rPr>
                <a:t>*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41" name="object 47">
              <a:extLst>
                <a:ext uri="{FF2B5EF4-FFF2-40B4-BE49-F238E27FC236}">
                  <a16:creationId xmlns:a16="http://schemas.microsoft.com/office/drawing/2014/main" id="{C62984D9-739D-BE91-D681-95D4A72621A1}"/>
                </a:ext>
              </a:extLst>
            </p:cNvPr>
            <p:cNvSpPr txBox="1"/>
            <p:nvPr/>
          </p:nvSpPr>
          <p:spPr>
            <a:xfrm>
              <a:off x="6953599" y="1491845"/>
              <a:ext cx="1601470" cy="34099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3540">
                <a:lnSpc>
                  <a:spcPts val="2125"/>
                </a:lnSpc>
                <a:spcBef>
                  <a:spcPts val="100"/>
                </a:spcBef>
              </a:pPr>
              <a:r>
                <a:rPr lang="en-US" sz="1800" i="1" dirty="0">
                  <a:latin typeface="Times New Roman"/>
                  <a:cs typeface="Times New Roman"/>
                </a:rPr>
                <a:t> </a:t>
              </a:r>
              <a:endParaRPr sz="1800" dirty="0">
                <a:latin typeface="Times New Roman"/>
                <a:cs typeface="Times New Roman"/>
              </a:endParaRPr>
            </a:p>
            <a:p>
              <a:pPr marL="383540">
                <a:lnSpc>
                  <a:spcPts val="2125"/>
                </a:lnSpc>
              </a:pPr>
              <a:r>
                <a:rPr sz="1800" i="1" spc="-5" dirty="0">
                  <a:latin typeface="Times New Roman"/>
                  <a:cs typeface="Times New Roman"/>
                </a:rPr>
                <a:t>S→L=R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  <a:p>
              <a:pPr marL="38100">
                <a:lnSpc>
                  <a:spcPts val="2125"/>
                </a:lnSpc>
                <a:spcBef>
                  <a:spcPts val="1530"/>
                </a:spcBef>
                <a:tabLst>
                  <a:tab pos="387985" algn="l"/>
                </a:tabLst>
              </a:pPr>
              <a:r>
                <a:rPr sz="1800" i="1" dirty="0">
                  <a:latin typeface="Times New Roman"/>
                  <a:cs typeface="Times New Roman"/>
                </a:rPr>
                <a:t>L	</a:t>
              </a:r>
              <a:r>
                <a:rPr lang="en-US" sz="1800" i="1" dirty="0">
                  <a:latin typeface="Times New Roman"/>
                  <a:cs typeface="Times New Roman"/>
                </a:rPr>
                <a:t> </a:t>
              </a:r>
              <a:endParaRPr sz="1800" dirty="0">
                <a:latin typeface="Times New Roman"/>
                <a:cs typeface="Times New Roman"/>
              </a:endParaRPr>
            </a:p>
            <a:p>
              <a:pPr marL="387985">
                <a:lnSpc>
                  <a:spcPts val="2125"/>
                </a:lnSpc>
              </a:pPr>
              <a:r>
                <a:rPr sz="1800" i="1" spc="90" dirty="0">
                  <a:latin typeface="Times New Roman"/>
                  <a:cs typeface="Times New Roman"/>
                </a:rPr>
                <a:t>R→L·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  <a:p>
              <a:pPr marL="974090">
                <a:lnSpc>
                  <a:spcPct val="100000"/>
                </a:lnSpc>
                <a:spcBef>
                  <a:spcPts val="775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L</a:t>
              </a:r>
              <a:endParaRPr sz="1800" dirty="0">
                <a:latin typeface="Times New Roman"/>
                <a:cs typeface="Times New Roman"/>
              </a:endParaRPr>
            </a:p>
            <a:p>
              <a:pPr marL="420370">
                <a:lnSpc>
                  <a:spcPts val="2125"/>
                </a:lnSpc>
                <a:spcBef>
                  <a:spcPts val="170"/>
                </a:spcBef>
              </a:pPr>
              <a:r>
                <a:rPr lang="en-US" sz="1800" i="1" spc="-20" dirty="0">
                  <a:latin typeface="Times New Roman"/>
                  <a:cs typeface="Times New Roman"/>
                </a:rPr>
                <a:t> </a:t>
              </a:r>
              <a:endParaRPr lang="en-US" sz="1800" dirty="0">
                <a:latin typeface="Times New Roman"/>
                <a:cs typeface="Times New Roman"/>
              </a:endParaRPr>
            </a:p>
            <a:p>
              <a:pPr marL="420370" marR="149860" algn="just">
                <a:lnSpc>
                  <a:spcPts val="2160"/>
                </a:lnSpc>
                <a:spcBef>
                  <a:spcPts val="40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L→*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·R</a:t>
              </a:r>
              <a:r>
                <a:rPr sz="1800" i="1" spc="-3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 </a:t>
              </a:r>
              <a:r>
                <a:rPr sz="1800" spc="-440" dirty="0">
                  <a:latin typeface="Microsoft JhengHei UI"/>
                  <a:cs typeface="Microsoft JhengHei UI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R→ </a:t>
              </a:r>
              <a:r>
                <a:rPr sz="1800" i="1" dirty="0">
                  <a:latin typeface="Times New Roman"/>
                  <a:cs typeface="Times New Roman"/>
                </a:rPr>
                <a:t>· L , </a:t>
              </a:r>
              <a:r>
                <a:rPr sz="1800" spc="-270" dirty="0">
                  <a:latin typeface="Microsoft JhengHei UI"/>
                  <a:cs typeface="Microsoft JhengHei UI"/>
                </a:rPr>
                <a:t>$ </a:t>
              </a:r>
              <a:r>
                <a:rPr sz="1800" spc="-265" dirty="0">
                  <a:latin typeface="Microsoft JhengHei UI"/>
                  <a:cs typeface="Microsoft JhengHei UI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·*R</a:t>
              </a:r>
              <a:r>
                <a:rPr sz="1800" i="1" spc="-3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 </a:t>
              </a:r>
              <a:r>
                <a:rPr sz="1800" spc="-440" dirty="0">
                  <a:latin typeface="Microsoft JhengHei UI"/>
                  <a:cs typeface="Microsoft JhengHei UI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L→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r>
                <a:rPr sz="1800" spc="-2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,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spc="-270" dirty="0">
                  <a:latin typeface="Microsoft JhengHei UI"/>
                  <a:cs typeface="Microsoft JhengHei UI"/>
                </a:rPr>
                <a:t>$</a:t>
              </a:r>
              <a:endParaRPr sz="1800" dirty="0">
                <a:latin typeface="Microsoft JhengHei UI"/>
                <a:cs typeface="Microsoft JhengHei UI"/>
              </a:endParaRPr>
            </a:p>
            <a:p>
              <a:pPr marL="1088390">
                <a:lnSpc>
                  <a:spcPct val="100000"/>
                </a:lnSpc>
                <a:spcBef>
                  <a:spcPts val="535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endParaRPr sz="1800" b="1" dirty="0">
                <a:latin typeface="Times New Roman"/>
                <a:cs typeface="Times New Roman"/>
              </a:endParaRPr>
            </a:p>
          </p:txBody>
        </p:sp>
        <p:sp>
          <p:nvSpPr>
            <p:cNvPr id="42" name="object 52">
              <a:extLst>
                <a:ext uri="{FF2B5EF4-FFF2-40B4-BE49-F238E27FC236}">
                  <a16:creationId xmlns:a16="http://schemas.microsoft.com/office/drawing/2014/main" id="{35FC5711-7F1D-2B8C-AB6C-4C04F3C98BBF}"/>
                </a:ext>
              </a:extLst>
            </p:cNvPr>
            <p:cNvSpPr/>
            <p:nvPr/>
          </p:nvSpPr>
          <p:spPr>
            <a:xfrm>
              <a:off x="3177895" y="4989172"/>
              <a:ext cx="384810" cy="468630"/>
            </a:xfrm>
            <a:custGeom>
              <a:avLst/>
              <a:gdLst/>
              <a:ahLst/>
              <a:cxnLst/>
              <a:rect l="l" t="t" r="r" b="b"/>
              <a:pathLst>
                <a:path w="384810" h="468629">
                  <a:moveTo>
                    <a:pt x="384810" y="38100"/>
                  </a:moveTo>
                  <a:lnTo>
                    <a:pt x="383286" y="0"/>
                  </a:lnTo>
                  <a:lnTo>
                    <a:pt x="302426" y="3584"/>
                  </a:lnTo>
                  <a:lnTo>
                    <a:pt x="259693" y="5442"/>
                  </a:lnTo>
                  <a:lnTo>
                    <a:pt x="201994" y="9492"/>
                  </a:lnTo>
                  <a:lnTo>
                    <a:pt x="142911" y="16720"/>
                  </a:lnTo>
                  <a:lnTo>
                    <a:pt x="87926" y="28466"/>
                  </a:lnTo>
                  <a:lnTo>
                    <a:pt x="42525" y="46068"/>
                  </a:lnTo>
                  <a:lnTo>
                    <a:pt x="12192" y="70866"/>
                  </a:lnTo>
                  <a:lnTo>
                    <a:pt x="6858" y="80010"/>
                  </a:lnTo>
                  <a:lnTo>
                    <a:pt x="6096" y="80772"/>
                  </a:lnTo>
                  <a:lnTo>
                    <a:pt x="6096" y="81534"/>
                  </a:lnTo>
                  <a:lnTo>
                    <a:pt x="3048" y="87630"/>
                  </a:lnTo>
                  <a:lnTo>
                    <a:pt x="3048" y="89154"/>
                  </a:lnTo>
                  <a:lnTo>
                    <a:pt x="2286" y="90678"/>
                  </a:lnTo>
                  <a:lnTo>
                    <a:pt x="762" y="96774"/>
                  </a:lnTo>
                  <a:lnTo>
                    <a:pt x="762" y="99822"/>
                  </a:lnTo>
                  <a:lnTo>
                    <a:pt x="0" y="106680"/>
                  </a:lnTo>
                  <a:lnTo>
                    <a:pt x="0" y="109728"/>
                  </a:lnTo>
                  <a:lnTo>
                    <a:pt x="762" y="116586"/>
                  </a:lnTo>
                  <a:lnTo>
                    <a:pt x="11956" y="150824"/>
                  </a:lnTo>
                  <a:lnTo>
                    <a:pt x="35828" y="188288"/>
                  </a:lnTo>
                  <a:lnTo>
                    <a:pt x="38100" y="190955"/>
                  </a:lnTo>
                  <a:lnTo>
                    <a:pt x="38100" y="105918"/>
                  </a:lnTo>
                  <a:lnTo>
                    <a:pt x="38862" y="102489"/>
                  </a:lnTo>
                  <a:lnTo>
                    <a:pt x="38862" y="102108"/>
                  </a:lnTo>
                  <a:lnTo>
                    <a:pt x="39624" y="99060"/>
                  </a:lnTo>
                  <a:lnTo>
                    <a:pt x="41148" y="96012"/>
                  </a:lnTo>
                  <a:lnTo>
                    <a:pt x="41148" y="96520"/>
                  </a:lnTo>
                  <a:lnTo>
                    <a:pt x="41910" y="95250"/>
                  </a:lnTo>
                  <a:lnTo>
                    <a:pt x="110644" y="61743"/>
                  </a:lnTo>
                  <a:lnTo>
                    <a:pt x="162688" y="52231"/>
                  </a:lnTo>
                  <a:lnTo>
                    <a:pt x="218619" y="46243"/>
                  </a:lnTo>
                  <a:lnTo>
                    <a:pt x="272517" y="42798"/>
                  </a:lnTo>
                  <a:lnTo>
                    <a:pt x="350520" y="39624"/>
                  </a:lnTo>
                  <a:lnTo>
                    <a:pt x="384810" y="38100"/>
                  </a:lnTo>
                  <a:close/>
                </a:path>
                <a:path w="384810" h="468629">
                  <a:moveTo>
                    <a:pt x="325638" y="398386"/>
                  </a:moveTo>
                  <a:lnTo>
                    <a:pt x="296314" y="374249"/>
                  </a:lnTo>
                  <a:lnTo>
                    <a:pt x="256959" y="342837"/>
                  </a:lnTo>
                  <a:lnTo>
                    <a:pt x="212906" y="307202"/>
                  </a:lnTo>
                  <a:lnTo>
                    <a:pt x="167468" y="268733"/>
                  </a:lnTo>
                  <a:lnTo>
                    <a:pt x="123956" y="228819"/>
                  </a:lnTo>
                  <a:lnTo>
                    <a:pt x="85683" y="188850"/>
                  </a:lnTo>
                  <a:lnTo>
                    <a:pt x="55960" y="150214"/>
                  </a:lnTo>
                  <a:lnTo>
                    <a:pt x="38100" y="114300"/>
                  </a:lnTo>
                  <a:lnTo>
                    <a:pt x="38100" y="190955"/>
                  </a:lnTo>
                  <a:lnTo>
                    <a:pt x="69356" y="227654"/>
                  </a:lnTo>
                  <a:lnTo>
                    <a:pt x="109516" y="267601"/>
                  </a:lnTo>
                  <a:lnTo>
                    <a:pt x="153288" y="306805"/>
                  </a:lnTo>
                  <a:lnTo>
                    <a:pt x="197648" y="343947"/>
                  </a:lnTo>
                  <a:lnTo>
                    <a:pt x="239575" y="377702"/>
                  </a:lnTo>
                  <a:lnTo>
                    <a:pt x="276045" y="406750"/>
                  </a:lnTo>
                  <a:lnTo>
                    <a:pt x="302426" y="428443"/>
                  </a:lnTo>
                  <a:lnTo>
                    <a:pt x="323850" y="421386"/>
                  </a:lnTo>
                  <a:lnTo>
                    <a:pt x="325638" y="398386"/>
                  </a:lnTo>
                  <a:close/>
                </a:path>
                <a:path w="384810" h="468629">
                  <a:moveTo>
                    <a:pt x="39624" y="99060"/>
                  </a:moveTo>
                  <a:lnTo>
                    <a:pt x="38862" y="102108"/>
                  </a:lnTo>
                  <a:lnTo>
                    <a:pt x="39069" y="101553"/>
                  </a:lnTo>
                  <a:lnTo>
                    <a:pt x="39624" y="99060"/>
                  </a:lnTo>
                  <a:close/>
                </a:path>
                <a:path w="384810" h="468629">
                  <a:moveTo>
                    <a:pt x="39069" y="101553"/>
                  </a:moveTo>
                  <a:lnTo>
                    <a:pt x="38862" y="102108"/>
                  </a:lnTo>
                  <a:lnTo>
                    <a:pt x="38862" y="102489"/>
                  </a:lnTo>
                  <a:lnTo>
                    <a:pt x="39069" y="101553"/>
                  </a:lnTo>
                  <a:close/>
                </a:path>
                <a:path w="384810" h="468629">
                  <a:moveTo>
                    <a:pt x="40640" y="97366"/>
                  </a:moveTo>
                  <a:lnTo>
                    <a:pt x="39624" y="99060"/>
                  </a:lnTo>
                  <a:lnTo>
                    <a:pt x="39069" y="101553"/>
                  </a:lnTo>
                  <a:lnTo>
                    <a:pt x="40640" y="97366"/>
                  </a:lnTo>
                  <a:close/>
                </a:path>
                <a:path w="384810" h="468629">
                  <a:moveTo>
                    <a:pt x="41148" y="96012"/>
                  </a:moveTo>
                  <a:lnTo>
                    <a:pt x="39624" y="99060"/>
                  </a:lnTo>
                  <a:lnTo>
                    <a:pt x="40640" y="97366"/>
                  </a:lnTo>
                  <a:lnTo>
                    <a:pt x="41148" y="96012"/>
                  </a:lnTo>
                  <a:close/>
                </a:path>
                <a:path w="384810" h="468629">
                  <a:moveTo>
                    <a:pt x="41148" y="96520"/>
                  </a:moveTo>
                  <a:lnTo>
                    <a:pt x="41148" y="96012"/>
                  </a:lnTo>
                  <a:lnTo>
                    <a:pt x="40640" y="97366"/>
                  </a:lnTo>
                  <a:lnTo>
                    <a:pt x="41148" y="96520"/>
                  </a:lnTo>
                  <a:close/>
                </a:path>
                <a:path w="384810" h="468629">
                  <a:moveTo>
                    <a:pt x="336042" y="458677"/>
                  </a:moveTo>
                  <a:lnTo>
                    <a:pt x="336042" y="406146"/>
                  </a:lnTo>
                  <a:lnTo>
                    <a:pt x="312420" y="436626"/>
                  </a:lnTo>
                  <a:lnTo>
                    <a:pt x="302426" y="428443"/>
                  </a:lnTo>
                  <a:lnTo>
                    <a:pt x="259080" y="442722"/>
                  </a:lnTo>
                  <a:lnTo>
                    <a:pt x="336042" y="458677"/>
                  </a:lnTo>
                  <a:close/>
                </a:path>
                <a:path w="384810" h="468629">
                  <a:moveTo>
                    <a:pt x="336042" y="406146"/>
                  </a:moveTo>
                  <a:lnTo>
                    <a:pt x="327660" y="400050"/>
                  </a:lnTo>
                  <a:lnTo>
                    <a:pt x="325638" y="398386"/>
                  </a:lnTo>
                  <a:lnTo>
                    <a:pt x="323850" y="421386"/>
                  </a:lnTo>
                  <a:lnTo>
                    <a:pt x="302426" y="428443"/>
                  </a:lnTo>
                  <a:lnTo>
                    <a:pt x="312420" y="436626"/>
                  </a:lnTo>
                  <a:lnTo>
                    <a:pt x="336042" y="406146"/>
                  </a:lnTo>
                  <a:close/>
                </a:path>
                <a:path w="384810" h="468629">
                  <a:moveTo>
                    <a:pt x="384048" y="468630"/>
                  </a:moveTo>
                  <a:lnTo>
                    <a:pt x="329184" y="352806"/>
                  </a:lnTo>
                  <a:lnTo>
                    <a:pt x="325638" y="398386"/>
                  </a:lnTo>
                  <a:lnTo>
                    <a:pt x="327660" y="400050"/>
                  </a:lnTo>
                  <a:lnTo>
                    <a:pt x="336042" y="406146"/>
                  </a:lnTo>
                  <a:lnTo>
                    <a:pt x="336042" y="458677"/>
                  </a:lnTo>
                  <a:lnTo>
                    <a:pt x="384048" y="468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aphicFrame>
          <p:nvGraphicFramePr>
            <p:cNvPr id="43" name="对象 42">
              <a:extLst>
                <a:ext uri="{FF2B5EF4-FFF2-40B4-BE49-F238E27FC236}">
                  <a16:creationId xmlns:a16="http://schemas.microsoft.com/office/drawing/2014/main" id="{67F92812-E28C-CE39-A04E-3A4A471CD7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834119"/>
                </p:ext>
              </p:extLst>
            </p:nvPr>
          </p:nvGraphicFramePr>
          <p:xfrm>
            <a:off x="1671746" y="2366178"/>
            <a:ext cx="307393" cy="3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3" imgW="215640" imgH="228960" progId="Equation.AxMath">
                    <p:embed/>
                  </p:oleObj>
                </mc:Choice>
                <mc:Fallback>
                  <p:oleObj name="AxMath" r:id="rId3" imgW="215640" imgH="228960" progId="Equation.AxMath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8D84BA26-69E9-9968-4B9D-81A4D49E994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71746" y="2366178"/>
                          <a:ext cx="307393" cy="3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8C934484-C2A6-EB69-36B7-7903AB0333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6483899"/>
                </p:ext>
              </p:extLst>
            </p:nvPr>
          </p:nvGraphicFramePr>
          <p:xfrm>
            <a:off x="3736089" y="1404597"/>
            <a:ext cx="292100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5" imgW="206640" imgH="228960" progId="Equation.AxMath">
                    <p:embed/>
                  </p:oleObj>
                </mc:Choice>
                <mc:Fallback>
                  <p:oleObj name="AxMath" r:id="rId5" imgW="206640" imgH="228960" progId="Equation.AxMath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9DFC5A68-B092-FEB1-0238-F81328D94E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36089" y="1404597"/>
                          <a:ext cx="292100" cy="325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AAE42CA7-6B6C-926D-DC87-D4C4F67922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6599627"/>
                </p:ext>
              </p:extLst>
            </p:nvPr>
          </p:nvGraphicFramePr>
          <p:xfrm>
            <a:off x="3586864" y="2138022"/>
            <a:ext cx="303212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7" imgW="213480" imgH="228960" progId="Equation.AxMath">
                    <p:embed/>
                  </p:oleObj>
                </mc:Choice>
                <mc:Fallback>
                  <p:oleObj name="AxMath" r:id="rId7" imgW="213480" imgH="228960" progId="Equation.AxMath">
                    <p:embed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4A218158-F6AF-4F2F-B0AE-9B132EAB28B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586864" y="2138022"/>
                          <a:ext cx="303212" cy="325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>
              <a:extLst>
                <a:ext uri="{FF2B5EF4-FFF2-40B4-BE49-F238E27FC236}">
                  <a16:creationId xmlns:a16="http://schemas.microsoft.com/office/drawing/2014/main" id="{DE170ED9-9885-643B-1E48-33260BEC9B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9294488"/>
                </p:ext>
              </p:extLst>
            </p:nvPr>
          </p:nvGraphicFramePr>
          <p:xfrm>
            <a:off x="3590923" y="3142355"/>
            <a:ext cx="307393" cy="3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9" imgW="215280" imgH="228960" progId="Equation.AxMath">
                    <p:embed/>
                  </p:oleObj>
                </mc:Choice>
                <mc:Fallback>
                  <p:oleObj name="AxMath" r:id="rId9" imgW="215280" imgH="228960" progId="Equation.AxMath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F8F42303-02BC-9C70-51AC-ADC6D935B18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590923" y="3142355"/>
                          <a:ext cx="307393" cy="3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对象 46">
              <a:extLst>
                <a:ext uri="{FF2B5EF4-FFF2-40B4-BE49-F238E27FC236}">
                  <a16:creationId xmlns:a16="http://schemas.microsoft.com/office/drawing/2014/main" id="{C27ECFC3-7171-99AF-D9F7-9B5E323C7A6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933931"/>
                </p:ext>
              </p:extLst>
            </p:nvPr>
          </p:nvGraphicFramePr>
          <p:xfrm>
            <a:off x="3585276" y="3881097"/>
            <a:ext cx="309563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1" imgW="218160" imgH="228960" progId="Equation.AxMath">
                    <p:embed/>
                  </p:oleObj>
                </mc:Choice>
                <mc:Fallback>
                  <p:oleObj name="AxMath" r:id="rId11" imgW="218160" imgH="228960" progId="Equation.AxMat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F797F293-94BA-CA8F-8D87-D076B5F69C0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585276" y="3881097"/>
                          <a:ext cx="309563" cy="325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47">
              <a:extLst>
                <a:ext uri="{FF2B5EF4-FFF2-40B4-BE49-F238E27FC236}">
                  <a16:creationId xmlns:a16="http://schemas.microsoft.com/office/drawing/2014/main" id="{A38C5595-A241-B380-67A7-6F1C4A048F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3771891"/>
                </p:ext>
              </p:extLst>
            </p:nvPr>
          </p:nvGraphicFramePr>
          <p:xfrm>
            <a:off x="5446304" y="1919611"/>
            <a:ext cx="307393" cy="3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3" imgW="215280" imgH="228960" progId="Equation.AxMath">
                    <p:embed/>
                  </p:oleObj>
                </mc:Choice>
                <mc:Fallback>
                  <p:oleObj name="AxMath" r:id="rId13" imgW="215280" imgH="228960" progId="Equation.AxMath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87DCFBFD-DE6C-E019-D447-B317558A331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446304" y="1919611"/>
                          <a:ext cx="307393" cy="3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48">
              <a:extLst>
                <a:ext uri="{FF2B5EF4-FFF2-40B4-BE49-F238E27FC236}">
                  <a16:creationId xmlns:a16="http://schemas.microsoft.com/office/drawing/2014/main" id="{C67AB0DB-2368-A33C-57FB-A78F534D4A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5519150"/>
                </p:ext>
              </p:extLst>
            </p:nvPr>
          </p:nvGraphicFramePr>
          <p:xfrm>
            <a:off x="5439476" y="3503272"/>
            <a:ext cx="311150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5" imgW="216720" imgH="228960" progId="Equation.AxMath">
                    <p:embed/>
                  </p:oleObj>
                </mc:Choice>
                <mc:Fallback>
                  <p:oleObj name="AxMath" r:id="rId15" imgW="216720" imgH="228960" progId="Equation.AxMath">
                    <p:embed/>
                    <p:pic>
                      <p:nvPicPr>
                        <p:cNvPr id="18" name="对象 17">
                          <a:extLst>
                            <a:ext uri="{FF2B5EF4-FFF2-40B4-BE49-F238E27FC236}">
                              <a16:creationId xmlns:a16="http://schemas.microsoft.com/office/drawing/2014/main" id="{918001A0-8E46-CC85-D418-383FF1E0F09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439476" y="3503272"/>
                          <a:ext cx="311150" cy="325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对象 49">
              <a:extLst>
                <a:ext uri="{FF2B5EF4-FFF2-40B4-BE49-F238E27FC236}">
                  <a16:creationId xmlns:a16="http://schemas.microsoft.com/office/drawing/2014/main" id="{7B819DC8-EE14-536B-2C14-109FB02AA3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9588121"/>
                </p:ext>
              </p:extLst>
            </p:nvPr>
          </p:nvGraphicFramePr>
          <p:xfrm>
            <a:off x="7280419" y="1473043"/>
            <a:ext cx="307393" cy="3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7" imgW="215280" imgH="228960" progId="Equation.AxMath">
                    <p:embed/>
                  </p:oleObj>
                </mc:Choice>
                <mc:Fallback>
                  <p:oleObj name="AxMath" r:id="rId17" imgW="215280" imgH="228960" progId="Equation.AxMath">
                    <p:embed/>
                    <p:pic>
                      <p:nvPicPr>
                        <p:cNvPr id="29" name="对象 28">
                          <a:extLst>
                            <a:ext uri="{FF2B5EF4-FFF2-40B4-BE49-F238E27FC236}">
                              <a16:creationId xmlns:a16="http://schemas.microsoft.com/office/drawing/2014/main" id="{B9B311DC-9F1F-DD40-4C2C-EB8FACF34C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280419" y="1473043"/>
                          <a:ext cx="307393" cy="3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对象 50">
              <a:extLst>
                <a:ext uri="{FF2B5EF4-FFF2-40B4-BE49-F238E27FC236}">
                  <a16:creationId xmlns:a16="http://schemas.microsoft.com/office/drawing/2014/main" id="{93A63298-ACC2-A1D6-98E6-3679A14F416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0271936"/>
                </p:ext>
              </p:extLst>
            </p:nvPr>
          </p:nvGraphicFramePr>
          <p:xfrm>
            <a:off x="7281122" y="2206285"/>
            <a:ext cx="371475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19" imgW="261360" imgH="228960" progId="Equation.AxMath">
                    <p:embed/>
                  </p:oleObj>
                </mc:Choice>
                <mc:Fallback>
                  <p:oleObj name="AxMath" r:id="rId19" imgW="261360" imgH="228960" progId="Equation.AxMath">
                    <p:embed/>
                    <p:pic>
                      <p:nvPicPr>
                        <p:cNvPr id="34" name="对象 33">
                          <a:extLst>
                            <a:ext uri="{FF2B5EF4-FFF2-40B4-BE49-F238E27FC236}">
                              <a16:creationId xmlns:a16="http://schemas.microsoft.com/office/drawing/2014/main" id="{696DE679-9C7E-FB25-5087-E314D56180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281122" y="2206285"/>
                          <a:ext cx="371475" cy="325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对象 51">
              <a:extLst>
                <a:ext uri="{FF2B5EF4-FFF2-40B4-BE49-F238E27FC236}">
                  <a16:creationId xmlns:a16="http://schemas.microsoft.com/office/drawing/2014/main" id="{B117B4CE-7A37-B593-E4BF-A24C0229A5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5386239"/>
                </p:ext>
              </p:extLst>
            </p:nvPr>
          </p:nvGraphicFramePr>
          <p:xfrm>
            <a:off x="7318129" y="3147672"/>
            <a:ext cx="366712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1" imgW="256680" imgH="228960" progId="Equation.AxMath">
                    <p:embed/>
                  </p:oleObj>
                </mc:Choice>
                <mc:Fallback>
                  <p:oleObj name="AxMath" r:id="rId21" imgW="256680" imgH="228960" progId="Equation.AxMath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4CAC8D8B-EF25-CE49-9C6D-F710325D8D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318129" y="3147672"/>
                          <a:ext cx="366712" cy="325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对象 52">
              <a:extLst>
                <a:ext uri="{FF2B5EF4-FFF2-40B4-BE49-F238E27FC236}">
                  <a16:creationId xmlns:a16="http://schemas.microsoft.com/office/drawing/2014/main" id="{17ACB08A-85A1-620E-07DE-3AEE97D08B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2188144"/>
                </p:ext>
              </p:extLst>
            </p:nvPr>
          </p:nvGraphicFramePr>
          <p:xfrm>
            <a:off x="5430354" y="4519271"/>
            <a:ext cx="307393" cy="3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3" imgW="215280" imgH="228960" progId="Equation.AxMath">
                    <p:embed/>
                  </p:oleObj>
                </mc:Choice>
                <mc:Fallback>
                  <p:oleObj name="AxMath" r:id="rId23" imgW="215280" imgH="228960" progId="Equation.AxMath">
                    <p:embed/>
                    <p:pic>
                      <p:nvPicPr>
                        <p:cNvPr id="40" name="对象 39">
                          <a:extLst>
                            <a:ext uri="{FF2B5EF4-FFF2-40B4-BE49-F238E27FC236}">
                              <a16:creationId xmlns:a16="http://schemas.microsoft.com/office/drawing/2014/main" id="{CC1C831B-B368-79E4-D2B5-C39965691A7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5430354" y="4519271"/>
                          <a:ext cx="307393" cy="3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对象 53">
              <a:extLst>
                <a:ext uri="{FF2B5EF4-FFF2-40B4-BE49-F238E27FC236}">
                  <a16:creationId xmlns:a16="http://schemas.microsoft.com/office/drawing/2014/main" id="{414CAAF3-EAB2-BEBC-E2EC-12DA353659A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5430264"/>
                </p:ext>
              </p:extLst>
            </p:nvPr>
          </p:nvGraphicFramePr>
          <p:xfrm>
            <a:off x="5447414" y="5535272"/>
            <a:ext cx="303212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5" imgW="213120" imgH="228960" progId="Equation.AxMath">
                    <p:embed/>
                  </p:oleObj>
                </mc:Choice>
                <mc:Fallback>
                  <p:oleObj name="AxMath" r:id="rId25" imgW="213120" imgH="228960" progId="Equation.AxMath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577623CB-7588-D29C-8855-7EAB14A3516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5447414" y="5535272"/>
                          <a:ext cx="303212" cy="325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对象 54">
              <a:extLst>
                <a:ext uri="{FF2B5EF4-FFF2-40B4-BE49-F238E27FC236}">
                  <a16:creationId xmlns:a16="http://schemas.microsoft.com/office/drawing/2014/main" id="{5E73F0AE-BB8F-7615-34A5-D445D84067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762548"/>
                </p:ext>
              </p:extLst>
            </p:nvPr>
          </p:nvGraphicFramePr>
          <p:xfrm>
            <a:off x="7315494" y="4960597"/>
            <a:ext cx="374650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7" imgW="261360" imgH="228960" progId="Equation.AxMath">
                    <p:embed/>
                  </p:oleObj>
                </mc:Choice>
                <mc:Fallback>
                  <p:oleObj name="AxMath" r:id="rId27" imgW="261360" imgH="228960" progId="Equation.AxMath">
                    <p:embed/>
                    <p:pic>
                      <p:nvPicPr>
                        <p:cNvPr id="43" name="对象 42">
                          <a:extLst>
                            <a:ext uri="{FF2B5EF4-FFF2-40B4-BE49-F238E27FC236}">
                              <a16:creationId xmlns:a16="http://schemas.microsoft.com/office/drawing/2014/main" id="{1F498ABF-1871-FC93-1DCE-80C9883AA3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7315494" y="4960597"/>
                          <a:ext cx="374650" cy="325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对象 55">
              <a:extLst>
                <a:ext uri="{FF2B5EF4-FFF2-40B4-BE49-F238E27FC236}">
                  <a16:creationId xmlns:a16="http://schemas.microsoft.com/office/drawing/2014/main" id="{1BACCCD6-225C-BB8B-7507-FFC87F04EE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6688693"/>
                </p:ext>
              </p:extLst>
            </p:nvPr>
          </p:nvGraphicFramePr>
          <p:xfrm>
            <a:off x="7317635" y="5682910"/>
            <a:ext cx="373062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xMath" r:id="rId29" imgW="261360" imgH="228960" progId="Equation.AxMath">
                    <p:embed/>
                  </p:oleObj>
                </mc:Choice>
                <mc:Fallback>
                  <p:oleObj name="AxMath" r:id="rId29" imgW="261360" imgH="228960" progId="Equation.AxMath">
                    <p:embed/>
                    <p:pic>
                      <p:nvPicPr>
                        <p:cNvPr id="48" name="对象 47">
                          <a:extLst>
                            <a:ext uri="{FF2B5EF4-FFF2-40B4-BE49-F238E27FC236}">
                              <a16:creationId xmlns:a16="http://schemas.microsoft.com/office/drawing/2014/main" id="{AF895AAB-9F9D-9329-9239-1087C21F827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7317635" y="5682910"/>
                          <a:ext cx="373062" cy="325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" name="object 51">
            <a:extLst>
              <a:ext uri="{FF2B5EF4-FFF2-40B4-BE49-F238E27FC236}">
                <a16:creationId xmlns:a16="http://schemas.microsoft.com/office/drawing/2014/main" id="{D0E2BC11-EB79-F4D8-D9A5-F1078348D7F0}"/>
              </a:ext>
            </a:extLst>
          </p:cNvPr>
          <p:cNvSpPr txBox="1"/>
          <p:nvPr/>
        </p:nvSpPr>
        <p:spPr>
          <a:xfrm>
            <a:off x="81023" y="2115532"/>
            <a:ext cx="1290320" cy="190817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432435" indent="-342900">
              <a:lnSpc>
                <a:spcPct val="100000"/>
              </a:lnSpc>
              <a:spcBef>
                <a:spcPts val="130"/>
              </a:spcBef>
              <a:buFont typeface="+mj-lt"/>
              <a:buAutoNum type="arabicPeriod"/>
              <a:tabLst>
                <a:tab pos="338455" algn="l"/>
              </a:tabLst>
            </a:pP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600" i="1" dirty="0">
                <a:latin typeface="Times New Roman"/>
                <a:cs typeface="Times New Roman"/>
              </a:rPr>
              <a:t>′</a:t>
            </a:r>
            <a:r>
              <a:rPr sz="1600" i="1" spc="-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→S</a:t>
            </a:r>
            <a:endParaRPr sz="1800" dirty="0">
              <a:latin typeface="Times New Roman"/>
              <a:cs typeface="Times New Roman"/>
            </a:endParaRPr>
          </a:p>
          <a:p>
            <a:pPr marL="432435" indent="-342900">
              <a:lnSpc>
                <a:spcPct val="100000"/>
              </a:lnSpc>
              <a:spcBef>
                <a:spcPts val="270"/>
              </a:spcBef>
              <a:buFont typeface="+mj-lt"/>
              <a:buAutoNum type="arabicPeriod"/>
              <a:tabLst>
                <a:tab pos="338455" algn="l"/>
              </a:tabLst>
            </a:pPr>
            <a:r>
              <a:rPr sz="1800" i="1" spc="-5" dirty="0">
                <a:latin typeface="Times New Roman"/>
                <a:cs typeface="Times New Roman"/>
              </a:rPr>
              <a:t>S→L=R</a:t>
            </a:r>
            <a:endParaRPr sz="1800" dirty="0">
              <a:latin typeface="Times New Roman"/>
              <a:cs typeface="Times New Roman"/>
            </a:endParaRPr>
          </a:p>
          <a:p>
            <a:pPr marL="432435" indent="-342900">
              <a:lnSpc>
                <a:spcPct val="100000"/>
              </a:lnSpc>
              <a:spcBef>
                <a:spcPts val="275"/>
              </a:spcBef>
              <a:buFont typeface="+mj-lt"/>
              <a:buAutoNum type="arabicPeriod"/>
              <a:tabLst>
                <a:tab pos="338455" algn="l"/>
              </a:tabLst>
            </a:pPr>
            <a:r>
              <a:rPr sz="1800" i="1" dirty="0">
                <a:latin typeface="Times New Roman"/>
                <a:cs typeface="Times New Roman"/>
              </a:rPr>
              <a:t>S→R</a:t>
            </a:r>
            <a:endParaRPr sz="1800" dirty="0">
              <a:latin typeface="Times New Roman"/>
              <a:cs typeface="Times New Roman"/>
            </a:endParaRPr>
          </a:p>
          <a:p>
            <a:pPr marL="432435" indent="-342900">
              <a:lnSpc>
                <a:spcPct val="100000"/>
              </a:lnSpc>
              <a:spcBef>
                <a:spcPts val="270"/>
              </a:spcBef>
              <a:buFont typeface="+mj-lt"/>
              <a:buAutoNum type="arabicPeriod"/>
              <a:tabLst>
                <a:tab pos="338455" algn="l"/>
              </a:tabLst>
            </a:pPr>
            <a:r>
              <a:rPr i="1" spc="-5" dirty="0">
                <a:latin typeface="Times New Roman"/>
                <a:cs typeface="Times New Roman"/>
              </a:rPr>
              <a:t>L→*R</a:t>
            </a:r>
            <a:endParaRPr dirty="0">
              <a:latin typeface="Times New Roman"/>
              <a:cs typeface="Times New Roman"/>
            </a:endParaRPr>
          </a:p>
          <a:p>
            <a:pPr marL="432435" indent="-342900">
              <a:lnSpc>
                <a:spcPct val="100000"/>
              </a:lnSpc>
              <a:spcBef>
                <a:spcPts val="270"/>
              </a:spcBef>
              <a:buFont typeface="+mj-lt"/>
              <a:buAutoNum type="arabicPeriod"/>
              <a:tabLst>
                <a:tab pos="338455" algn="l"/>
              </a:tabLst>
            </a:pPr>
            <a:r>
              <a:rPr sz="1800" i="1" spc="-5" dirty="0">
                <a:latin typeface="Times New Roman"/>
                <a:cs typeface="Times New Roman"/>
              </a:rPr>
              <a:t>L→</a:t>
            </a:r>
            <a:r>
              <a:rPr sz="1800" b="1" spc="-5" dirty="0">
                <a:latin typeface="Times New Roman"/>
                <a:cs typeface="Times New Roman"/>
              </a:rPr>
              <a:t>id</a:t>
            </a:r>
            <a:endParaRPr sz="1800" b="1" dirty="0">
              <a:latin typeface="Times New Roman"/>
              <a:cs typeface="Times New Roman"/>
            </a:endParaRPr>
          </a:p>
          <a:p>
            <a:pPr marL="432435" indent="-342900">
              <a:lnSpc>
                <a:spcPct val="100000"/>
              </a:lnSpc>
              <a:spcBef>
                <a:spcPts val="275"/>
              </a:spcBef>
              <a:buFont typeface="+mj-lt"/>
              <a:buAutoNum type="arabicPeriod"/>
              <a:tabLst>
                <a:tab pos="338455" algn="l"/>
              </a:tabLst>
            </a:pPr>
            <a:r>
              <a:rPr sz="1800" i="1" spc="-5" dirty="0">
                <a:latin typeface="Times New Roman"/>
                <a:cs typeface="Times New Roman"/>
              </a:rPr>
              <a:t>R→L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50979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148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解析表构造算法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5A3991D-DB77-EE55-8234-C95139B5AB7D}"/>
              </a:ext>
            </a:extLst>
          </p:cNvPr>
          <p:cNvGrpSpPr/>
          <p:nvPr/>
        </p:nvGrpSpPr>
        <p:grpSpPr>
          <a:xfrm>
            <a:off x="339780" y="1433315"/>
            <a:ext cx="8672281" cy="4993601"/>
            <a:chOff x="339780" y="1433315"/>
            <a:chExt cx="8672281" cy="499360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DA4A9E8-5181-A40E-AAF8-BFE199743DA9}"/>
                </a:ext>
              </a:extLst>
            </p:cNvPr>
            <p:cNvSpPr txBox="1"/>
            <p:nvPr/>
          </p:nvSpPr>
          <p:spPr>
            <a:xfrm>
              <a:off x="339780" y="1433315"/>
              <a:ext cx="86722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4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Constructing an LR(1)-parsing table</a:t>
              </a:r>
              <a:endParaRPr lang="zh-CN" altLang="en-US" sz="24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  <p:pic>
          <p:nvPicPr>
            <p:cNvPr id="6" name="图片 5" descr="\documentclass[a4paper, 12pt]{extarticle}&#10;\usepackage{amsmath}&#10;\pagestyle{empty}&#10;\usepackage{enumitem}&#10;\usepackage[dvipsnames]{xcolor}&#10;\usepackage{geometry}&#10;\geometry{a4paper,scale=0.68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增广文法$G'$&#10;\STATE \hspace{0cm}     \textbf{输出}：$G'$的LR(1)语法分析表&#10;\vspace{0.2cm}&#10;\STATE \hspace{0cm}     {\color{blue}1)} 构造$G'$的规范LR(1)项集族$C=\left\{I_0, I_1, \cdots, I_n\right\}$。&#10;\STATE \hspace{0cm}     {\color{blue}2)} 根据$I_i$构造状态$i$。&#10;\STATE \hspace{0cm}     {\color{blue}3)} 状态$i$对于各个非终结符$A$的GOTO转换使用下面的规则构造得到 : 若 $\operatorname{GOTO}\left(I_i, A\right)$ $=I_j$, 那么$\operatorname{GOTO}[i, A]=j$。&#10;\STATE \hspace{0cm}     {\color{blue}4)} 状态$i$的分析动作按照下面的方法决定：&#10;\STATE \hspace{0.5cm}     {\color{orange}(1)} 若$[A\rightarrow$ $\alpha \cdot a \beta,b]\in I_i$, $a$是一个终结符, 并且$\operatorname{GOTO}$$\left(I_i, a\right)$$=$$I_j$, 那么将$\operatorname{ACTION}[i, a]$设置为 “{\color{blue}移入}$j$”。&#10;\STATE \hspace{0.5cm}     {\color{orange}(2)} 若$[A \rightarrow \alpha \cdot,a]\in I_i$, 并且$A\neq S'$, 那么将ACTION$[i, a]$设置为 “{\color{teal}归约}$A \rightarrow \alpha$”。&#10;\STATE \hspace{0.5cm}     {\color{orange}(3)} 若$\left[S' \rightarrow S \cdot,\$\right]\in I_i$, 那么将$\operatorname{ACTION}[i, \$]$设置为 “{\color{green}接受}”。&#10;&#10;\STATE \hspace{0cm}     {\color{blue}5)} 规则{\color{blue}3)}和{\color{blue}4)}没有定义的所有条目都设置为 “{\color[rgb]{0.75,0.00,0.00}报错}”。&#10;\STATE \hspace{0cm}     {\color{blue}6)} 分析器的初始状态是$\left[S'\rightarrow S\right]$所在项集对应的状态。&#10;\end{algorithmic}&#10;\end{algorithm}&#10;&#10;&#10;\end{document} " title="IguanaTex Bitmap Display">
              <a:extLst>
                <a:ext uri="{FF2B5EF4-FFF2-40B4-BE49-F238E27FC236}">
                  <a16:creationId xmlns:a16="http://schemas.microsoft.com/office/drawing/2014/main" id="{E0EA15A7-D617-245C-87AF-44EFF94A5E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91" y="1931108"/>
              <a:ext cx="8502832" cy="4495808"/>
            </a:xfrm>
            <a:prstGeom prst="rect">
              <a:avLst/>
            </a:prstGeom>
          </p:spPr>
        </p:pic>
      </p:grpSp>
      <p:sp>
        <p:nvSpPr>
          <p:cNvPr id="3" name="object 3 1 1">
            <a:extLst>
              <a:ext uri="{FF2B5EF4-FFF2-40B4-BE49-F238E27FC236}">
                <a16:creationId xmlns:a16="http://schemas.microsoft.com/office/drawing/2014/main" id="{587838E1-AE14-EFEF-F657-B6CDBD950FE3}"/>
              </a:ext>
            </a:extLst>
          </p:cNvPr>
          <p:cNvSpPr txBox="1"/>
          <p:nvPr/>
        </p:nvSpPr>
        <p:spPr>
          <a:xfrm>
            <a:off x="356498" y="712164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87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A6A65A-EE06-E333-A763-237607DE41CB}"/>
              </a:ext>
            </a:extLst>
          </p:cNvPr>
          <p:cNvSpPr/>
          <p:nvPr/>
        </p:nvSpPr>
        <p:spPr>
          <a:xfrm>
            <a:off x="1816098" y="1435102"/>
            <a:ext cx="5609169" cy="2184400"/>
          </a:xfrm>
          <a:prstGeom prst="roundRect">
            <a:avLst/>
          </a:prstGeom>
          <a:solidFill>
            <a:srgbClr val="F8AB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6103635-85E5-228C-EF3D-CAD7DEFE0929}"/>
              </a:ext>
            </a:extLst>
          </p:cNvPr>
          <p:cNvSpPr/>
          <p:nvPr/>
        </p:nvSpPr>
        <p:spPr>
          <a:xfrm>
            <a:off x="1960033" y="1905002"/>
            <a:ext cx="5257800" cy="16213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77915EC-D9E6-CC6D-F15C-E3A5708F5A23}"/>
              </a:ext>
            </a:extLst>
          </p:cNvPr>
          <p:cNvSpPr/>
          <p:nvPr/>
        </p:nvSpPr>
        <p:spPr>
          <a:xfrm>
            <a:off x="2163233" y="2357969"/>
            <a:ext cx="4542367" cy="10710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E3F75B2-9A2F-64A3-3F79-C6DA043A3CE0}"/>
              </a:ext>
            </a:extLst>
          </p:cNvPr>
          <p:cNvSpPr/>
          <p:nvPr/>
        </p:nvSpPr>
        <p:spPr>
          <a:xfrm>
            <a:off x="2413000" y="2798236"/>
            <a:ext cx="3488267" cy="5376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94014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正则文法是特殊的上下文无关文法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6A697F-51B5-C2BA-D865-4AE7949671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6800" y="656695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5B0EF9-9B83-87AB-FFAA-382D7FEB0F48}"/>
              </a:ext>
            </a:extLst>
          </p:cNvPr>
          <p:cNvSpPr txBox="1"/>
          <p:nvPr/>
        </p:nvSpPr>
        <p:spPr>
          <a:xfrm>
            <a:off x="2288715" y="1498453"/>
            <a:ext cx="389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无约束文法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(unrestricted grammar)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CF88FE-FF6C-5800-8E9D-1937EEDCBAB2}"/>
              </a:ext>
            </a:extLst>
          </p:cNvPr>
          <p:cNvSpPr txBox="1"/>
          <p:nvPr/>
        </p:nvSpPr>
        <p:spPr>
          <a:xfrm>
            <a:off x="2267548" y="1896475"/>
            <a:ext cx="489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上下文相关文法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(context-sensitive grammar)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31DB8E-2F95-0CFF-2B78-93E5A101369D}"/>
              </a:ext>
            </a:extLst>
          </p:cNvPr>
          <p:cNvSpPr txBox="1"/>
          <p:nvPr/>
        </p:nvSpPr>
        <p:spPr>
          <a:xfrm>
            <a:off x="2276014" y="2372446"/>
            <a:ext cx="437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上下文无关文法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(context-free grammar)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D3EA03-1DCC-8D08-F4A6-EC4C212510B6}"/>
              </a:ext>
            </a:extLst>
          </p:cNvPr>
          <p:cNvSpPr txBox="1"/>
          <p:nvPr/>
        </p:nvSpPr>
        <p:spPr>
          <a:xfrm>
            <a:off x="2598594" y="2882840"/>
            <a:ext cx="312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正则文法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(regular grammar)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E2580E9-7F66-A31F-005D-2EEC82F054BC}"/>
                  </a:ext>
                </a:extLst>
              </p:cNvPr>
              <p:cNvSpPr txBox="1"/>
              <p:nvPr/>
            </p:nvSpPr>
            <p:spPr>
              <a:xfrm>
                <a:off x="314234" y="3886200"/>
                <a:ext cx="882976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600" b="0" spc="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正则文法是特殊的上下文无关文法</a:t>
                </a:r>
              </a:p>
              <a:p>
                <a:pPr marL="9010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特殊在其产生式形式：</a:t>
                </a:r>
                <a:r>
                  <a:rPr lang="en-US" altLang="zh-CN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UKIJ CJK"/>
                      </a:rPr>
                      <m:t> </m:t>
                    </m:r>
                    <m:r>
                      <a:rPr lang="en-US" altLang="zh-CN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UKIJ CJK"/>
                      </a:rPr>
                      <m:t>→</m:t>
                    </m:r>
                    <m:r>
                      <a:rPr lang="en-US" altLang="zh-CN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UKIJ CJK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P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UKIJ CJK"/>
                      </a:rPr>
                      <m:t> →</m:t>
                    </m:r>
                    <m:r>
                      <a:rPr lang="en-US" altLang="zh-CN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UKIJ CJK"/>
                      </a:rPr>
                      <m:t>𝑎𝑄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，或</a:t>
                </a:r>
                <a:r>
                  <a:rPr lang="en-US" altLang="zh-CN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UKIJ CJK"/>
                      </a:rPr>
                      <m:t> →</m:t>
                    </m:r>
                    <m:r>
                      <a:rPr lang="en-US" altLang="zh-CN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UKIJ CJK"/>
                      </a:rPr>
                      <m:t>𝜖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UKIJ CJK"/>
                      </a:rPr>
                      <m:t>𝑎</m:t>
                    </m:r>
                  </m:oMath>
                </a14:m>
                <a:r>
                  <a:rPr lang="zh-CN" altLang="en-US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UKIJ CJK"/>
                      </a:rPr>
                      <m:t>𝜖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为终结符</a:t>
                </a:r>
                <a:endPara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例子：正则表达式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𝑎𝑏𝑏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与下面的正则文法等价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E2580E9-7F66-A31F-005D-2EEC82F05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34" y="3886200"/>
                <a:ext cx="8829765" cy="1200329"/>
              </a:xfrm>
              <a:prstGeom prst="rect">
                <a:avLst/>
              </a:prstGeom>
              <a:blipFill>
                <a:blip r:embed="rId3"/>
                <a:stretch>
                  <a:fillRect l="-345" t="-510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566D8F21-5839-CA3F-AB67-611BC817D586}"/>
              </a:ext>
            </a:extLst>
          </p:cNvPr>
          <p:cNvSpPr txBox="1"/>
          <p:nvPr/>
        </p:nvSpPr>
        <p:spPr>
          <a:xfrm>
            <a:off x="314235" y="840509"/>
            <a:ext cx="80213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6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文法类型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1DF9E9A-50C9-C325-5D46-585D94BBD5B9}"/>
              </a:ext>
            </a:extLst>
          </p:cNvPr>
          <p:cNvGrpSpPr/>
          <p:nvPr/>
        </p:nvGrpSpPr>
        <p:grpSpPr>
          <a:xfrm>
            <a:off x="647580" y="5218397"/>
            <a:ext cx="8039220" cy="1527595"/>
            <a:chOff x="647580" y="5218397"/>
            <a:chExt cx="8039220" cy="152759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7FD6799-AA70-DC63-C8E5-08A781391757}"/>
                </a:ext>
              </a:extLst>
            </p:cNvPr>
            <p:cNvGrpSpPr/>
            <p:nvPr/>
          </p:nvGrpSpPr>
          <p:grpSpPr>
            <a:xfrm>
              <a:off x="5410200" y="5376482"/>
              <a:ext cx="3276600" cy="1344358"/>
              <a:chOff x="5410200" y="5376482"/>
              <a:chExt cx="3276600" cy="1344358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FCA2B22-1F1D-F26E-F4BC-2ABE85DE6C3D}"/>
                  </a:ext>
                </a:extLst>
              </p:cNvPr>
              <p:cNvSpPr/>
              <p:nvPr/>
            </p:nvSpPr>
            <p:spPr>
              <a:xfrm>
                <a:off x="5410200" y="5376482"/>
                <a:ext cx="3276600" cy="13443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1174DE27-2690-6C93-0F73-398090DB5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6389" y="5458806"/>
                <a:ext cx="3078011" cy="1110928"/>
              </a:xfrm>
              <a:prstGeom prst="rect">
                <a:avLst/>
              </a:prstGeom>
            </p:spPr>
          </p:pic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C57BC0F-1CFF-94E4-F891-50DC54A92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580" y="5218397"/>
              <a:ext cx="4595000" cy="1527595"/>
            </a:xfrm>
            <a:custGeom>
              <a:avLst/>
              <a:gdLst>
                <a:gd name="connsiteX0" fmla="*/ 0 w 4595000"/>
                <a:gd name="connsiteY0" fmla="*/ 0 h 1527595"/>
                <a:gd name="connsiteX1" fmla="*/ 748329 w 4595000"/>
                <a:gd name="connsiteY1" fmla="*/ 0 h 1527595"/>
                <a:gd name="connsiteX2" fmla="*/ 1450707 w 4595000"/>
                <a:gd name="connsiteY2" fmla="*/ 0 h 1527595"/>
                <a:gd name="connsiteX3" fmla="*/ 2061186 w 4595000"/>
                <a:gd name="connsiteY3" fmla="*/ 0 h 1527595"/>
                <a:gd name="connsiteX4" fmla="*/ 2625714 w 4595000"/>
                <a:gd name="connsiteY4" fmla="*/ 0 h 1527595"/>
                <a:gd name="connsiteX5" fmla="*/ 3236193 w 4595000"/>
                <a:gd name="connsiteY5" fmla="*/ 0 h 1527595"/>
                <a:gd name="connsiteX6" fmla="*/ 3754771 w 4595000"/>
                <a:gd name="connsiteY6" fmla="*/ 0 h 1527595"/>
                <a:gd name="connsiteX7" fmla="*/ 4595000 w 4595000"/>
                <a:gd name="connsiteY7" fmla="*/ 0 h 1527595"/>
                <a:gd name="connsiteX8" fmla="*/ 4595000 w 4595000"/>
                <a:gd name="connsiteY8" fmla="*/ 524474 h 1527595"/>
                <a:gd name="connsiteX9" fmla="*/ 4595000 w 4595000"/>
                <a:gd name="connsiteY9" fmla="*/ 1033673 h 1527595"/>
                <a:gd name="connsiteX10" fmla="*/ 4595000 w 4595000"/>
                <a:gd name="connsiteY10" fmla="*/ 1527595 h 1527595"/>
                <a:gd name="connsiteX11" fmla="*/ 4076421 w 4595000"/>
                <a:gd name="connsiteY11" fmla="*/ 1527595 h 1527595"/>
                <a:gd name="connsiteX12" fmla="*/ 3374043 w 4595000"/>
                <a:gd name="connsiteY12" fmla="*/ 1527595 h 1527595"/>
                <a:gd name="connsiteX13" fmla="*/ 2717614 w 4595000"/>
                <a:gd name="connsiteY13" fmla="*/ 1527595 h 1527595"/>
                <a:gd name="connsiteX14" fmla="*/ 1969286 w 4595000"/>
                <a:gd name="connsiteY14" fmla="*/ 1527595 h 1527595"/>
                <a:gd name="connsiteX15" fmla="*/ 1266907 w 4595000"/>
                <a:gd name="connsiteY15" fmla="*/ 1527595 h 1527595"/>
                <a:gd name="connsiteX16" fmla="*/ 610479 w 4595000"/>
                <a:gd name="connsiteY16" fmla="*/ 1527595 h 1527595"/>
                <a:gd name="connsiteX17" fmla="*/ 0 w 4595000"/>
                <a:gd name="connsiteY17" fmla="*/ 1527595 h 1527595"/>
                <a:gd name="connsiteX18" fmla="*/ 0 w 4595000"/>
                <a:gd name="connsiteY18" fmla="*/ 1048949 h 1527595"/>
                <a:gd name="connsiteX19" fmla="*/ 0 w 4595000"/>
                <a:gd name="connsiteY19" fmla="*/ 524474 h 1527595"/>
                <a:gd name="connsiteX20" fmla="*/ 0 w 4595000"/>
                <a:gd name="connsiteY20" fmla="*/ 0 h 152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95000" h="1527595" fill="none" extrusionOk="0">
                  <a:moveTo>
                    <a:pt x="0" y="0"/>
                  </a:moveTo>
                  <a:cubicBezTo>
                    <a:pt x="298483" y="-4732"/>
                    <a:pt x="598332" y="-13057"/>
                    <a:pt x="748329" y="0"/>
                  </a:cubicBezTo>
                  <a:cubicBezTo>
                    <a:pt x="898326" y="13057"/>
                    <a:pt x="1191403" y="28505"/>
                    <a:pt x="1450707" y="0"/>
                  </a:cubicBezTo>
                  <a:cubicBezTo>
                    <a:pt x="1710011" y="-28505"/>
                    <a:pt x="1857011" y="4222"/>
                    <a:pt x="2061186" y="0"/>
                  </a:cubicBezTo>
                  <a:cubicBezTo>
                    <a:pt x="2265361" y="-4222"/>
                    <a:pt x="2388529" y="-18552"/>
                    <a:pt x="2625714" y="0"/>
                  </a:cubicBezTo>
                  <a:cubicBezTo>
                    <a:pt x="2862899" y="18552"/>
                    <a:pt x="3112779" y="26054"/>
                    <a:pt x="3236193" y="0"/>
                  </a:cubicBezTo>
                  <a:cubicBezTo>
                    <a:pt x="3359607" y="-26054"/>
                    <a:pt x="3632424" y="-23016"/>
                    <a:pt x="3754771" y="0"/>
                  </a:cubicBezTo>
                  <a:cubicBezTo>
                    <a:pt x="3877118" y="23016"/>
                    <a:pt x="4290597" y="-7123"/>
                    <a:pt x="4595000" y="0"/>
                  </a:cubicBezTo>
                  <a:cubicBezTo>
                    <a:pt x="4584419" y="243667"/>
                    <a:pt x="4578453" y="318610"/>
                    <a:pt x="4595000" y="524474"/>
                  </a:cubicBezTo>
                  <a:cubicBezTo>
                    <a:pt x="4611547" y="730338"/>
                    <a:pt x="4613538" y="827346"/>
                    <a:pt x="4595000" y="1033673"/>
                  </a:cubicBezTo>
                  <a:cubicBezTo>
                    <a:pt x="4576462" y="1240000"/>
                    <a:pt x="4607423" y="1382691"/>
                    <a:pt x="4595000" y="1527595"/>
                  </a:cubicBezTo>
                  <a:cubicBezTo>
                    <a:pt x="4430085" y="1535394"/>
                    <a:pt x="4204086" y="1551628"/>
                    <a:pt x="4076421" y="1527595"/>
                  </a:cubicBezTo>
                  <a:cubicBezTo>
                    <a:pt x="3948756" y="1503562"/>
                    <a:pt x="3691617" y="1553724"/>
                    <a:pt x="3374043" y="1527595"/>
                  </a:cubicBezTo>
                  <a:cubicBezTo>
                    <a:pt x="3056469" y="1501466"/>
                    <a:pt x="2931516" y="1494883"/>
                    <a:pt x="2717614" y="1527595"/>
                  </a:cubicBezTo>
                  <a:cubicBezTo>
                    <a:pt x="2503712" y="1560307"/>
                    <a:pt x="2132387" y="1519477"/>
                    <a:pt x="1969286" y="1527595"/>
                  </a:cubicBezTo>
                  <a:cubicBezTo>
                    <a:pt x="1806185" y="1535713"/>
                    <a:pt x="1571427" y="1517996"/>
                    <a:pt x="1266907" y="1527595"/>
                  </a:cubicBezTo>
                  <a:cubicBezTo>
                    <a:pt x="962387" y="1537194"/>
                    <a:pt x="900798" y="1521713"/>
                    <a:pt x="610479" y="1527595"/>
                  </a:cubicBezTo>
                  <a:cubicBezTo>
                    <a:pt x="320160" y="1533477"/>
                    <a:pt x="140368" y="1514027"/>
                    <a:pt x="0" y="1527595"/>
                  </a:cubicBezTo>
                  <a:cubicBezTo>
                    <a:pt x="-11464" y="1397150"/>
                    <a:pt x="-13816" y="1183509"/>
                    <a:pt x="0" y="1048949"/>
                  </a:cubicBezTo>
                  <a:cubicBezTo>
                    <a:pt x="13816" y="914389"/>
                    <a:pt x="-21248" y="665950"/>
                    <a:pt x="0" y="524474"/>
                  </a:cubicBezTo>
                  <a:cubicBezTo>
                    <a:pt x="21248" y="382998"/>
                    <a:pt x="10204" y="135609"/>
                    <a:pt x="0" y="0"/>
                  </a:cubicBezTo>
                  <a:close/>
                </a:path>
                <a:path w="4595000" h="1527595" stroke="0" extrusionOk="0">
                  <a:moveTo>
                    <a:pt x="0" y="0"/>
                  </a:moveTo>
                  <a:cubicBezTo>
                    <a:pt x="169746" y="-21013"/>
                    <a:pt x="304796" y="22278"/>
                    <a:pt x="518579" y="0"/>
                  </a:cubicBezTo>
                  <a:cubicBezTo>
                    <a:pt x="732362" y="-22278"/>
                    <a:pt x="827184" y="21766"/>
                    <a:pt x="1037157" y="0"/>
                  </a:cubicBezTo>
                  <a:cubicBezTo>
                    <a:pt x="1247130" y="-21766"/>
                    <a:pt x="1524464" y="3569"/>
                    <a:pt x="1693586" y="0"/>
                  </a:cubicBezTo>
                  <a:cubicBezTo>
                    <a:pt x="1862708" y="-3569"/>
                    <a:pt x="2141919" y="17345"/>
                    <a:pt x="2350014" y="0"/>
                  </a:cubicBezTo>
                  <a:cubicBezTo>
                    <a:pt x="2558109" y="-17345"/>
                    <a:pt x="2878926" y="-11244"/>
                    <a:pt x="3098343" y="0"/>
                  </a:cubicBezTo>
                  <a:cubicBezTo>
                    <a:pt x="3317760" y="11244"/>
                    <a:pt x="3564609" y="-28353"/>
                    <a:pt x="3708821" y="0"/>
                  </a:cubicBezTo>
                  <a:cubicBezTo>
                    <a:pt x="3853033" y="28353"/>
                    <a:pt x="4319278" y="42595"/>
                    <a:pt x="4595000" y="0"/>
                  </a:cubicBezTo>
                  <a:cubicBezTo>
                    <a:pt x="4612902" y="195096"/>
                    <a:pt x="4617350" y="265293"/>
                    <a:pt x="4595000" y="478646"/>
                  </a:cubicBezTo>
                  <a:cubicBezTo>
                    <a:pt x="4572650" y="691999"/>
                    <a:pt x="4578430" y="793062"/>
                    <a:pt x="4595000" y="987845"/>
                  </a:cubicBezTo>
                  <a:cubicBezTo>
                    <a:pt x="4611570" y="1182628"/>
                    <a:pt x="4584912" y="1388813"/>
                    <a:pt x="4595000" y="1527595"/>
                  </a:cubicBezTo>
                  <a:cubicBezTo>
                    <a:pt x="4430612" y="1540991"/>
                    <a:pt x="4043990" y="1508892"/>
                    <a:pt x="3846671" y="1527595"/>
                  </a:cubicBezTo>
                  <a:cubicBezTo>
                    <a:pt x="3649352" y="1546298"/>
                    <a:pt x="3483411" y="1528864"/>
                    <a:pt x="3190243" y="1527595"/>
                  </a:cubicBezTo>
                  <a:cubicBezTo>
                    <a:pt x="2897075" y="1526326"/>
                    <a:pt x="2743229" y="1499679"/>
                    <a:pt x="2625714" y="1527595"/>
                  </a:cubicBezTo>
                  <a:cubicBezTo>
                    <a:pt x="2508199" y="1555511"/>
                    <a:pt x="2289713" y="1503984"/>
                    <a:pt x="2015236" y="1527595"/>
                  </a:cubicBezTo>
                  <a:cubicBezTo>
                    <a:pt x="1740759" y="1551206"/>
                    <a:pt x="1502075" y="1510177"/>
                    <a:pt x="1266907" y="1527595"/>
                  </a:cubicBezTo>
                  <a:cubicBezTo>
                    <a:pt x="1031739" y="1545013"/>
                    <a:pt x="960422" y="1543754"/>
                    <a:pt x="702379" y="1527595"/>
                  </a:cubicBezTo>
                  <a:cubicBezTo>
                    <a:pt x="444336" y="1511436"/>
                    <a:pt x="158378" y="1555212"/>
                    <a:pt x="0" y="1527595"/>
                  </a:cubicBezTo>
                  <a:cubicBezTo>
                    <a:pt x="23614" y="1294591"/>
                    <a:pt x="3896" y="1211530"/>
                    <a:pt x="0" y="1033673"/>
                  </a:cubicBezTo>
                  <a:cubicBezTo>
                    <a:pt x="-3896" y="855816"/>
                    <a:pt x="18082" y="670141"/>
                    <a:pt x="0" y="509198"/>
                  </a:cubicBezTo>
                  <a:cubicBezTo>
                    <a:pt x="-18082" y="348255"/>
                    <a:pt x="8013" y="19814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0639647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146720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02DC8B3-AD21-DAB7-A3CC-2F32738B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448" y="2204185"/>
            <a:ext cx="3673058" cy="382297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149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解析表构造算法</a:t>
            </a:r>
          </a:p>
        </p:txBody>
      </p:sp>
      <p:sp>
        <p:nvSpPr>
          <p:cNvPr id="3" name="object 3 1 1">
            <a:extLst>
              <a:ext uri="{FF2B5EF4-FFF2-40B4-BE49-F238E27FC236}">
                <a16:creationId xmlns:a16="http://schemas.microsoft.com/office/drawing/2014/main" id="{587838E1-AE14-EFEF-F657-B6CDBD950FE3}"/>
              </a:ext>
            </a:extLst>
          </p:cNvPr>
          <p:cNvSpPr txBox="1"/>
          <p:nvPr/>
        </p:nvSpPr>
        <p:spPr>
          <a:xfrm>
            <a:off x="356498" y="712164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4F67CD-5F5E-50BA-B383-F88F0CD8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5" y="2058202"/>
            <a:ext cx="5113412" cy="4164531"/>
          </a:xfrm>
          <a:custGeom>
            <a:avLst/>
            <a:gdLst>
              <a:gd name="connsiteX0" fmla="*/ 0 w 5113412"/>
              <a:gd name="connsiteY0" fmla="*/ 0 h 4164531"/>
              <a:gd name="connsiteX1" fmla="*/ 741445 w 5113412"/>
              <a:gd name="connsiteY1" fmla="*/ 0 h 4164531"/>
              <a:gd name="connsiteX2" fmla="*/ 1227219 w 5113412"/>
              <a:gd name="connsiteY2" fmla="*/ 0 h 4164531"/>
              <a:gd name="connsiteX3" fmla="*/ 1815261 w 5113412"/>
              <a:gd name="connsiteY3" fmla="*/ 0 h 4164531"/>
              <a:gd name="connsiteX4" fmla="*/ 2454438 w 5113412"/>
              <a:gd name="connsiteY4" fmla="*/ 0 h 4164531"/>
              <a:gd name="connsiteX5" fmla="*/ 2940212 w 5113412"/>
              <a:gd name="connsiteY5" fmla="*/ 0 h 4164531"/>
              <a:gd name="connsiteX6" fmla="*/ 3681657 w 5113412"/>
              <a:gd name="connsiteY6" fmla="*/ 0 h 4164531"/>
              <a:gd name="connsiteX7" fmla="*/ 4218565 w 5113412"/>
              <a:gd name="connsiteY7" fmla="*/ 0 h 4164531"/>
              <a:gd name="connsiteX8" fmla="*/ 5113412 w 5113412"/>
              <a:gd name="connsiteY8" fmla="*/ 0 h 4164531"/>
              <a:gd name="connsiteX9" fmla="*/ 5113412 w 5113412"/>
              <a:gd name="connsiteY9" fmla="*/ 777379 h 4164531"/>
              <a:gd name="connsiteX10" fmla="*/ 5113412 w 5113412"/>
              <a:gd name="connsiteY10" fmla="*/ 1388177 h 4164531"/>
              <a:gd name="connsiteX11" fmla="*/ 5113412 w 5113412"/>
              <a:gd name="connsiteY11" fmla="*/ 2082266 h 4164531"/>
              <a:gd name="connsiteX12" fmla="*/ 5113412 w 5113412"/>
              <a:gd name="connsiteY12" fmla="*/ 2693063 h 4164531"/>
              <a:gd name="connsiteX13" fmla="*/ 5113412 w 5113412"/>
              <a:gd name="connsiteY13" fmla="*/ 3428797 h 4164531"/>
              <a:gd name="connsiteX14" fmla="*/ 5113412 w 5113412"/>
              <a:gd name="connsiteY14" fmla="*/ 4164531 h 4164531"/>
              <a:gd name="connsiteX15" fmla="*/ 4576504 w 5113412"/>
              <a:gd name="connsiteY15" fmla="*/ 4164531 h 4164531"/>
              <a:gd name="connsiteX16" fmla="*/ 3988461 w 5113412"/>
              <a:gd name="connsiteY16" fmla="*/ 4164531 h 4164531"/>
              <a:gd name="connsiteX17" fmla="*/ 3502687 w 5113412"/>
              <a:gd name="connsiteY17" fmla="*/ 4164531 h 4164531"/>
              <a:gd name="connsiteX18" fmla="*/ 2914645 w 5113412"/>
              <a:gd name="connsiteY18" fmla="*/ 4164531 h 4164531"/>
              <a:gd name="connsiteX19" fmla="*/ 2275468 w 5113412"/>
              <a:gd name="connsiteY19" fmla="*/ 4164531 h 4164531"/>
              <a:gd name="connsiteX20" fmla="*/ 1687426 w 5113412"/>
              <a:gd name="connsiteY20" fmla="*/ 4164531 h 4164531"/>
              <a:gd name="connsiteX21" fmla="*/ 945981 w 5113412"/>
              <a:gd name="connsiteY21" fmla="*/ 4164531 h 4164531"/>
              <a:gd name="connsiteX22" fmla="*/ 0 w 5113412"/>
              <a:gd name="connsiteY22" fmla="*/ 4164531 h 4164531"/>
              <a:gd name="connsiteX23" fmla="*/ 0 w 5113412"/>
              <a:gd name="connsiteY23" fmla="*/ 3387152 h 4164531"/>
              <a:gd name="connsiteX24" fmla="*/ 0 w 5113412"/>
              <a:gd name="connsiteY24" fmla="*/ 2651418 h 4164531"/>
              <a:gd name="connsiteX25" fmla="*/ 0 w 5113412"/>
              <a:gd name="connsiteY25" fmla="*/ 1915684 h 4164531"/>
              <a:gd name="connsiteX26" fmla="*/ 0 w 5113412"/>
              <a:gd name="connsiteY26" fmla="*/ 1304886 h 4164531"/>
              <a:gd name="connsiteX27" fmla="*/ 0 w 5113412"/>
              <a:gd name="connsiteY27" fmla="*/ 610798 h 4164531"/>
              <a:gd name="connsiteX28" fmla="*/ 0 w 5113412"/>
              <a:gd name="connsiteY28" fmla="*/ 0 h 416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13412" h="4164531" fill="none" extrusionOk="0">
                <a:moveTo>
                  <a:pt x="0" y="0"/>
                </a:moveTo>
                <a:cubicBezTo>
                  <a:pt x="360450" y="-17014"/>
                  <a:pt x="502540" y="-26981"/>
                  <a:pt x="741445" y="0"/>
                </a:cubicBezTo>
                <a:cubicBezTo>
                  <a:pt x="980351" y="26981"/>
                  <a:pt x="1095041" y="12212"/>
                  <a:pt x="1227219" y="0"/>
                </a:cubicBezTo>
                <a:cubicBezTo>
                  <a:pt x="1359397" y="-12212"/>
                  <a:pt x="1608153" y="20190"/>
                  <a:pt x="1815261" y="0"/>
                </a:cubicBezTo>
                <a:cubicBezTo>
                  <a:pt x="2022369" y="-20190"/>
                  <a:pt x="2302103" y="10530"/>
                  <a:pt x="2454438" y="0"/>
                </a:cubicBezTo>
                <a:cubicBezTo>
                  <a:pt x="2606773" y="-10530"/>
                  <a:pt x="2769107" y="5903"/>
                  <a:pt x="2940212" y="0"/>
                </a:cubicBezTo>
                <a:cubicBezTo>
                  <a:pt x="3111317" y="-5903"/>
                  <a:pt x="3390103" y="-9162"/>
                  <a:pt x="3681657" y="0"/>
                </a:cubicBezTo>
                <a:cubicBezTo>
                  <a:pt x="3973212" y="9162"/>
                  <a:pt x="4002545" y="2153"/>
                  <a:pt x="4218565" y="0"/>
                </a:cubicBezTo>
                <a:cubicBezTo>
                  <a:pt x="4434585" y="-2153"/>
                  <a:pt x="4929698" y="-32214"/>
                  <a:pt x="5113412" y="0"/>
                </a:cubicBezTo>
                <a:cubicBezTo>
                  <a:pt x="5119519" y="186819"/>
                  <a:pt x="5118443" y="404050"/>
                  <a:pt x="5113412" y="777379"/>
                </a:cubicBezTo>
                <a:cubicBezTo>
                  <a:pt x="5108381" y="1150708"/>
                  <a:pt x="5134933" y="1260505"/>
                  <a:pt x="5113412" y="1388177"/>
                </a:cubicBezTo>
                <a:cubicBezTo>
                  <a:pt x="5091891" y="1515849"/>
                  <a:pt x="5118280" y="1880796"/>
                  <a:pt x="5113412" y="2082266"/>
                </a:cubicBezTo>
                <a:cubicBezTo>
                  <a:pt x="5108544" y="2283736"/>
                  <a:pt x="5142786" y="2448056"/>
                  <a:pt x="5113412" y="2693063"/>
                </a:cubicBezTo>
                <a:cubicBezTo>
                  <a:pt x="5084038" y="2938070"/>
                  <a:pt x="5121618" y="3235116"/>
                  <a:pt x="5113412" y="3428797"/>
                </a:cubicBezTo>
                <a:cubicBezTo>
                  <a:pt x="5105206" y="3622478"/>
                  <a:pt x="5144964" y="3985197"/>
                  <a:pt x="5113412" y="4164531"/>
                </a:cubicBezTo>
                <a:cubicBezTo>
                  <a:pt x="4978808" y="4165490"/>
                  <a:pt x="4788149" y="4148139"/>
                  <a:pt x="4576504" y="4164531"/>
                </a:cubicBezTo>
                <a:cubicBezTo>
                  <a:pt x="4364859" y="4180923"/>
                  <a:pt x="4214223" y="4148644"/>
                  <a:pt x="3988461" y="4164531"/>
                </a:cubicBezTo>
                <a:cubicBezTo>
                  <a:pt x="3762699" y="4180418"/>
                  <a:pt x="3637751" y="4167083"/>
                  <a:pt x="3502687" y="4164531"/>
                </a:cubicBezTo>
                <a:cubicBezTo>
                  <a:pt x="3367623" y="4161979"/>
                  <a:pt x="3187732" y="4158653"/>
                  <a:pt x="2914645" y="4164531"/>
                </a:cubicBezTo>
                <a:cubicBezTo>
                  <a:pt x="2641558" y="4170409"/>
                  <a:pt x="2476704" y="4155650"/>
                  <a:pt x="2275468" y="4164531"/>
                </a:cubicBezTo>
                <a:cubicBezTo>
                  <a:pt x="2074232" y="4173412"/>
                  <a:pt x="1947545" y="4179261"/>
                  <a:pt x="1687426" y="4164531"/>
                </a:cubicBezTo>
                <a:cubicBezTo>
                  <a:pt x="1427307" y="4149801"/>
                  <a:pt x="1308213" y="4159000"/>
                  <a:pt x="945981" y="4164531"/>
                </a:cubicBezTo>
                <a:cubicBezTo>
                  <a:pt x="583750" y="4170062"/>
                  <a:pt x="378470" y="4186468"/>
                  <a:pt x="0" y="4164531"/>
                </a:cubicBezTo>
                <a:cubicBezTo>
                  <a:pt x="-33525" y="3845796"/>
                  <a:pt x="38227" y="3774275"/>
                  <a:pt x="0" y="3387152"/>
                </a:cubicBezTo>
                <a:cubicBezTo>
                  <a:pt x="-38227" y="3000029"/>
                  <a:pt x="18237" y="2828288"/>
                  <a:pt x="0" y="2651418"/>
                </a:cubicBezTo>
                <a:cubicBezTo>
                  <a:pt x="-18237" y="2474548"/>
                  <a:pt x="-18494" y="2145366"/>
                  <a:pt x="0" y="1915684"/>
                </a:cubicBezTo>
                <a:cubicBezTo>
                  <a:pt x="18494" y="1686002"/>
                  <a:pt x="-25680" y="1537950"/>
                  <a:pt x="0" y="1304886"/>
                </a:cubicBezTo>
                <a:cubicBezTo>
                  <a:pt x="25680" y="1071822"/>
                  <a:pt x="-15067" y="887543"/>
                  <a:pt x="0" y="610798"/>
                </a:cubicBezTo>
                <a:cubicBezTo>
                  <a:pt x="15067" y="334053"/>
                  <a:pt x="-824" y="194577"/>
                  <a:pt x="0" y="0"/>
                </a:cubicBezTo>
                <a:close/>
              </a:path>
              <a:path w="5113412" h="4164531" stroke="0" extrusionOk="0">
                <a:moveTo>
                  <a:pt x="0" y="0"/>
                </a:moveTo>
                <a:cubicBezTo>
                  <a:pt x="188581" y="26471"/>
                  <a:pt x="443665" y="3877"/>
                  <a:pt x="639177" y="0"/>
                </a:cubicBezTo>
                <a:cubicBezTo>
                  <a:pt x="834689" y="-3877"/>
                  <a:pt x="1039848" y="18225"/>
                  <a:pt x="1329487" y="0"/>
                </a:cubicBezTo>
                <a:cubicBezTo>
                  <a:pt x="1619126" y="-18225"/>
                  <a:pt x="1653527" y="-7374"/>
                  <a:pt x="1815261" y="0"/>
                </a:cubicBezTo>
                <a:cubicBezTo>
                  <a:pt x="1976995" y="7374"/>
                  <a:pt x="2254614" y="-27897"/>
                  <a:pt x="2505572" y="0"/>
                </a:cubicBezTo>
                <a:cubicBezTo>
                  <a:pt x="2756530" y="27897"/>
                  <a:pt x="2881401" y="18447"/>
                  <a:pt x="2991346" y="0"/>
                </a:cubicBezTo>
                <a:cubicBezTo>
                  <a:pt x="3101291" y="-18447"/>
                  <a:pt x="3565607" y="-3987"/>
                  <a:pt x="3732791" y="0"/>
                </a:cubicBezTo>
                <a:cubicBezTo>
                  <a:pt x="3899975" y="3987"/>
                  <a:pt x="4083333" y="-14035"/>
                  <a:pt x="4269699" y="0"/>
                </a:cubicBezTo>
                <a:cubicBezTo>
                  <a:pt x="4456065" y="14035"/>
                  <a:pt x="4875331" y="-4130"/>
                  <a:pt x="5113412" y="0"/>
                </a:cubicBezTo>
                <a:cubicBezTo>
                  <a:pt x="5138321" y="260053"/>
                  <a:pt x="5090254" y="399541"/>
                  <a:pt x="5113412" y="652443"/>
                </a:cubicBezTo>
                <a:cubicBezTo>
                  <a:pt x="5136570" y="905345"/>
                  <a:pt x="5118548" y="1155725"/>
                  <a:pt x="5113412" y="1388177"/>
                </a:cubicBezTo>
                <a:cubicBezTo>
                  <a:pt x="5108276" y="1620629"/>
                  <a:pt x="5094844" y="1740699"/>
                  <a:pt x="5113412" y="2082266"/>
                </a:cubicBezTo>
                <a:cubicBezTo>
                  <a:pt x="5131980" y="2423833"/>
                  <a:pt x="5081795" y="2575184"/>
                  <a:pt x="5113412" y="2734709"/>
                </a:cubicBezTo>
                <a:cubicBezTo>
                  <a:pt x="5145029" y="2894234"/>
                  <a:pt x="5085513" y="3242116"/>
                  <a:pt x="5113412" y="3428797"/>
                </a:cubicBezTo>
                <a:cubicBezTo>
                  <a:pt x="5141311" y="3615478"/>
                  <a:pt x="5117124" y="3932070"/>
                  <a:pt x="5113412" y="4164531"/>
                </a:cubicBezTo>
                <a:cubicBezTo>
                  <a:pt x="4939234" y="4145576"/>
                  <a:pt x="4820673" y="4140971"/>
                  <a:pt x="4576504" y="4164531"/>
                </a:cubicBezTo>
                <a:cubicBezTo>
                  <a:pt x="4332335" y="4188091"/>
                  <a:pt x="4247310" y="4167193"/>
                  <a:pt x="3937327" y="4164531"/>
                </a:cubicBezTo>
                <a:cubicBezTo>
                  <a:pt x="3627344" y="4161869"/>
                  <a:pt x="3581192" y="4147592"/>
                  <a:pt x="3451553" y="4164531"/>
                </a:cubicBezTo>
                <a:cubicBezTo>
                  <a:pt x="3321914" y="4181470"/>
                  <a:pt x="3158978" y="4158708"/>
                  <a:pt x="2914645" y="4164531"/>
                </a:cubicBezTo>
                <a:cubicBezTo>
                  <a:pt x="2670312" y="4170354"/>
                  <a:pt x="2615135" y="4159839"/>
                  <a:pt x="2377737" y="4164531"/>
                </a:cubicBezTo>
                <a:cubicBezTo>
                  <a:pt x="2140339" y="4169223"/>
                  <a:pt x="1875105" y="4146597"/>
                  <a:pt x="1636292" y="4164531"/>
                </a:cubicBezTo>
                <a:cubicBezTo>
                  <a:pt x="1397480" y="4182465"/>
                  <a:pt x="1238897" y="4135187"/>
                  <a:pt x="997115" y="4164531"/>
                </a:cubicBezTo>
                <a:cubicBezTo>
                  <a:pt x="755333" y="4193875"/>
                  <a:pt x="318284" y="4213583"/>
                  <a:pt x="0" y="4164531"/>
                </a:cubicBezTo>
                <a:cubicBezTo>
                  <a:pt x="-5757" y="3887677"/>
                  <a:pt x="-31085" y="3784405"/>
                  <a:pt x="0" y="3428797"/>
                </a:cubicBezTo>
                <a:cubicBezTo>
                  <a:pt x="31085" y="3073189"/>
                  <a:pt x="-3783" y="2965769"/>
                  <a:pt x="0" y="2817999"/>
                </a:cubicBezTo>
                <a:cubicBezTo>
                  <a:pt x="3783" y="2670229"/>
                  <a:pt x="-4679" y="2364168"/>
                  <a:pt x="0" y="2207201"/>
                </a:cubicBezTo>
                <a:cubicBezTo>
                  <a:pt x="4679" y="2050234"/>
                  <a:pt x="-18486" y="1797109"/>
                  <a:pt x="0" y="1513113"/>
                </a:cubicBezTo>
                <a:cubicBezTo>
                  <a:pt x="18486" y="1229117"/>
                  <a:pt x="18216" y="1150931"/>
                  <a:pt x="0" y="943960"/>
                </a:cubicBezTo>
                <a:cubicBezTo>
                  <a:pt x="-18216" y="736989"/>
                  <a:pt x="-43321" y="383860"/>
                  <a:pt x="0" y="0"/>
                </a:cubicBezTo>
                <a:close/>
              </a:path>
            </a:pathLst>
          </a:custGeom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92D2B6-721D-C752-7761-02934F0DF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667" y="885769"/>
            <a:ext cx="1529905" cy="101405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0690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150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文法</a:t>
            </a:r>
          </a:p>
        </p:txBody>
      </p:sp>
      <p:sp>
        <p:nvSpPr>
          <p:cNvPr id="3" name="object 3 1 1">
            <a:extLst>
              <a:ext uri="{FF2B5EF4-FFF2-40B4-BE49-F238E27FC236}">
                <a16:creationId xmlns:a16="http://schemas.microsoft.com/office/drawing/2014/main" id="{587838E1-AE14-EFEF-F657-B6CDBD950FE3}"/>
              </a:ext>
            </a:extLst>
          </p:cNvPr>
          <p:cNvSpPr txBox="1"/>
          <p:nvPr/>
        </p:nvSpPr>
        <p:spPr>
          <a:xfrm>
            <a:off x="518605" y="712273"/>
            <a:ext cx="8283680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对于一个给定的文法，如果其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分析表中没有语法分析动作冲突， 那么该文法就称为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object 3 1 2">
            <a:extLst>
              <a:ext uri="{FF2B5EF4-FFF2-40B4-BE49-F238E27FC236}">
                <a16:creationId xmlns:a16="http://schemas.microsoft.com/office/drawing/2014/main" id="{5CB65947-00E1-133A-7C9F-F84792378E17}"/>
              </a:ext>
            </a:extLst>
          </p:cNvPr>
          <p:cNvSpPr txBox="1"/>
          <p:nvPr/>
        </p:nvSpPr>
        <p:spPr>
          <a:xfrm>
            <a:off x="518605" y="1844110"/>
            <a:ext cx="7987403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解析表的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分析称为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object 3 1 1">
            <a:extLst>
              <a:ext uri="{FF2B5EF4-FFF2-40B4-BE49-F238E27FC236}">
                <a16:creationId xmlns:a16="http://schemas.microsoft.com/office/drawing/2014/main" id="{F455FA3E-A052-AE08-9BC8-EF9A716E38E7}"/>
              </a:ext>
            </a:extLst>
          </p:cNvPr>
          <p:cNvSpPr txBox="1"/>
          <p:nvPr/>
        </p:nvSpPr>
        <p:spPr>
          <a:xfrm>
            <a:off x="518605" y="2545060"/>
            <a:ext cx="8283680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分析能力强大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，代价是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状态数量庞大</a:t>
            </a:r>
            <a:endParaRPr sz="28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2D290E-5EC8-CCFF-A695-4FB1D40595F6}"/>
              </a:ext>
            </a:extLst>
          </p:cNvPr>
          <p:cNvGrpSpPr/>
          <p:nvPr/>
        </p:nvGrpSpPr>
        <p:grpSpPr>
          <a:xfrm>
            <a:off x="2835765" y="3294015"/>
            <a:ext cx="3569157" cy="3392168"/>
            <a:chOff x="2835765" y="3294015"/>
            <a:chExt cx="3569157" cy="3392168"/>
          </a:xfrm>
        </p:grpSpPr>
        <p:sp>
          <p:nvSpPr>
            <p:cNvPr id="30" name="object 10">
              <a:extLst>
                <a:ext uri="{FF2B5EF4-FFF2-40B4-BE49-F238E27FC236}">
                  <a16:creationId xmlns:a16="http://schemas.microsoft.com/office/drawing/2014/main" id="{6D83DB23-E86F-1400-5F62-48187333E77A}"/>
                </a:ext>
              </a:extLst>
            </p:cNvPr>
            <p:cNvSpPr/>
            <p:nvPr/>
          </p:nvSpPr>
          <p:spPr>
            <a:xfrm rot="5110211">
              <a:off x="2924260" y="3205520"/>
              <a:ext cx="3392168" cy="3569157"/>
            </a:xfrm>
            <a:custGeom>
              <a:avLst/>
              <a:gdLst/>
              <a:ahLst/>
              <a:cxnLst/>
              <a:rect l="l" t="t" r="r" b="b"/>
              <a:pathLst>
                <a:path w="1998345" h="1979295">
                  <a:moveTo>
                    <a:pt x="978928" y="1979155"/>
                  </a:moveTo>
                  <a:lnTo>
                    <a:pt x="919411" y="1978504"/>
                  </a:lnTo>
                  <a:lnTo>
                    <a:pt x="862215" y="1976539"/>
                  </a:lnTo>
                  <a:lnTo>
                    <a:pt x="807299" y="1973244"/>
                  </a:lnTo>
                  <a:lnTo>
                    <a:pt x="754623" y="1968602"/>
                  </a:lnTo>
                  <a:lnTo>
                    <a:pt x="704144" y="1962596"/>
                  </a:lnTo>
                  <a:lnTo>
                    <a:pt x="655822" y="1955210"/>
                  </a:lnTo>
                  <a:lnTo>
                    <a:pt x="609615" y="1946426"/>
                  </a:lnTo>
                  <a:lnTo>
                    <a:pt x="565481" y="1936228"/>
                  </a:lnTo>
                  <a:lnTo>
                    <a:pt x="523379" y="1924599"/>
                  </a:lnTo>
                  <a:lnTo>
                    <a:pt x="483268" y="1911522"/>
                  </a:lnTo>
                  <a:lnTo>
                    <a:pt x="445106" y="1896981"/>
                  </a:lnTo>
                  <a:lnTo>
                    <a:pt x="408852" y="1880959"/>
                  </a:lnTo>
                  <a:lnTo>
                    <a:pt x="374465" y="1863438"/>
                  </a:lnTo>
                  <a:lnTo>
                    <a:pt x="311125" y="1823835"/>
                  </a:lnTo>
                  <a:lnTo>
                    <a:pt x="254755" y="1778039"/>
                  </a:lnTo>
                  <a:lnTo>
                    <a:pt x="205023" y="1725914"/>
                  </a:lnTo>
                  <a:lnTo>
                    <a:pt x="161599" y="1667327"/>
                  </a:lnTo>
                  <a:lnTo>
                    <a:pt x="124152" y="1602144"/>
                  </a:lnTo>
                  <a:lnTo>
                    <a:pt x="107566" y="1567036"/>
                  </a:lnTo>
                  <a:lnTo>
                    <a:pt x="92350" y="1530229"/>
                  </a:lnTo>
                  <a:lnTo>
                    <a:pt x="78462" y="1491706"/>
                  </a:lnTo>
                  <a:lnTo>
                    <a:pt x="65862" y="1451450"/>
                  </a:lnTo>
                  <a:lnTo>
                    <a:pt x="54508" y="1409444"/>
                  </a:lnTo>
                  <a:lnTo>
                    <a:pt x="44358" y="1365671"/>
                  </a:lnTo>
                  <a:lnTo>
                    <a:pt x="35371" y="1320115"/>
                  </a:lnTo>
                  <a:lnTo>
                    <a:pt x="27506" y="1272759"/>
                  </a:lnTo>
                  <a:lnTo>
                    <a:pt x="20721" y="1223585"/>
                  </a:lnTo>
                  <a:lnTo>
                    <a:pt x="14975" y="1172578"/>
                  </a:lnTo>
                  <a:lnTo>
                    <a:pt x="10227" y="1119721"/>
                  </a:lnTo>
                  <a:lnTo>
                    <a:pt x="6435" y="1064996"/>
                  </a:lnTo>
                  <a:lnTo>
                    <a:pt x="3557" y="1008387"/>
                  </a:lnTo>
                  <a:lnTo>
                    <a:pt x="1553" y="949877"/>
                  </a:lnTo>
                  <a:lnTo>
                    <a:pt x="381" y="889449"/>
                  </a:lnTo>
                  <a:lnTo>
                    <a:pt x="0" y="827087"/>
                  </a:lnTo>
                  <a:lnTo>
                    <a:pt x="986" y="768492"/>
                  </a:lnTo>
                  <a:lnTo>
                    <a:pt x="3929" y="712693"/>
                  </a:lnTo>
                  <a:lnTo>
                    <a:pt x="8800" y="659623"/>
                  </a:lnTo>
                  <a:lnTo>
                    <a:pt x="15573" y="609214"/>
                  </a:lnTo>
                  <a:lnTo>
                    <a:pt x="24223" y="561401"/>
                  </a:lnTo>
                  <a:lnTo>
                    <a:pt x="34721" y="516116"/>
                  </a:lnTo>
                  <a:lnTo>
                    <a:pt x="47042" y="473291"/>
                  </a:lnTo>
                  <a:lnTo>
                    <a:pt x="61159" y="432860"/>
                  </a:lnTo>
                  <a:lnTo>
                    <a:pt x="77045" y="394756"/>
                  </a:lnTo>
                  <a:lnTo>
                    <a:pt x="94673" y="358911"/>
                  </a:lnTo>
                  <a:lnTo>
                    <a:pt x="114017" y="325258"/>
                  </a:lnTo>
                  <a:lnTo>
                    <a:pt x="157747" y="264261"/>
                  </a:lnTo>
                  <a:lnTo>
                    <a:pt x="208021" y="211228"/>
                  </a:lnTo>
                  <a:lnTo>
                    <a:pt x="264625" y="165623"/>
                  </a:lnTo>
                  <a:lnTo>
                    <a:pt x="327348" y="126909"/>
                  </a:lnTo>
                  <a:lnTo>
                    <a:pt x="395975" y="94548"/>
                  </a:lnTo>
                  <a:lnTo>
                    <a:pt x="432436" y="80583"/>
                  </a:lnTo>
                  <a:lnTo>
                    <a:pt x="470293" y="68005"/>
                  </a:lnTo>
                  <a:lnTo>
                    <a:pt x="509520" y="56747"/>
                  </a:lnTo>
                  <a:lnTo>
                    <a:pt x="550090" y="46742"/>
                  </a:lnTo>
                  <a:lnTo>
                    <a:pt x="591977" y="37923"/>
                  </a:lnTo>
                  <a:lnTo>
                    <a:pt x="635153" y="30223"/>
                  </a:lnTo>
                  <a:lnTo>
                    <a:pt x="679592" y="23575"/>
                  </a:lnTo>
                  <a:lnTo>
                    <a:pt x="725268" y="17911"/>
                  </a:lnTo>
                  <a:lnTo>
                    <a:pt x="772153" y="13165"/>
                  </a:lnTo>
                  <a:lnTo>
                    <a:pt x="820222" y="9270"/>
                  </a:lnTo>
                  <a:lnTo>
                    <a:pt x="869447" y="6158"/>
                  </a:lnTo>
                  <a:lnTo>
                    <a:pt x="919802" y="3762"/>
                  </a:lnTo>
                  <a:lnTo>
                    <a:pt x="971260" y="2015"/>
                  </a:lnTo>
                  <a:lnTo>
                    <a:pt x="1023795" y="851"/>
                  </a:lnTo>
                  <a:lnTo>
                    <a:pt x="1077380" y="201"/>
                  </a:lnTo>
                  <a:lnTo>
                    <a:pt x="1131989" y="0"/>
                  </a:lnTo>
                  <a:lnTo>
                    <a:pt x="1191538" y="502"/>
                  </a:lnTo>
                  <a:lnTo>
                    <a:pt x="1248684" y="2055"/>
                  </a:lnTo>
                  <a:lnTo>
                    <a:pt x="1303457" y="4733"/>
                  </a:lnTo>
                  <a:lnTo>
                    <a:pt x="1355889" y="8606"/>
                  </a:lnTo>
                  <a:lnTo>
                    <a:pt x="1406009" y="13745"/>
                  </a:lnTo>
                  <a:lnTo>
                    <a:pt x="1453848" y="20224"/>
                  </a:lnTo>
                  <a:lnTo>
                    <a:pt x="1499437" y="28113"/>
                  </a:lnTo>
                  <a:lnTo>
                    <a:pt x="1542807" y="37484"/>
                  </a:lnTo>
                  <a:lnTo>
                    <a:pt x="1583987" y="48410"/>
                  </a:lnTo>
                  <a:lnTo>
                    <a:pt x="1623008" y="60961"/>
                  </a:lnTo>
                  <a:lnTo>
                    <a:pt x="1659901" y="75209"/>
                  </a:lnTo>
                  <a:lnTo>
                    <a:pt x="1694697" y="91226"/>
                  </a:lnTo>
                  <a:lnTo>
                    <a:pt x="1758118" y="128855"/>
                  </a:lnTo>
                  <a:lnTo>
                    <a:pt x="1813516" y="174422"/>
                  </a:lnTo>
                  <a:lnTo>
                    <a:pt x="1861135" y="228499"/>
                  </a:lnTo>
                  <a:lnTo>
                    <a:pt x="1901219" y="291661"/>
                  </a:lnTo>
                  <a:lnTo>
                    <a:pt x="1918512" y="326829"/>
                  </a:lnTo>
                  <a:lnTo>
                    <a:pt x="1934013" y="364482"/>
                  </a:lnTo>
                  <a:lnTo>
                    <a:pt x="1947753" y="404694"/>
                  </a:lnTo>
                  <a:lnTo>
                    <a:pt x="1959761" y="447535"/>
                  </a:lnTo>
                  <a:lnTo>
                    <a:pt x="1970070" y="493079"/>
                  </a:lnTo>
                  <a:lnTo>
                    <a:pt x="1978709" y="541395"/>
                  </a:lnTo>
                  <a:lnTo>
                    <a:pt x="1985708" y="592556"/>
                  </a:lnTo>
                  <a:lnTo>
                    <a:pt x="1991099" y="646635"/>
                  </a:lnTo>
                  <a:lnTo>
                    <a:pt x="1994912" y="703701"/>
                  </a:lnTo>
                  <a:lnTo>
                    <a:pt x="1997177" y="763828"/>
                  </a:lnTo>
                  <a:lnTo>
                    <a:pt x="1997925" y="827087"/>
                  </a:lnTo>
                  <a:lnTo>
                    <a:pt x="1997214" y="894003"/>
                  </a:lnTo>
                  <a:lnTo>
                    <a:pt x="1995085" y="958511"/>
                  </a:lnTo>
                  <a:lnTo>
                    <a:pt x="1991544" y="1020648"/>
                  </a:lnTo>
                  <a:lnTo>
                    <a:pt x="1986598" y="1080449"/>
                  </a:lnTo>
                  <a:lnTo>
                    <a:pt x="1980254" y="1137949"/>
                  </a:lnTo>
                  <a:lnTo>
                    <a:pt x="1972517" y="1193184"/>
                  </a:lnTo>
                  <a:lnTo>
                    <a:pt x="1963395" y="1246191"/>
                  </a:lnTo>
                  <a:lnTo>
                    <a:pt x="1952894" y="1297004"/>
                  </a:lnTo>
                  <a:lnTo>
                    <a:pt x="1941021" y="1345659"/>
                  </a:lnTo>
                  <a:lnTo>
                    <a:pt x="1927781" y="1392193"/>
                  </a:lnTo>
                  <a:lnTo>
                    <a:pt x="1913182" y="1436641"/>
                  </a:lnTo>
                  <a:lnTo>
                    <a:pt x="1897230" y="1479038"/>
                  </a:lnTo>
                  <a:lnTo>
                    <a:pt x="1879932" y="1519420"/>
                  </a:lnTo>
                  <a:lnTo>
                    <a:pt x="1861294" y="1557824"/>
                  </a:lnTo>
                  <a:lnTo>
                    <a:pt x="1841322" y="1594284"/>
                  </a:lnTo>
                  <a:lnTo>
                    <a:pt x="1820024" y="1628836"/>
                  </a:lnTo>
                  <a:lnTo>
                    <a:pt x="1797405" y="1661517"/>
                  </a:lnTo>
                  <a:lnTo>
                    <a:pt x="1773472" y="1692361"/>
                  </a:lnTo>
                  <a:lnTo>
                    <a:pt x="1748232" y="1721405"/>
                  </a:lnTo>
                  <a:lnTo>
                    <a:pt x="1693857" y="1774233"/>
                  </a:lnTo>
                  <a:lnTo>
                    <a:pt x="1634330" y="1820288"/>
                  </a:lnTo>
                  <a:lnTo>
                    <a:pt x="1569704" y="1859855"/>
                  </a:lnTo>
                  <a:lnTo>
                    <a:pt x="1535495" y="1877295"/>
                  </a:lnTo>
                  <a:lnTo>
                    <a:pt x="1500031" y="1893220"/>
                  </a:lnTo>
                  <a:lnTo>
                    <a:pt x="1463318" y="1907666"/>
                  </a:lnTo>
                  <a:lnTo>
                    <a:pt x="1425363" y="1920668"/>
                  </a:lnTo>
                  <a:lnTo>
                    <a:pt x="1386173" y="1932263"/>
                  </a:lnTo>
                  <a:lnTo>
                    <a:pt x="1345753" y="1942485"/>
                  </a:lnTo>
                  <a:lnTo>
                    <a:pt x="1304111" y="1951371"/>
                  </a:lnTo>
                  <a:lnTo>
                    <a:pt x="1261252" y="1958956"/>
                  </a:lnTo>
                  <a:lnTo>
                    <a:pt x="1217184" y="1965277"/>
                  </a:lnTo>
                  <a:lnTo>
                    <a:pt x="1171913" y="1970368"/>
                  </a:lnTo>
                  <a:lnTo>
                    <a:pt x="1125445" y="1974266"/>
                  </a:lnTo>
                  <a:lnTo>
                    <a:pt x="1077788" y="1977006"/>
                  </a:lnTo>
                  <a:lnTo>
                    <a:pt x="1028946" y="1978623"/>
                  </a:lnTo>
                  <a:lnTo>
                    <a:pt x="978928" y="197915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200" b="1"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01937692-E266-BDBC-6DD6-F41748266611}"/>
                </a:ext>
              </a:extLst>
            </p:cNvPr>
            <p:cNvSpPr txBox="1"/>
            <p:nvPr/>
          </p:nvSpPr>
          <p:spPr>
            <a:xfrm>
              <a:off x="4070634" y="3871441"/>
              <a:ext cx="453923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FFC000"/>
                  </a:solidFill>
                  <a:latin typeface="Times New Roman"/>
                  <a:cs typeface="Times New Roman"/>
                </a:rPr>
                <a:t>LL(1)</a:t>
              </a:r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FFCE81C1-EAFB-B372-B00F-DD10461E612A}"/>
                </a:ext>
              </a:extLst>
            </p:cNvPr>
            <p:cNvSpPr txBox="1"/>
            <p:nvPr/>
          </p:nvSpPr>
          <p:spPr>
            <a:xfrm>
              <a:off x="4867621" y="5147988"/>
              <a:ext cx="463563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LR(0)</a:t>
              </a:r>
              <a:endParaRPr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DE19A815-3AB0-5767-1E45-8724245AC3B6}"/>
                </a:ext>
              </a:extLst>
            </p:cNvPr>
            <p:cNvSpPr txBox="1"/>
            <p:nvPr/>
          </p:nvSpPr>
          <p:spPr>
            <a:xfrm>
              <a:off x="4798177" y="4299224"/>
              <a:ext cx="697534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LALR(1)</a:t>
              </a:r>
              <a:endParaRPr sz="1200" b="1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30"/>
                </a:spcBef>
              </a:pPr>
              <a:endParaRPr sz="1200" b="1" dirty="0">
                <a:latin typeface="Times New Roman"/>
                <a:cs typeface="Times New Roman"/>
              </a:endParaRPr>
            </a:p>
            <a:p>
              <a:pPr marR="8255" algn="ctr">
                <a:lnSpc>
                  <a:spcPct val="100000"/>
                </a:lnSpc>
              </a:pPr>
              <a:r>
                <a:rPr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SLR</a:t>
              </a:r>
              <a:r>
                <a:rPr lang="en-US"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(1)</a:t>
              </a:r>
              <a:endParaRPr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B6E625A0-1A8B-0063-3785-5D5EA2117779}"/>
                </a:ext>
              </a:extLst>
            </p:cNvPr>
            <p:cNvSpPr txBox="1"/>
            <p:nvPr/>
          </p:nvSpPr>
          <p:spPr>
            <a:xfrm>
              <a:off x="4876802" y="3794075"/>
              <a:ext cx="463563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LR(1)</a:t>
              </a:r>
              <a:endParaRPr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4916FDA5-E7CF-4C3B-E547-02702E65FAE7}"/>
                </a:ext>
              </a:extLst>
            </p:cNvPr>
            <p:cNvSpPr txBox="1"/>
            <p:nvPr/>
          </p:nvSpPr>
          <p:spPr>
            <a:xfrm>
              <a:off x="4865308" y="3447066"/>
              <a:ext cx="52838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LR(k)</a:t>
              </a:r>
              <a:endParaRPr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CDF9609-C6BF-3EC8-C112-012FE443EFC4}"/>
                </a:ext>
              </a:extLst>
            </p:cNvPr>
            <p:cNvSpPr/>
            <p:nvPr/>
          </p:nvSpPr>
          <p:spPr>
            <a:xfrm>
              <a:off x="3968617" y="4937606"/>
              <a:ext cx="1425077" cy="78516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4D3A3E6B-A923-1A84-8359-691BEFEF3A38}"/>
                </a:ext>
              </a:extLst>
            </p:cNvPr>
            <p:cNvSpPr/>
            <p:nvPr/>
          </p:nvSpPr>
          <p:spPr>
            <a:xfrm>
              <a:off x="3598316" y="4591818"/>
              <a:ext cx="2015490" cy="1520030"/>
            </a:xfrm>
            <a:custGeom>
              <a:avLst/>
              <a:gdLst/>
              <a:ahLst/>
              <a:cxnLst/>
              <a:rect l="l" t="t" r="r" b="b"/>
              <a:pathLst>
                <a:path w="1998345" h="1979295">
                  <a:moveTo>
                    <a:pt x="978928" y="1979155"/>
                  </a:moveTo>
                  <a:lnTo>
                    <a:pt x="919411" y="1978504"/>
                  </a:lnTo>
                  <a:lnTo>
                    <a:pt x="862215" y="1976539"/>
                  </a:lnTo>
                  <a:lnTo>
                    <a:pt x="807299" y="1973244"/>
                  </a:lnTo>
                  <a:lnTo>
                    <a:pt x="754623" y="1968602"/>
                  </a:lnTo>
                  <a:lnTo>
                    <a:pt x="704144" y="1962596"/>
                  </a:lnTo>
                  <a:lnTo>
                    <a:pt x="655822" y="1955210"/>
                  </a:lnTo>
                  <a:lnTo>
                    <a:pt x="609615" y="1946426"/>
                  </a:lnTo>
                  <a:lnTo>
                    <a:pt x="565481" y="1936228"/>
                  </a:lnTo>
                  <a:lnTo>
                    <a:pt x="523379" y="1924599"/>
                  </a:lnTo>
                  <a:lnTo>
                    <a:pt x="483268" y="1911522"/>
                  </a:lnTo>
                  <a:lnTo>
                    <a:pt x="445106" y="1896981"/>
                  </a:lnTo>
                  <a:lnTo>
                    <a:pt x="408852" y="1880959"/>
                  </a:lnTo>
                  <a:lnTo>
                    <a:pt x="374465" y="1863438"/>
                  </a:lnTo>
                  <a:lnTo>
                    <a:pt x="311125" y="1823835"/>
                  </a:lnTo>
                  <a:lnTo>
                    <a:pt x="254755" y="1778039"/>
                  </a:lnTo>
                  <a:lnTo>
                    <a:pt x="205023" y="1725914"/>
                  </a:lnTo>
                  <a:lnTo>
                    <a:pt x="161599" y="1667327"/>
                  </a:lnTo>
                  <a:lnTo>
                    <a:pt x="124152" y="1602144"/>
                  </a:lnTo>
                  <a:lnTo>
                    <a:pt x="107566" y="1567036"/>
                  </a:lnTo>
                  <a:lnTo>
                    <a:pt x="92350" y="1530229"/>
                  </a:lnTo>
                  <a:lnTo>
                    <a:pt x="78462" y="1491706"/>
                  </a:lnTo>
                  <a:lnTo>
                    <a:pt x="65862" y="1451450"/>
                  </a:lnTo>
                  <a:lnTo>
                    <a:pt x="54508" y="1409444"/>
                  </a:lnTo>
                  <a:lnTo>
                    <a:pt x="44358" y="1365671"/>
                  </a:lnTo>
                  <a:lnTo>
                    <a:pt x="35371" y="1320115"/>
                  </a:lnTo>
                  <a:lnTo>
                    <a:pt x="27506" y="1272759"/>
                  </a:lnTo>
                  <a:lnTo>
                    <a:pt x="20721" y="1223585"/>
                  </a:lnTo>
                  <a:lnTo>
                    <a:pt x="14975" y="1172578"/>
                  </a:lnTo>
                  <a:lnTo>
                    <a:pt x="10227" y="1119721"/>
                  </a:lnTo>
                  <a:lnTo>
                    <a:pt x="6435" y="1064996"/>
                  </a:lnTo>
                  <a:lnTo>
                    <a:pt x="3557" y="1008387"/>
                  </a:lnTo>
                  <a:lnTo>
                    <a:pt x="1553" y="949877"/>
                  </a:lnTo>
                  <a:lnTo>
                    <a:pt x="381" y="889449"/>
                  </a:lnTo>
                  <a:lnTo>
                    <a:pt x="0" y="827087"/>
                  </a:lnTo>
                  <a:lnTo>
                    <a:pt x="986" y="768492"/>
                  </a:lnTo>
                  <a:lnTo>
                    <a:pt x="3929" y="712693"/>
                  </a:lnTo>
                  <a:lnTo>
                    <a:pt x="8800" y="659623"/>
                  </a:lnTo>
                  <a:lnTo>
                    <a:pt x="15573" y="609214"/>
                  </a:lnTo>
                  <a:lnTo>
                    <a:pt x="24223" y="561401"/>
                  </a:lnTo>
                  <a:lnTo>
                    <a:pt x="34721" y="516116"/>
                  </a:lnTo>
                  <a:lnTo>
                    <a:pt x="47042" y="473291"/>
                  </a:lnTo>
                  <a:lnTo>
                    <a:pt x="61159" y="432860"/>
                  </a:lnTo>
                  <a:lnTo>
                    <a:pt x="77045" y="394756"/>
                  </a:lnTo>
                  <a:lnTo>
                    <a:pt x="94673" y="358911"/>
                  </a:lnTo>
                  <a:lnTo>
                    <a:pt x="114017" y="325258"/>
                  </a:lnTo>
                  <a:lnTo>
                    <a:pt x="157747" y="264261"/>
                  </a:lnTo>
                  <a:lnTo>
                    <a:pt x="208021" y="211228"/>
                  </a:lnTo>
                  <a:lnTo>
                    <a:pt x="264625" y="165623"/>
                  </a:lnTo>
                  <a:lnTo>
                    <a:pt x="327348" y="126909"/>
                  </a:lnTo>
                  <a:lnTo>
                    <a:pt x="395975" y="94548"/>
                  </a:lnTo>
                  <a:lnTo>
                    <a:pt x="432436" y="80583"/>
                  </a:lnTo>
                  <a:lnTo>
                    <a:pt x="470293" y="68005"/>
                  </a:lnTo>
                  <a:lnTo>
                    <a:pt x="509520" y="56747"/>
                  </a:lnTo>
                  <a:lnTo>
                    <a:pt x="550090" y="46742"/>
                  </a:lnTo>
                  <a:lnTo>
                    <a:pt x="591977" y="37923"/>
                  </a:lnTo>
                  <a:lnTo>
                    <a:pt x="635153" y="30223"/>
                  </a:lnTo>
                  <a:lnTo>
                    <a:pt x="679592" y="23575"/>
                  </a:lnTo>
                  <a:lnTo>
                    <a:pt x="725268" y="17911"/>
                  </a:lnTo>
                  <a:lnTo>
                    <a:pt x="772153" y="13165"/>
                  </a:lnTo>
                  <a:lnTo>
                    <a:pt x="820222" y="9270"/>
                  </a:lnTo>
                  <a:lnTo>
                    <a:pt x="869447" y="6158"/>
                  </a:lnTo>
                  <a:lnTo>
                    <a:pt x="919802" y="3762"/>
                  </a:lnTo>
                  <a:lnTo>
                    <a:pt x="971260" y="2015"/>
                  </a:lnTo>
                  <a:lnTo>
                    <a:pt x="1023795" y="851"/>
                  </a:lnTo>
                  <a:lnTo>
                    <a:pt x="1077380" y="201"/>
                  </a:lnTo>
                  <a:lnTo>
                    <a:pt x="1131989" y="0"/>
                  </a:lnTo>
                  <a:lnTo>
                    <a:pt x="1191538" y="502"/>
                  </a:lnTo>
                  <a:lnTo>
                    <a:pt x="1248684" y="2055"/>
                  </a:lnTo>
                  <a:lnTo>
                    <a:pt x="1303457" y="4733"/>
                  </a:lnTo>
                  <a:lnTo>
                    <a:pt x="1355889" y="8606"/>
                  </a:lnTo>
                  <a:lnTo>
                    <a:pt x="1406009" y="13745"/>
                  </a:lnTo>
                  <a:lnTo>
                    <a:pt x="1453848" y="20224"/>
                  </a:lnTo>
                  <a:lnTo>
                    <a:pt x="1499437" y="28113"/>
                  </a:lnTo>
                  <a:lnTo>
                    <a:pt x="1542807" y="37484"/>
                  </a:lnTo>
                  <a:lnTo>
                    <a:pt x="1583987" y="48410"/>
                  </a:lnTo>
                  <a:lnTo>
                    <a:pt x="1623008" y="60961"/>
                  </a:lnTo>
                  <a:lnTo>
                    <a:pt x="1659901" y="75209"/>
                  </a:lnTo>
                  <a:lnTo>
                    <a:pt x="1694697" y="91226"/>
                  </a:lnTo>
                  <a:lnTo>
                    <a:pt x="1758118" y="128855"/>
                  </a:lnTo>
                  <a:lnTo>
                    <a:pt x="1813516" y="174422"/>
                  </a:lnTo>
                  <a:lnTo>
                    <a:pt x="1861135" y="228499"/>
                  </a:lnTo>
                  <a:lnTo>
                    <a:pt x="1901219" y="291661"/>
                  </a:lnTo>
                  <a:lnTo>
                    <a:pt x="1918512" y="326829"/>
                  </a:lnTo>
                  <a:lnTo>
                    <a:pt x="1934013" y="364482"/>
                  </a:lnTo>
                  <a:lnTo>
                    <a:pt x="1947753" y="404694"/>
                  </a:lnTo>
                  <a:lnTo>
                    <a:pt x="1959761" y="447535"/>
                  </a:lnTo>
                  <a:lnTo>
                    <a:pt x="1970070" y="493079"/>
                  </a:lnTo>
                  <a:lnTo>
                    <a:pt x="1978709" y="541395"/>
                  </a:lnTo>
                  <a:lnTo>
                    <a:pt x="1985708" y="592556"/>
                  </a:lnTo>
                  <a:lnTo>
                    <a:pt x="1991099" y="646635"/>
                  </a:lnTo>
                  <a:lnTo>
                    <a:pt x="1994912" y="703701"/>
                  </a:lnTo>
                  <a:lnTo>
                    <a:pt x="1997177" y="763828"/>
                  </a:lnTo>
                  <a:lnTo>
                    <a:pt x="1997925" y="827087"/>
                  </a:lnTo>
                  <a:lnTo>
                    <a:pt x="1997214" y="894003"/>
                  </a:lnTo>
                  <a:lnTo>
                    <a:pt x="1995085" y="958511"/>
                  </a:lnTo>
                  <a:lnTo>
                    <a:pt x="1991544" y="1020648"/>
                  </a:lnTo>
                  <a:lnTo>
                    <a:pt x="1986598" y="1080449"/>
                  </a:lnTo>
                  <a:lnTo>
                    <a:pt x="1980254" y="1137949"/>
                  </a:lnTo>
                  <a:lnTo>
                    <a:pt x="1972517" y="1193184"/>
                  </a:lnTo>
                  <a:lnTo>
                    <a:pt x="1963395" y="1246191"/>
                  </a:lnTo>
                  <a:lnTo>
                    <a:pt x="1952894" y="1297004"/>
                  </a:lnTo>
                  <a:lnTo>
                    <a:pt x="1941021" y="1345659"/>
                  </a:lnTo>
                  <a:lnTo>
                    <a:pt x="1927781" y="1392193"/>
                  </a:lnTo>
                  <a:lnTo>
                    <a:pt x="1913182" y="1436641"/>
                  </a:lnTo>
                  <a:lnTo>
                    <a:pt x="1897230" y="1479038"/>
                  </a:lnTo>
                  <a:lnTo>
                    <a:pt x="1879932" y="1519420"/>
                  </a:lnTo>
                  <a:lnTo>
                    <a:pt x="1861294" y="1557824"/>
                  </a:lnTo>
                  <a:lnTo>
                    <a:pt x="1841322" y="1594284"/>
                  </a:lnTo>
                  <a:lnTo>
                    <a:pt x="1820024" y="1628836"/>
                  </a:lnTo>
                  <a:lnTo>
                    <a:pt x="1797405" y="1661517"/>
                  </a:lnTo>
                  <a:lnTo>
                    <a:pt x="1773472" y="1692361"/>
                  </a:lnTo>
                  <a:lnTo>
                    <a:pt x="1748232" y="1721405"/>
                  </a:lnTo>
                  <a:lnTo>
                    <a:pt x="1693857" y="1774233"/>
                  </a:lnTo>
                  <a:lnTo>
                    <a:pt x="1634330" y="1820288"/>
                  </a:lnTo>
                  <a:lnTo>
                    <a:pt x="1569704" y="1859855"/>
                  </a:lnTo>
                  <a:lnTo>
                    <a:pt x="1535495" y="1877295"/>
                  </a:lnTo>
                  <a:lnTo>
                    <a:pt x="1500031" y="1893220"/>
                  </a:lnTo>
                  <a:lnTo>
                    <a:pt x="1463318" y="1907666"/>
                  </a:lnTo>
                  <a:lnTo>
                    <a:pt x="1425363" y="1920668"/>
                  </a:lnTo>
                  <a:lnTo>
                    <a:pt x="1386173" y="1932263"/>
                  </a:lnTo>
                  <a:lnTo>
                    <a:pt x="1345753" y="1942485"/>
                  </a:lnTo>
                  <a:lnTo>
                    <a:pt x="1304111" y="1951371"/>
                  </a:lnTo>
                  <a:lnTo>
                    <a:pt x="1261252" y="1958956"/>
                  </a:lnTo>
                  <a:lnTo>
                    <a:pt x="1217184" y="1965277"/>
                  </a:lnTo>
                  <a:lnTo>
                    <a:pt x="1171913" y="1970368"/>
                  </a:lnTo>
                  <a:lnTo>
                    <a:pt x="1125445" y="1974266"/>
                  </a:lnTo>
                  <a:lnTo>
                    <a:pt x="1077788" y="1977006"/>
                  </a:lnTo>
                  <a:lnTo>
                    <a:pt x="1028946" y="1978623"/>
                  </a:lnTo>
                  <a:lnTo>
                    <a:pt x="978928" y="1979155"/>
                  </a:lnTo>
                  <a:close/>
                </a:path>
              </a:pathLst>
            </a:custGeom>
            <a:ln w="19050">
              <a:solidFill>
                <a:schemeClr val="accent6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200" b="1" dirty="0"/>
            </a:p>
          </p:txBody>
        </p:sp>
        <p:sp>
          <p:nvSpPr>
            <p:cNvPr id="21" name="object 10">
              <a:extLst>
                <a:ext uri="{FF2B5EF4-FFF2-40B4-BE49-F238E27FC236}">
                  <a16:creationId xmlns:a16="http://schemas.microsoft.com/office/drawing/2014/main" id="{5C24AD4F-CAEE-9B71-6BA3-25C904ED2B94}"/>
                </a:ext>
              </a:extLst>
            </p:cNvPr>
            <p:cNvSpPr/>
            <p:nvPr/>
          </p:nvSpPr>
          <p:spPr>
            <a:xfrm>
              <a:off x="3335426" y="4252093"/>
              <a:ext cx="2541270" cy="1947385"/>
            </a:xfrm>
            <a:custGeom>
              <a:avLst/>
              <a:gdLst/>
              <a:ahLst/>
              <a:cxnLst/>
              <a:rect l="l" t="t" r="r" b="b"/>
              <a:pathLst>
                <a:path w="1998345" h="1979295">
                  <a:moveTo>
                    <a:pt x="978928" y="1979155"/>
                  </a:moveTo>
                  <a:lnTo>
                    <a:pt x="919411" y="1978504"/>
                  </a:lnTo>
                  <a:lnTo>
                    <a:pt x="862215" y="1976539"/>
                  </a:lnTo>
                  <a:lnTo>
                    <a:pt x="807299" y="1973244"/>
                  </a:lnTo>
                  <a:lnTo>
                    <a:pt x="754623" y="1968602"/>
                  </a:lnTo>
                  <a:lnTo>
                    <a:pt x="704144" y="1962596"/>
                  </a:lnTo>
                  <a:lnTo>
                    <a:pt x="655822" y="1955210"/>
                  </a:lnTo>
                  <a:lnTo>
                    <a:pt x="609615" y="1946426"/>
                  </a:lnTo>
                  <a:lnTo>
                    <a:pt x="565481" y="1936228"/>
                  </a:lnTo>
                  <a:lnTo>
                    <a:pt x="523379" y="1924599"/>
                  </a:lnTo>
                  <a:lnTo>
                    <a:pt x="483268" y="1911522"/>
                  </a:lnTo>
                  <a:lnTo>
                    <a:pt x="445106" y="1896981"/>
                  </a:lnTo>
                  <a:lnTo>
                    <a:pt x="408852" y="1880959"/>
                  </a:lnTo>
                  <a:lnTo>
                    <a:pt x="374465" y="1863438"/>
                  </a:lnTo>
                  <a:lnTo>
                    <a:pt x="311125" y="1823835"/>
                  </a:lnTo>
                  <a:lnTo>
                    <a:pt x="254755" y="1778039"/>
                  </a:lnTo>
                  <a:lnTo>
                    <a:pt x="205023" y="1725914"/>
                  </a:lnTo>
                  <a:lnTo>
                    <a:pt x="161599" y="1667327"/>
                  </a:lnTo>
                  <a:lnTo>
                    <a:pt x="124152" y="1602144"/>
                  </a:lnTo>
                  <a:lnTo>
                    <a:pt x="107566" y="1567036"/>
                  </a:lnTo>
                  <a:lnTo>
                    <a:pt x="92350" y="1530229"/>
                  </a:lnTo>
                  <a:lnTo>
                    <a:pt x="78462" y="1491706"/>
                  </a:lnTo>
                  <a:lnTo>
                    <a:pt x="65862" y="1451450"/>
                  </a:lnTo>
                  <a:lnTo>
                    <a:pt x="54508" y="1409444"/>
                  </a:lnTo>
                  <a:lnTo>
                    <a:pt x="44358" y="1365671"/>
                  </a:lnTo>
                  <a:lnTo>
                    <a:pt x="35371" y="1320115"/>
                  </a:lnTo>
                  <a:lnTo>
                    <a:pt x="27506" y="1272759"/>
                  </a:lnTo>
                  <a:lnTo>
                    <a:pt x="20721" y="1223585"/>
                  </a:lnTo>
                  <a:lnTo>
                    <a:pt x="14975" y="1172578"/>
                  </a:lnTo>
                  <a:lnTo>
                    <a:pt x="10227" y="1119721"/>
                  </a:lnTo>
                  <a:lnTo>
                    <a:pt x="6435" y="1064996"/>
                  </a:lnTo>
                  <a:lnTo>
                    <a:pt x="3557" y="1008387"/>
                  </a:lnTo>
                  <a:lnTo>
                    <a:pt x="1553" y="949877"/>
                  </a:lnTo>
                  <a:lnTo>
                    <a:pt x="381" y="889449"/>
                  </a:lnTo>
                  <a:lnTo>
                    <a:pt x="0" y="827087"/>
                  </a:lnTo>
                  <a:lnTo>
                    <a:pt x="986" y="768492"/>
                  </a:lnTo>
                  <a:lnTo>
                    <a:pt x="3929" y="712693"/>
                  </a:lnTo>
                  <a:lnTo>
                    <a:pt x="8800" y="659623"/>
                  </a:lnTo>
                  <a:lnTo>
                    <a:pt x="15573" y="609214"/>
                  </a:lnTo>
                  <a:lnTo>
                    <a:pt x="24223" y="561401"/>
                  </a:lnTo>
                  <a:lnTo>
                    <a:pt x="34721" y="516116"/>
                  </a:lnTo>
                  <a:lnTo>
                    <a:pt x="47042" y="473291"/>
                  </a:lnTo>
                  <a:lnTo>
                    <a:pt x="61159" y="432860"/>
                  </a:lnTo>
                  <a:lnTo>
                    <a:pt x="77045" y="394756"/>
                  </a:lnTo>
                  <a:lnTo>
                    <a:pt x="94673" y="358911"/>
                  </a:lnTo>
                  <a:lnTo>
                    <a:pt x="114017" y="325258"/>
                  </a:lnTo>
                  <a:lnTo>
                    <a:pt x="157747" y="264261"/>
                  </a:lnTo>
                  <a:lnTo>
                    <a:pt x="208021" y="211228"/>
                  </a:lnTo>
                  <a:lnTo>
                    <a:pt x="264625" y="165623"/>
                  </a:lnTo>
                  <a:lnTo>
                    <a:pt x="327348" y="126909"/>
                  </a:lnTo>
                  <a:lnTo>
                    <a:pt x="395975" y="94548"/>
                  </a:lnTo>
                  <a:lnTo>
                    <a:pt x="432436" y="80583"/>
                  </a:lnTo>
                  <a:lnTo>
                    <a:pt x="470293" y="68005"/>
                  </a:lnTo>
                  <a:lnTo>
                    <a:pt x="509520" y="56747"/>
                  </a:lnTo>
                  <a:lnTo>
                    <a:pt x="550090" y="46742"/>
                  </a:lnTo>
                  <a:lnTo>
                    <a:pt x="591977" y="37923"/>
                  </a:lnTo>
                  <a:lnTo>
                    <a:pt x="635153" y="30223"/>
                  </a:lnTo>
                  <a:lnTo>
                    <a:pt x="679592" y="23575"/>
                  </a:lnTo>
                  <a:lnTo>
                    <a:pt x="725268" y="17911"/>
                  </a:lnTo>
                  <a:lnTo>
                    <a:pt x="772153" y="13165"/>
                  </a:lnTo>
                  <a:lnTo>
                    <a:pt x="820222" y="9270"/>
                  </a:lnTo>
                  <a:lnTo>
                    <a:pt x="869447" y="6158"/>
                  </a:lnTo>
                  <a:lnTo>
                    <a:pt x="919802" y="3762"/>
                  </a:lnTo>
                  <a:lnTo>
                    <a:pt x="971260" y="2015"/>
                  </a:lnTo>
                  <a:lnTo>
                    <a:pt x="1023795" y="851"/>
                  </a:lnTo>
                  <a:lnTo>
                    <a:pt x="1077380" y="201"/>
                  </a:lnTo>
                  <a:lnTo>
                    <a:pt x="1131989" y="0"/>
                  </a:lnTo>
                  <a:lnTo>
                    <a:pt x="1191538" y="502"/>
                  </a:lnTo>
                  <a:lnTo>
                    <a:pt x="1248684" y="2055"/>
                  </a:lnTo>
                  <a:lnTo>
                    <a:pt x="1303457" y="4733"/>
                  </a:lnTo>
                  <a:lnTo>
                    <a:pt x="1355889" y="8606"/>
                  </a:lnTo>
                  <a:lnTo>
                    <a:pt x="1406009" y="13745"/>
                  </a:lnTo>
                  <a:lnTo>
                    <a:pt x="1453848" y="20224"/>
                  </a:lnTo>
                  <a:lnTo>
                    <a:pt x="1499437" y="28113"/>
                  </a:lnTo>
                  <a:lnTo>
                    <a:pt x="1542807" y="37484"/>
                  </a:lnTo>
                  <a:lnTo>
                    <a:pt x="1583987" y="48410"/>
                  </a:lnTo>
                  <a:lnTo>
                    <a:pt x="1623008" y="60961"/>
                  </a:lnTo>
                  <a:lnTo>
                    <a:pt x="1659901" y="75209"/>
                  </a:lnTo>
                  <a:lnTo>
                    <a:pt x="1694697" y="91226"/>
                  </a:lnTo>
                  <a:lnTo>
                    <a:pt x="1758118" y="128855"/>
                  </a:lnTo>
                  <a:lnTo>
                    <a:pt x="1813516" y="174422"/>
                  </a:lnTo>
                  <a:lnTo>
                    <a:pt x="1861135" y="228499"/>
                  </a:lnTo>
                  <a:lnTo>
                    <a:pt x="1901219" y="291661"/>
                  </a:lnTo>
                  <a:lnTo>
                    <a:pt x="1918512" y="326829"/>
                  </a:lnTo>
                  <a:lnTo>
                    <a:pt x="1934013" y="364482"/>
                  </a:lnTo>
                  <a:lnTo>
                    <a:pt x="1947753" y="404694"/>
                  </a:lnTo>
                  <a:lnTo>
                    <a:pt x="1959761" y="447535"/>
                  </a:lnTo>
                  <a:lnTo>
                    <a:pt x="1970070" y="493079"/>
                  </a:lnTo>
                  <a:lnTo>
                    <a:pt x="1978709" y="541395"/>
                  </a:lnTo>
                  <a:lnTo>
                    <a:pt x="1985708" y="592556"/>
                  </a:lnTo>
                  <a:lnTo>
                    <a:pt x="1991099" y="646635"/>
                  </a:lnTo>
                  <a:lnTo>
                    <a:pt x="1994912" y="703701"/>
                  </a:lnTo>
                  <a:lnTo>
                    <a:pt x="1997177" y="763828"/>
                  </a:lnTo>
                  <a:lnTo>
                    <a:pt x="1997925" y="827087"/>
                  </a:lnTo>
                  <a:lnTo>
                    <a:pt x="1997214" y="894003"/>
                  </a:lnTo>
                  <a:lnTo>
                    <a:pt x="1995085" y="958511"/>
                  </a:lnTo>
                  <a:lnTo>
                    <a:pt x="1991544" y="1020648"/>
                  </a:lnTo>
                  <a:lnTo>
                    <a:pt x="1986598" y="1080449"/>
                  </a:lnTo>
                  <a:lnTo>
                    <a:pt x="1980254" y="1137949"/>
                  </a:lnTo>
                  <a:lnTo>
                    <a:pt x="1972517" y="1193184"/>
                  </a:lnTo>
                  <a:lnTo>
                    <a:pt x="1963395" y="1246191"/>
                  </a:lnTo>
                  <a:lnTo>
                    <a:pt x="1952894" y="1297004"/>
                  </a:lnTo>
                  <a:lnTo>
                    <a:pt x="1941021" y="1345659"/>
                  </a:lnTo>
                  <a:lnTo>
                    <a:pt x="1927781" y="1392193"/>
                  </a:lnTo>
                  <a:lnTo>
                    <a:pt x="1913182" y="1436641"/>
                  </a:lnTo>
                  <a:lnTo>
                    <a:pt x="1897230" y="1479038"/>
                  </a:lnTo>
                  <a:lnTo>
                    <a:pt x="1879932" y="1519420"/>
                  </a:lnTo>
                  <a:lnTo>
                    <a:pt x="1861294" y="1557824"/>
                  </a:lnTo>
                  <a:lnTo>
                    <a:pt x="1841322" y="1594284"/>
                  </a:lnTo>
                  <a:lnTo>
                    <a:pt x="1820024" y="1628836"/>
                  </a:lnTo>
                  <a:lnTo>
                    <a:pt x="1797405" y="1661517"/>
                  </a:lnTo>
                  <a:lnTo>
                    <a:pt x="1773472" y="1692361"/>
                  </a:lnTo>
                  <a:lnTo>
                    <a:pt x="1748232" y="1721405"/>
                  </a:lnTo>
                  <a:lnTo>
                    <a:pt x="1693857" y="1774233"/>
                  </a:lnTo>
                  <a:lnTo>
                    <a:pt x="1634330" y="1820288"/>
                  </a:lnTo>
                  <a:lnTo>
                    <a:pt x="1569704" y="1859855"/>
                  </a:lnTo>
                  <a:lnTo>
                    <a:pt x="1535495" y="1877295"/>
                  </a:lnTo>
                  <a:lnTo>
                    <a:pt x="1500031" y="1893220"/>
                  </a:lnTo>
                  <a:lnTo>
                    <a:pt x="1463318" y="1907666"/>
                  </a:lnTo>
                  <a:lnTo>
                    <a:pt x="1425363" y="1920668"/>
                  </a:lnTo>
                  <a:lnTo>
                    <a:pt x="1386173" y="1932263"/>
                  </a:lnTo>
                  <a:lnTo>
                    <a:pt x="1345753" y="1942485"/>
                  </a:lnTo>
                  <a:lnTo>
                    <a:pt x="1304111" y="1951371"/>
                  </a:lnTo>
                  <a:lnTo>
                    <a:pt x="1261252" y="1958956"/>
                  </a:lnTo>
                  <a:lnTo>
                    <a:pt x="1217184" y="1965277"/>
                  </a:lnTo>
                  <a:lnTo>
                    <a:pt x="1171913" y="1970368"/>
                  </a:lnTo>
                  <a:lnTo>
                    <a:pt x="1125445" y="1974266"/>
                  </a:lnTo>
                  <a:lnTo>
                    <a:pt x="1077788" y="1977006"/>
                  </a:lnTo>
                  <a:lnTo>
                    <a:pt x="1028946" y="1978623"/>
                  </a:lnTo>
                  <a:lnTo>
                    <a:pt x="978928" y="1979155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200" b="1" dirty="0"/>
            </a:p>
          </p:txBody>
        </p:sp>
        <p:sp>
          <p:nvSpPr>
            <p:cNvPr id="23" name="object 12">
              <a:extLst>
                <a:ext uri="{FF2B5EF4-FFF2-40B4-BE49-F238E27FC236}">
                  <a16:creationId xmlns:a16="http://schemas.microsoft.com/office/drawing/2014/main" id="{A85781DE-29A4-01BD-9C2D-EB65E17E9C41}"/>
                </a:ext>
              </a:extLst>
            </p:cNvPr>
            <p:cNvSpPr/>
            <p:nvPr/>
          </p:nvSpPr>
          <p:spPr>
            <a:xfrm>
              <a:off x="3124200" y="3714116"/>
              <a:ext cx="2971800" cy="2731427"/>
            </a:xfrm>
            <a:custGeom>
              <a:avLst/>
              <a:gdLst/>
              <a:ahLst/>
              <a:cxnLst/>
              <a:rect l="l" t="t" r="r" b="b"/>
              <a:pathLst>
                <a:path w="2143760" h="2388870">
                  <a:moveTo>
                    <a:pt x="1071727" y="2383612"/>
                  </a:moveTo>
                  <a:lnTo>
                    <a:pt x="1012555" y="2386497"/>
                  </a:lnTo>
                  <a:lnTo>
                    <a:pt x="955526" y="2388155"/>
                  </a:lnTo>
                  <a:lnTo>
                    <a:pt x="900602" y="2388574"/>
                  </a:lnTo>
                  <a:lnTo>
                    <a:pt x="847748" y="2387739"/>
                  </a:lnTo>
                  <a:lnTo>
                    <a:pt x="796924" y="2385636"/>
                  </a:lnTo>
                  <a:lnTo>
                    <a:pt x="748093" y="2382254"/>
                  </a:lnTo>
                  <a:lnTo>
                    <a:pt x="701219" y="2377578"/>
                  </a:lnTo>
                  <a:lnTo>
                    <a:pt x="656264" y="2371595"/>
                  </a:lnTo>
                  <a:lnTo>
                    <a:pt x="613190" y="2364291"/>
                  </a:lnTo>
                  <a:lnTo>
                    <a:pt x="571961" y="2355654"/>
                  </a:lnTo>
                  <a:lnTo>
                    <a:pt x="532537" y="2345670"/>
                  </a:lnTo>
                  <a:lnTo>
                    <a:pt x="494883" y="2334325"/>
                  </a:lnTo>
                  <a:lnTo>
                    <a:pt x="458961" y="2321606"/>
                  </a:lnTo>
                  <a:lnTo>
                    <a:pt x="392162" y="2291993"/>
                  </a:lnTo>
                  <a:lnTo>
                    <a:pt x="331842" y="2256724"/>
                  </a:lnTo>
                  <a:lnTo>
                    <a:pt x="277700" y="2215692"/>
                  </a:lnTo>
                  <a:lnTo>
                    <a:pt x="229439" y="2168789"/>
                  </a:lnTo>
                  <a:lnTo>
                    <a:pt x="186757" y="2115910"/>
                  </a:lnTo>
                  <a:lnTo>
                    <a:pt x="149358" y="2056946"/>
                  </a:lnTo>
                  <a:lnTo>
                    <a:pt x="116940" y="1991791"/>
                  </a:lnTo>
                  <a:lnTo>
                    <a:pt x="89205" y="1920338"/>
                  </a:lnTo>
                  <a:lnTo>
                    <a:pt x="77000" y="1882217"/>
                  </a:lnTo>
                  <a:lnTo>
                    <a:pt x="65854" y="1842480"/>
                  </a:lnTo>
                  <a:lnTo>
                    <a:pt x="55728" y="1801116"/>
                  </a:lnTo>
                  <a:lnTo>
                    <a:pt x="46587" y="1758110"/>
                  </a:lnTo>
                  <a:lnTo>
                    <a:pt x="38391" y="1713449"/>
                  </a:lnTo>
                  <a:lnTo>
                    <a:pt x="31105" y="1667121"/>
                  </a:lnTo>
                  <a:lnTo>
                    <a:pt x="24690" y="1619110"/>
                  </a:lnTo>
                  <a:lnTo>
                    <a:pt x="19109" y="1569405"/>
                  </a:lnTo>
                  <a:lnTo>
                    <a:pt x="14325" y="1517992"/>
                  </a:lnTo>
                  <a:lnTo>
                    <a:pt x="10300" y="1464856"/>
                  </a:lnTo>
                  <a:lnTo>
                    <a:pt x="6997" y="1409986"/>
                  </a:lnTo>
                  <a:lnTo>
                    <a:pt x="4378" y="1353368"/>
                  </a:lnTo>
                  <a:lnTo>
                    <a:pt x="2406" y="1294987"/>
                  </a:lnTo>
                  <a:lnTo>
                    <a:pt x="1044" y="1234831"/>
                  </a:lnTo>
                  <a:lnTo>
                    <a:pt x="254" y="1172887"/>
                  </a:lnTo>
                  <a:lnTo>
                    <a:pt x="0" y="1109141"/>
                  </a:lnTo>
                  <a:lnTo>
                    <a:pt x="707" y="1038445"/>
                  </a:lnTo>
                  <a:lnTo>
                    <a:pt x="2818" y="970817"/>
                  </a:lnTo>
                  <a:lnTo>
                    <a:pt x="6316" y="906189"/>
                  </a:lnTo>
                  <a:lnTo>
                    <a:pt x="11185" y="844493"/>
                  </a:lnTo>
                  <a:lnTo>
                    <a:pt x="17407" y="785662"/>
                  </a:lnTo>
                  <a:lnTo>
                    <a:pt x="24967" y="729626"/>
                  </a:lnTo>
                  <a:lnTo>
                    <a:pt x="33848" y="676318"/>
                  </a:lnTo>
                  <a:lnTo>
                    <a:pt x="44032" y="625670"/>
                  </a:lnTo>
                  <a:lnTo>
                    <a:pt x="55504" y="577614"/>
                  </a:lnTo>
                  <a:lnTo>
                    <a:pt x="68248" y="532082"/>
                  </a:lnTo>
                  <a:lnTo>
                    <a:pt x="82245" y="489006"/>
                  </a:lnTo>
                  <a:lnTo>
                    <a:pt x="97481" y="448318"/>
                  </a:lnTo>
                  <a:lnTo>
                    <a:pt x="113937" y="409950"/>
                  </a:lnTo>
                  <a:lnTo>
                    <a:pt x="131599" y="373833"/>
                  </a:lnTo>
                  <a:lnTo>
                    <a:pt x="150448" y="339900"/>
                  </a:lnTo>
                  <a:lnTo>
                    <a:pt x="191644" y="278314"/>
                  </a:lnTo>
                  <a:lnTo>
                    <a:pt x="237394" y="224647"/>
                  </a:lnTo>
                  <a:lnTo>
                    <a:pt x="287564" y="178355"/>
                  </a:lnTo>
                  <a:lnTo>
                    <a:pt x="342021" y="138893"/>
                  </a:lnTo>
                  <a:lnTo>
                    <a:pt x="400634" y="105718"/>
                  </a:lnTo>
                  <a:lnTo>
                    <a:pt x="463268" y="78285"/>
                  </a:lnTo>
                  <a:lnTo>
                    <a:pt x="529793" y="56050"/>
                  </a:lnTo>
                  <a:lnTo>
                    <a:pt x="600074" y="38469"/>
                  </a:lnTo>
                  <a:lnTo>
                    <a:pt x="673980" y="24998"/>
                  </a:lnTo>
                  <a:lnTo>
                    <a:pt x="712250" y="19633"/>
                  </a:lnTo>
                  <a:lnTo>
                    <a:pt x="751377" y="15092"/>
                  </a:lnTo>
                  <a:lnTo>
                    <a:pt x="791343" y="11306"/>
                  </a:lnTo>
                  <a:lnTo>
                    <a:pt x="832133" y="8208"/>
                  </a:lnTo>
                  <a:lnTo>
                    <a:pt x="873729" y="5728"/>
                  </a:lnTo>
                  <a:lnTo>
                    <a:pt x="916115" y="3800"/>
                  </a:lnTo>
                  <a:lnTo>
                    <a:pt x="959274" y="2355"/>
                  </a:lnTo>
                  <a:lnTo>
                    <a:pt x="1003190" y="1326"/>
                  </a:lnTo>
                  <a:lnTo>
                    <a:pt x="1047846" y="644"/>
                  </a:lnTo>
                  <a:lnTo>
                    <a:pt x="1093226" y="240"/>
                  </a:lnTo>
                  <a:lnTo>
                    <a:pt x="1139313" y="48"/>
                  </a:lnTo>
                  <a:lnTo>
                    <a:pt x="1186091" y="0"/>
                  </a:lnTo>
                  <a:lnTo>
                    <a:pt x="1241153" y="402"/>
                  </a:lnTo>
                  <a:lnTo>
                    <a:pt x="1294337" y="1650"/>
                  </a:lnTo>
                  <a:lnTo>
                    <a:pt x="1345666" y="3801"/>
                  </a:lnTo>
                  <a:lnTo>
                    <a:pt x="1395161" y="6916"/>
                  </a:lnTo>
                  <a:lnTo>
                    <a:pt x="1442844" y="11053"/>
                  </a:lnTo>
                  <a:lnTo>
                    <a:pt x="1488737" y="16273"/>
                  </a:lnTo>
                  <a:lnTo>
                    <a:pt x="1532863" y="22633"/>
                  </a:lnTo>
                  <a:lnTo>
                    <a:pt x="1575242" y="30194"/>
                  </a:lnTo>
                  <a:lnTo>
                    <a:pt x="1615898" y="39014"/>
                  </a:lnTo>
                  <a:lnTo>
                    <a:pt x="1654851" y="49154"/>
                  </a:lnTo>
                  <a:lnTo>
                    <a:pt x="1692124" y="60671"/>
                  </a:lnTo>
                  <a:lnTo>
                    <a:pt x="1761716" y="88078"/>
                  </a:lnTo>
                  <a:lnTo>
                    <a:pt x="1824851" y="121708"/>
                  </a:lnTo>
                  <a:lnTo>
                    <a:pt x="1881703" y="162036"/>
                  </a:lnTo>
                  <a:lnTo>
                    <a:pt x="1932447" y="209537"/>
                  </a:lnTo>
                  <a:lnTo>
                    <a:pt x="1977260" y="264683"/>
                  </a:lnTo>
                  <a:lnTo>
                    <a:pt x="2016316" y="327950"/>
                  </a:lnTo>
                  <a:lnTo>
                    <a:pt x="2033740" y="362777"/>
                  </a:lnTo>
                  <a:lnTo>
                    <a:pt x="2049790" y="399812"/>
                  </a:lnTo>
                  <a:lnTo>
                    <a:pt x="2064490" y="439113"/>
                  </a:lnTo>
                  <a:lnTo>
                    <a:pt x="2077859" y="480741"/>
                  </a:lnTo>
                  <a:lnTo>
                    <a:pt x="2089921" y="524755"/>
                  </a:lnTo>
                  <a:lnTo>
                    <a:pt x="2100697" y="571214"/>
                  </a:lnTo>
                  <a:lnTo>
                    <a:pt x="2110210" y="620177"/>
                  </a:lnTo>
                  <a:lnTo>
                    <a:pt x="2118480" y="671703"/>
                  </a:lnTo>
                  <a:lnTo>
                    <a:pt x="2125531" y="725852"/>
                  </a:lnTo>
                  <a:lnTo>
                    <a:pt x="2131383" y="782683"/>
                  </a:lnTo>
                  <a:lnTo>
                    <a:pt x="2136060" y="842255"/>
                  </a:lnTo>
                  <a:lnTo>
                    <a:pt x="2139582" y="904628"/>
                  </a:lnTo>
                  <a:lnTo>
                    <a:pt x="2141972" y="969860"/>
                  </a:lnTo>
                  <a:lnTo>
                    <a:pt x="2143251" y="1038012"/>
                  </a:lnTo>
                  <a:lnTo>
                    <a:pt x="2143442" y="1109141"/>
                  </a:lnTo>
                  <a:lnTo>
                    <a:pt x="2142782" y="1180973"/>
                  </a:lnTo>
                  <a:lnTo>
                    <a:pt x="2141476" y="1250019"/>
                  </a:lnTo>
                  <a:lnTo>
                    <a:pt x="2139487" y="1316337"/>
                  </a:lnTo>
                  <a:lnTo>
                    <a:pt x="2136778" y="1379983"/>
                  </a:lnTo>
                  <a:lnTo>
                    <a:pt x="2133311" y="1441014"/>
                  </a:lnTo>
                  <a:lnTo>
                    <a:pt x="2129050" y="1499487"/>
                  </a:lnTo>
                  <a:lnTo>
                    <a:pt x="2123957" y="1555458"/>
                  </a:lnTo>
                  <a:lnTo>
                    <a:pt x="2117994" y="1608985"/>
                  </a:lnTo>
                  <a:lnTo>
                    <a:pt x="2111124" y="1660124"/>
                  </a:lnTo>
                  <a:lnTo>
                    <a:pt x="2103311" y="1708932"/>
                  </a:lnTo>
                  <a:lnTo>
                    <a:pt x="2094516" y="1755466"/>
                  </a:lnTo>
                  <a:lnTo>
                    <a:pt x="2084703" y="1799782"/>
                  </a:lnTo>
                  <a:lnTo>
                    <a:pt x="2073833" y="1841938"/>
                  </a:lnTo>
                  <a:lnTo>
                    <a:pt x="2061871" y="1881990"/>
                  </a:lnTo>
                  <a:lnTo>
                    <a:pt x="2048778" y="1919995"/>
                  </a:lnTo>
                  <a:lnTo>
                    <a:pt x="2034517" y="1956009"/>
                  </a:lnTo>
                  <a:lnTo>
                    <a:pt x="2002342" y="2022295"/>
                  </a:lnTo>
                  <a:lnTo>
                    <a:pt x="1965049" y="2081301"/>
                  </a:lnTo>
                  <a:lnTo>
                    <a:pt x="1922338" y="2133482"/>
                  </a:lnTo>
                  <a:lnTo>
                    <a:pt x="1873911" y="2179292"/>
                  </a:lnTo>
                  <a:lnTo>
                    <a:pt x="1819470" y="2219186"/>
                  </a:lnTo>
                  <a:lnTo>
                    <a:pt x="1758717" y="2253618"/>
                  </a:lnTo>
                  <a:lnTo>
                    <a:pt x="1691352" y="2283042"/>
                  </a:lnTo>
                  <a:lnTo>
                    <a:pt x="1655097" y="2296018"/>
                  </a:lnTo>
                  <a:lnTo>
                    <a:pt x="1617078" y="2307912"/>
                  </a:lnTo>
                  <a:lnTo>
                    <a:pt x="1577256" y="2318782"/>
                  </a:lnTo>
                  <a:lnTo>
                    <a:pt x="1535596" y="2328684"/>
                  </a:lnTo>
                  <a:lnTo>
                    <a:pt x="1492059" y="2337674"/>
                  </a:lnTo>
                  <a:lnTo>
                    <a:pt x="1446607" y="2345811"/>
                  </a:lnTo>
                  <a:lnTo>
                    <a:pt x="1399205" y="2353149"/>
                  </a:lnTo>
                  <a:lnTo>
                    <a:pt x="1349814" y="2359747"/>
                  </a:lnTo>
                  <a:lnTo>
                    <a:pt x="1298398" y="2365661"/>
                  </a:lnTo>
                  <a:lnTo>
                    <a:pt x="1244918" y="2370947"/>
                  </a:lnTo>
                  <a:lnTo>
                    <a:pt x="1189338" y="2375663"/>
                  </a:lnTo>
                  <a:lnTo>
                    <a:pt x="1131620" y="2379866"/>
                  </a:lnTo>
                  <a:lnTo>
                    <a:pt x="1071727" y="2383612"/>
                  </a:lnTo>
                  <a:close/>
                </a:path>
              </a:pathLst>
            </a:custGeom>
            <a:ln w="19050">
              <a:solidFill>
                <a:schemeClr val="accent6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200" b="1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D1265173-DEF4-806A-7E5B-D6A5E41F6566}"/>
                </a:ext>
              </a:extLst>
            </p:cNvPr>
            <p:cNvSpPr/>
            <p:nvPr/>
          </p:nvSpPr>
          <p:spPr>
            <a:xfrm>
              <a:off x="3822220" y="3466344"/>
              <a:ext cx="962875" cy="2557874"/>
            </a:xfrm>
            <a:custGeom>
              <a:avLst/>
              <a:gdLst/>
              <a:ahLst/>
              <a:cxnLst/>
              <a:rect l="l" t="t" r="r" b="b"/>
              <a:pathLst>
                <a:path w="1998345" h="1979295">
                  <a:moveTo>
                    <a:pt x="978928" y="1979155"/>
                  </a:moveTo>
                  <a:lnTo>
                    <a:pt x="919411" y="1978504"/>
                  </a:lnTo>
                  <a:lnTo>
                    <a:pt x="862215" y="1976539"/>
                  </a:lnTo>
                  <a:lnTo>
                    <a:pt x="807299" y="1973244"/>
                  </a:lnTo>
                  <a:lnTo>
                    <a:pt x="754623" y="1968602"/>
                  </a:lnTo>
                  <a:lnTo>
                    <a:pt x="704144" y="1962596"/>
                  </a:lnTo>
                  <a:lnTo>
                    <a:pt x="655822" y="1955210"/>
                  </a:lnTo>
                  <a:lnTo>
                    <a:pt x="609615" y="1946426"/>
                  </a:lnTo>
                  <a:lnTo>
                    <a:pt x="565481" y="1936228"/>
                  </a:lnTo>
                  <a:lnTo>
                    <a:pt x="523379" y="1924599"/>
                  </a:lnTo>
                  <a:lnTo>
                    <a:pt x="483268" y="1911522"/>
                  </a:lnTo>
                  <a:lnTo>
                    <a:pt x="445106" y="1896981"/>
                  </a:lnTo>
                  <a:lnTo>
                    <a:pt x="408852" y="1880959"/>
                  </a:lnTo>
                  <a:lnTo>
                    <a:pt x="374465" y="1863438"/>
                  </a:lnTo>
                  <a:lnTo>
                    <a:pt x="311125" y="1823835"/>
                  </a:lnTo>
                  <a:lnTo>
                    <a:pt x="254755" y="1778039"/>
                  </a:lnTo>
                  <a:lnTo>
                    <a:pt x="205023" y="1725914"/>
                  </a:lnTo>
                  <a:lnTo>
                    <a:pt x="161599" y="1667327"/>
                  </a:lnTo>
                  <a:lnTo>
                    <a:pt x="124152" y="1602144"/>
                  </a:lnTo>
                  <a:lnTo>
                    <a:pt x="107566" y="1567036"/>
                  </a:lnTo>
                  <a:lnTo>
                    <a:pt x="92350" y="1530229"/>
                  </a:lnTo>
                  <a:lnTo>
                    <a:pt x="78462" y="1491706"/>
                  </a:lnTo>
                  <a:lnTo>
                    <a:pt x="65862" y="1451450"/>
                  </a:lnTo>
                  <a:lnTo>
                    <a:pt x="54508" y="1409444"/>
                  </a:lnTo>
                  <a:lnTo>
                    <a:pt x="44358" y="1365671"/>
                  </a:lnTo>
                  <a:lnTo>
                    <a:pt x="35371" y="1320115"/>
                  </a:lnTo>
                  <a:lnTo>
                    <a:pt x="27506" y="1272759"/>
                  </a:lnTo>
                  <a:lnTo>
                    <a:pt x="20721" y="1223585"/>
                  </a:lnTo>
                  <a:lnTo>
                    <a:pt x="14975" y="1172578"/>
                  </a:lnTo>
                  <a:lnTo>
                    <a:pt x="10227" y="1119721"/>
                  </a:lnTo>
                  <a:lnTo>
                    <a:pt x="6435" y="1064996"/>
                  </a:lnTo>
                  <a:lnTo>
                    <a:pt x="3557" y="1008387"/>
                  </a:lnTo>
                  <a:lnTo>
                    <a:pt x="1553" y="949877"/>
                  </a:lnTo>
                  <a:lnTo>
                    <a:pt x="381" y="889449"/>
                  </a:lnTo>
                  <a:lnTo>
                    <a:pt x="0" y="827087"/>
                  </a:lnTo>
                  <a:lnTo>
                    <a:pt x="986" y="768492"/>
                  </a:lnTo>
                  <a:lnTo>
                    <a:pt x="3929" y="712693"/>
                  </a:lnTo>
                  <a:lnTo>
                    <a:pt x="8800" y="659623"/>
                  </a:lnTo>
                  <a:lnTo>
                    <a:pt x="15573" y="609214"/>
                  </a:lnTo>
                  <a:lnTo>
                    <a:pt x="24223" y="561401"/>
                  </a:lnTo>
                  <a:lnTo>
                    <a:pt x="34721" y="516116"/>
                  </a:lnTo>
                  <a:lnTo>
                    <a:pt x="47042" y="473291"/>
                  </a:lnTo>
                  <a:lnTo>
                    <a:pt x="61159" y="432860"/>
                  </a:lnTo>
                  <a:lnTo>
                    <a:pt x="77045" y="394756"/>
                  </a:lnTo>
                  <a:lnTo>
                    <a:pt x="94673" y="358911"/>
                  </a:lnTo>
                  <a:lnTo>
                    <a:pt x="114017" y="325258"/>
                  </a:lnTo>
                  <a:lnTo>
                    <a:pt x="157747" y="264261"/>
                  </a:lnTo>
                  <a:lnTo>
                    <a:pt x="208021" y="211228"/>
                  </a:lnTo>
                  <a:lnTo>
                    <a:pt x="264625" y="165623"/>
                  </a:lnTo>
                  <a:lnTo>
                    <a:pt x="327348" y="126909"/>
                  </a:lnTo>
                  <a:lnTo>
                    <a:pt x="395975" y="94548"/>
                  </a:lnTo>
                  <a:lnTo>
                    <a:pt x="432436" y="80583"/>
                  </a:lnTo>
                  <a:lnTo>
                    <a:pt x="470293" y="68005"/>
                  </a:lnTo>
                  <a:lnTo>
                    <a:pt x="509520" y="56747"/>
                  </a:lnTo>
                  <a:lnTo>
                    <a:pt x="550090" y="46742"/>
                  </a:lnTo>
                  <a:lnTo>
                    <a:pt x="591977" y="37923"/>
                  </a:lnTo>
                  <a:lnTo>
                    <a:pt x="635153" y="30223"/>
                  </a:lnTo>
                  <a:lnTo>
                    <a:pt x="679592" y="23575"/>
                  </a:lnTo>
                  <a:lnTo>
                    <a:pt x="725268" y="17911"/>
                  </a:lnTo>
                  <a:lnTo>
                    <a:pt x="772153" y="13165"/>
                  </a:lnTo>
                  <a:lnTo>
                    <a:pt x="820222" y="9270"/>
                  </a:lnTo>
                  <a:lnTo>
                    <a:pt x="869447" y="6158"/>
                  </a:lnTo>
                  <a:lnTo>
                    <a:pt x="919802" y="3762"/>
                  </a:lnTo>
                  <a:lnTo>
                    <a:pt x="971260" y="2015"/>
                  </a:lnTo>
                  <a:lnTo>
                    <a:pt x="1023795" y="851"/>
                  </a:lnTo>
                  <a:lnTo>
                    <a:pt x="1077380" y="201"/>
                  </a:lnTo>
                  <a:lnTo>
                    <a:pt x="1131989" y="0"/>
                  </a:lnTo>
                  <a:lnTo>
                    <a:pt x="1191538" y="502"/>
                  </a:lnTo>
                  <a:lnTo>
                    <a:pt x="1248684" y="2055"/>
                  </a:lnTo>
                  <a:lnTo>
                    <a:pt x="1303457" y="4733"/>
                  </a:lnTo>
                  <a:lnTo>
                    <a:pt x="1355889" y="8606"/>
                  </a:lnTo>
                  <a:lnTo>
                    <a:pt x="1406009" y="13745"/>
                  </a:lnTo>
                  <a:lnTo>
                    <a:pt x="1453848" y="20224"/>
                  </a:lnTo>
                  <a:lnTo>
                    <a:pt x="1499437" y="28113"/>
                  </a:lnTo>
                  <a:lnTo>
                    <a:pt x="1542807" y="37484"/>
                  </a:lnTo>
                  <a:lnTo>
                    <a:pt x="1583987" y="48410"/>
                  </a:lnTo>
                  <a:lnTo>
                    <a:pt x="1623008" y="60961"/>
                  </a:lnTo>
                  <a:lnTo>
                    <a:pt x="1659901" y="75209"/>
                  </a:lnTo>
                  <a:lnTo>
                    <a:pt x="1694697" y="91226"/>
                  </a:lnTo>
                  <a:lnTo>
                    <a:pt x="1758118" y="128855"/>
                  </a:lnTo>
                  <a:lnTo>
                    <a:pt x="1813516" y="174422"/>
                  </a:lnTo>
                  <a:lnTo>
                    <a:pt x="1861135" y="228499"/>
                  </a:lnTo>
                  <a:lnTo>
                    <a:pt x="1901219" y="291661"/>
                  </a:lnTo>
                  <a:lnTo>
                    <a:pt x="1918512" y="326829"/>
                  </a:lnTo>
                  <a:lnTo>
                    <a:pt x="1934013" y="364482"/>
                  </a:lnTo>
                  <a:lnTo>
                    <a:pt x="1947753" y="404694"/>
                  </a:lnTo>
                  <a:lnTo>
                    <a:pt x="1959761" y="447535"/>
                  </a:lnTo>
                  <a:lnTo>
                    <a:pt x="1970070" y="493079"/>
                  </a:lnTo>
                  <a:lnTo>
                    <a:pt x="1978709" y="541395"/>
                  </a:lnTo>
                  <a:lnTo>
                    <a:pt x="1985708" y="592556"/>
                  </a:lnTo>
                  <a:lnTo>
                    <a:pt x="1991099" y="646635"/>
                  </a:lnTo>
                  <a:lnTo>
                    <a:pt x="1994912" y="703701"/>
                  </a:lnTo>
                  <a:lnTo>
                    <a:pt x="1997177" y="763828"/>
                  </a:lnTo>
                  <a:lnTo>
                    <a:pt x="1997925" y="827087"/>
                  </a:lnTo>
                  <a:lnTo>
                    <a:pt x="1997214" y="894003"/>
                  </a:lnTo>
                  <a:lnTo>
                    <a:pt x="1995085" y="958511"/>
                  </a:lnTo>
                  <a:lnTo>
                    <a:pt x="1991544" y="1020648"/>
                  </a:lnTo>
                  <a:lnTo>
                    <a:pt x="1986598" y="1080449"/>
                  </a:lnTo>
                  <a:lnTo>
                    <a:pt x="1980254" y="1137949"/>
                  </a:lnTo>
                  <a:lnTo>
                    <a:pt x="1972517" y="1193184"/>
                  </a:lnTo>
                  <a:lnTo>
                    <a:pt x="1963395" y="1246191"/>
                  </a:lnTo>
                  <a:lnTo>
                    <a:pt x="1952894" y="1297004"/>
                  </a:lnTo>
                  <a:lnTo>
                    <a:pt x="1941021" y="1345659"/>
                  </a:lnTo>
                  <a:lnTo>
                    <a:pt x="1927781" y="1392193"/>
                  </a:lnTo>
                  <a:lnTo>
                    <a:pt x="1913182" y="1436641"/>
                  </a:lnTo>
                  <a:lnTo>
                    <a:pt x="1897230" y="1479038"/>
                  </a:lnTo>
                  <a:lnTo>
                    <a:pt x="1879932" y="1519420"/>
                  </a:lnTo>
                  <a:lnTo>
                    <a:pt x="1861294" y="1557824"/>
                  </a:lnTo>
                  <a:lnTo>
                    <a:pt x="1841322" y="1594284"/>
                  </a:lnTo>
                  <a:lnTo>
                    <a:pt x="1820024" y="1628836"/>
                  </a:lnTo>
                  <a:lnTo>
                    <a:pt x="1797405" y="1661517"/>
                  </a:lnTo>
                  <a:lnTo>
                    <a:pt x="1773472" y="1692361"/>
                  </a:lnTo>
                  <a:lnTo>
                    <a:pt x="1748232" y="1721405"/>
                  </a:lnTo>
                  <a:lnTo>
                    <a:pt x="1693857" y="1774233"/>
                  </a:lnTo>
                  <a:lnTo>
                    <a:pt x="1634330" y="1820288"/>
                  </a:lnTo>
                  <a:lnTo>
                    <a:pt x="1569704" y="1859855"/>
                  </a:lnTo>
                  <a:lnTo>
                    <a:pt x="1535495" y="1877295"/>
                  </a:lnTo>
                  <a:lnTo>
                    <a:pt x="1500031" y="1893220"/>
                  </a:lnTo>
                  <a:lnTo>
                    <a:pt x="1463318" y="1907666"/>
                  </a:lnTo>
                  <a:lnTo>
                    <a:pt x="1425363" y="1920668"/>
                  </a:lnTo>
                  <a:lnTo>
                    <a:pt x="1386173" y="1932263"/>
                  </a:lnTo>
                  <a:lnTo>
                    <a:pt x="1345753" y="1942485"/>
                  </a:lnTo>
                  <a:lnTo>
                    <a:pt x="1304111" y="1951371"/>
                  </a:lnTo>
                  <a:lnTo>
                    <a:pt x="1261252" y="1958956"/>
                  </a:lnTo>
                  <a:lnTo>
                    <a:pt x="1217184" y="1965277"/>
                  </a:lnTo>
                  <a:lnTo>
                    <a:pt x="1171913" y="1970368"/>
                  </a:lnTo>
                  <a:lnTo>
                    <a:pt x="1125445" y="1974266"/>
                  </a:lnTo>
                  <a:lnTo>
                    <a:pt x="1077788" y="1977006"/>
                  </a:lnTo>
                  <a:lnTo>
                    <a:pt x="1028946" y="1978623"/>
                  </a:lnTo>
                  <a:lnTo>
                    <a:pt x="978928" y="1979155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200" b="1" dirty="0"/>
            </a:p>
          </p:txBody>
        </p:sp>
        <p:sp>
          <p:nvSpPr>
            <p:cNvPr id="34" name="object 10">
              <a:extLst>
                <a:ext uri="{FF2B5EF4-FFF2-40B4-BE49-F238E27FC236}">
                  <a16:creationId xmlns:a16="http://schemas.microsoft.com/office/drawing/2014/main" id="{FDB94602-755A-332F-5DFF-A3091285908A}"/>
                </a:ext>
              </a:extLst>
            </p:cNvPr>
            <p:cNvSpPr/>
            <p:nvPr/>
          </p:nvSpPr>
          <p:spPr>
            <a:xfrm>
              <a:off x="3887642" y="3794075"/>
              <a:ext cx="738207" cy="2054885"/>
            </a:xfrm>
            <a:custGeom>
              <a:avLst/>
              <a:gdLst/>
              <a:ahLst/>
              <a:cxnLst/>
              <a:rect l="l" t="t" r="r" b="b"/>
              <a:pathLst>
                <a:path w="1998345" h="1979295">
                  <a:moveTo>
                    <a:pt x="978928" y="1979155"/>
                  </a:moveTo>
                  <a:lnTo>
                    <a:pt x="919411" y="1978504"/>
                  </a:lnTo>
                  <a:lnTo>
                    <a:pt x="862215" y="1976539"/>
                  </a:lnTo>
                  <a:lnTo>
                    <a:pt x="807299" y="1973244"/>
                  </a:lnTo>
                  <a:lnTo>
                    <a:pt x="754623" y="1968602"/>
                  </a:lnTo>
                  <a:lnTo>
                    <a:pt x="704144" y="1962596"/>
                  </a:lnTo>
                  <a:lnTo>
                    <a:pt x="655822" y="1955210"/>
                  </a:lnTo>
                  <a:lnTo>
                    <a:pt x="609615" y="1946426"/>
                  </a:lnTo>
                  <a:lnTo>
                    <a:pt x="565481" y="1936228"/>
                  </a:lnTo>
                  <a:lnTo>
                    <a:pt x="523379" y="1924599"/>
                  </a:lnTo>
                  <a:lnTo>
                    <a:pt x="483268" y="1911522"/>
                  </a:lnTo>
                  <a:lnTo>
                    <a:pt x="445106" y="1896981"/>
                  </a:lnTo>
                  <a:lnTo>
                    <a:pt x="408852" y="1880959"/>
                  </a:lnTo>
                  <a:lnTo>
                    <a:pt x="374465" y="1863438"/>
                  </a:lnTo>
                  <a:lnTo>
                    <a:pt x="311125" y="1823835"/>
                  </a:lnTo>
                  <a:lnTo>
                    <a:pt x="254755" y="1778039"/>
                  </a:lnTo>
                  <a:lnTo>
                    <a:pt x="205023" y="1725914"/>
                  </a:lnTo>
                  <a:lnTo>
                    <a:pt x="161599" y="1667327"/>
                  </a:lnTo>
                  <a:lnTo>
                    <a:pt x="124152" y="1602144"/>
                  </a:lnTo>
                  <a:lnTo>
                    <a:pt x="107566" y="1567036"/>
                  </a:lnTo>
                  <a:lnTo>
                    <a:pt x="92350" y="1530229"/>
                  </a:lnTo>
                  <a:lnTo>
                    <a:pt x="78462" y="1491706"/>
                  </a:lnTo>
                  <a:lnTo>
                    <a:pt x="65862" y="1451450"/>
                  </a:lnTo>
                  <a:lnTo>
                    <a:pt x="54508" y="1409444"/>
                  </a:lnTo>
                  <a:lnTo>
                    <a:pt x="44358" y="1365671"/>
                  </a:lnTo>
                  <a:lnTo>
                    <a:pt x="35371" y="1320115"/>
                  </a:lnTo>
                  <a:lnTo>
                    <a:pt x="27506" y="1272759"/>
                  </a:lnTo>
                  <a:lnTo>
                    <a:pt x="20721" y="1223585"/>
                  </a:lnTo>
                  <a:lnTo>
                    <a:pt x="14975" y="1172578"/>
                  </a:lnTo>
                  <a:lnTo>
                    <a:pt x="10227" y="1119721"/>
                  </a:lnTo>
                  <a:lnTo>
                    <a:pt x="6435" y="1064996"/>
                  </a:lnTo>
                  <a:lnTo>
                    <a:pt x="3557" y="1008387"/>
                  </a:lnTo>
                  <a:lnTo>
                    <a:pt x="1553" y="949877"/>
                  </a:lnTo>
                  <a:lnTo>
                    <a:pt x="381" y="889449"/>
                  </a:lnTo>
                  <a:lnTo>
                    <a:pt x="0" y="827087"/>
                  </a:lnTo>
                  <a:lnTo>
                    <a:pt x="986" y="768492"/>
                  </a:lnTo>
                  <a:lnTo>
                    <a:pt x="3929" y="712693"/>
                  </a:lnTo>
                  <a:lnTo>
                    <a:pt x="8800" y="659623"/>
                  </a:lnTo>
                  <a:lnTo>
                    <a:pt x="15573" y="609214"/>
                  </a:lnTo>
                  <a:lnTo>
                    <a:pt x="24223" y="561401"/>
                  </a:lnTo>
                  <a:lnTo>
                    <a:pt x="34721" y="516116"/>
                  </a:lnTo>
                  <a:lnTo>
                    <a:pt x="47042" y="473291"/>
                  </a:lnTo>
                  <a:lnTo>
                    <a:pt x="61159" y="432860"/>
                  </a:lnTo>
                  <a:lnTo>
                    <a:pt x="77045" y="394756"/>
                  </a:lnTo>
                  <a:lnTo>
                    <a:pt x="94673" y="358911"/>
                  </a:lnTo>
                  <a:lnTo>
                    <a:pt x="114017" y="325258"/>
                  </a:lnTo>
                  <a:lnTo>
                    <a:pt x="157747" y="264261"/>
                  </a:lnTo>
                  <a:lnTo>
                    <a:pt x="208021" y="211228"/>
                  </a:lnTo>
                  <a:lnTo>
                    <a:pt x="264625" y="165623"/>
                  </a:lnTo>
                  <a:lnTo>
                    <a:pt x="327348" y="126909"/>
                  </a:lnTo>
                  <a:lnTo>
                    <a:pt x="395975" y="94548"/>
                  </a:lnTo>
                  <a:lnTo>
                    <a:pt x="432436" y="80583"/>
                  </a:lnTo>
                  <a:lnTo>
                    <a:pt x="470293" y="68005"/>
                  </a:lnTo>
                  <a:lnTo>
                    <a:pt x="509520" y="56747"/>
                  </a:lnTo>
                  <a:lnTo>
                    <a:pt x="550090" y="46742"/>
                  </a:lnTo>
                  <a:lnTo>
                    <a:pt x="591977" y="37923"/>
                  </a:lnTo>
                  <a:lnTo>
                    <a:pt x="635153" y="30223"/>
                  </a:lnTo>
                  <a:lnTo>
                    <a:pt x="679592" y="23575"/>
                  </a:lnTo>
                  <a:lnTo>
                    <a:pt x="725268" y="17911"/>
                  </a:lnTo>
                  <a:lnTo>
                    <a:pt x="772153" y="13165"/>
                  </a:lnTo>
                  <a:lnTo>
                    <a:pt x="820222" y="9270"/>
                  </a:lnTo>
                  <a:lnTo>
                    <a:pt x="869447" y="6158"/>
                  </a:lnTo>
                  <a:lnTo>
                    <a:pt x="919802" y="3762"/>
                  </a:lnTo>
                  <a:lnTo>
                    <a:pt x="971260" y="2015"/>
                  </a:lnTo>
                  <a:lnTo>
                    <a:pt x="1023795" y="851"/>
                  </a:lnTo>
                  <a:lnTo>
                    <a:pt x="1077380" y="201"/>
                  </a:lnTo>
                  <a:lnTo>
                    <a:pt x="1131989" y="0"/>
                  </a:lnTo>
                  <a:lnTo>
                    <a:pt x="1191538" y="502"/>
                  </a:lnTo>
                  <a:lnTo>
                    <a:pt x="1248684" y="2055"/>
                  </a:lnTo>
                  <a:lnTo>
                    <a:pt x="1303457" y="4733"/>
                  </a:lnTo>
                  <a:lnTo>
                    <a:pt x="1355889" y="8606"/>
                  </a:lnTo>
                  <a:lnTo>
                    <a:pt x="1406009" y="13745"/>
                  </a:lnTo>
                  <a:lnTo>
                    <a:pt x="1453848" y="20224"/>
                  </a:lnTo>
                  <a:lnTo>
                    <a:pt x="1499437" y="28113"/>
                  </a:lnTo>
                  <a:lnTo>
                    <a:pt x="1542807" y="37484"/>
                  </a:lnTo>
                  <a:lnTo>
                    <a:pt x="1583987" y="48410"/>
                  </a:lnTo>
                  <a:lnTo>
                    <a:pt x="1623008" y="60961"/>
                  </a:lnTo>
                  <a:lnTo>
                    <a:pt x="1659901" y="75209"/>
                  </a:lnTo>
                  <a:lnTo>
                    <a:pt x="1694697" y="91226"/>
                  </a:lnTo>
                  <a:lnTo>
                    <a:pt x="1758118" y="128855"/>
                  </a:lnTo>
                  <a:lnTo>
                    <a:pt x="1813516" y="174422"/>
                  </a:lnTo>
                  <a:lnTo>
                    <a:pt x="1861135" y="228499"/>
                  </a:lnTo>
                  <a:lnTo>
                    <a:pt x="1901219" y="291661"/>
                  </a:lnTo>
                  <a:lnTo>
                    <a:pt x="1918512" y="326829"/>
                  </a:lnTo>
                  <a:lnTo>
                    <a:pt x="1934013" y="364482"/>
                  </a:lnTo>
                  <a:lnTo>
                    <a:pt x="1947753" y="404694"/>
                  </a:lnTo>
                  <a:lnTo>
                    <a:pt x="1959761" y="447535"/>
                  </a:lnTo>
                  <a:lnTo>
                    <a:pt x="1970070" y="493079"/>
                  </a:lnTo>
                  <a:lnTo>
                    <a:pt x="1978709" y="541395"/>
                  </a:lnTo>
                  <a:lnTo>
                    <a:pt x="1985708" y="592556"/>
                  </a:lnTo>
                  <a:lnTo>
                    <a:pt x="1991099" y="646635"/>
                  </a:lnTo>
                  <a:lnTo>
                    <a:pt x="1994912" y="703701"/>
                  </a:lnTo>
                  <a:lnTo>
                    <a:pt x="1997177" y="763828"/>
                  </a:lnTo>
                  <a:lnTo>
                    <a:pt x="1997925" y="827087"/>
                  </a:lnTo>
                  <a:lnTo>
                    <a:pt x="1997214" y="894003"/>
                  </a:lnTo>
                  <a:lnTo>
                    <a:pt x="1995085" y="958511"/>
                  </a:lnTo>
                  <a:lnTo>
                    <a:pt x="1991544" y="1020648"/>
                  </a:lnTo>
                  <a:lnTo>
                    <a:pt x="1986598" y="1080449"/>
                  </a:lnTo>
                  <a:lnTo>
                    <a:pt x="1980254" y="1137949"/>
                  </a:lnTo>
                  <a:lnTo>
                    <a:pt x="1972517" y="1193184"/>
                  </a:lnTo>
                  <a:lnTo>
                    <a:pt x="1963395" y="1246191"/>
                  </a:lnTo>
                  <a:lnTo>
                    <a:pt x="1952894" y="1297004"/>
                  </a:lnTo>
                  <a:lnTo>
                    <a:pt x="1941021" y="1345659"/>
                  </a:lnTo>
                  <a:lnTo>
                    <a:pt x="1927781" y="1392193"/>
                  </a:lnTo>
                  <a:lnTo>
                    <a:pt x="1913182" y="1436641"/>
                  </a:lnTo>
                  <a:lnTo>
                    <a:pt x="1897230" y="1479038"/>
                  </a:lnTo>
                  <a:lnTo>
                    <a:pt x="1879932" y="1519420"/>
                  </a:lnTo>
                  <a:lnTo>
                    <a:pt x="1861294" y="1557824"/>
                  </a:lnTo>
                  <a:lnTo>
                    <a:pt x="1841322" y="1594284"/>
                  </a:lnTo>
                  <a:lnTo>
                    <a:pt x="1820024" y="1628836"/>
                  </a:lnTo>
                  <a:lnTo>
                    <a:pt x="1797405" y="1661517"/>
                  </a:lnTo>
                  <a:lnTo>
                    <a:pt x="1773472" y="1692361"/>
                  </a:lnTo>
                  <a:lnTo>
                    <a:pt x="1748232" y="1721405"/>
                  </a:lnTo>
                  <a:lnTo>
                    <a:pt x="1693857" y="1774233"/>
                  </a:lnTo>
                  <a:lnTo>
                    <a:pt x="1634330" y="1820288"/>
                  </a:lnTo>
                  <a:lnTo>
                    <a:pt x="1569704" y="1859855"/>
                  </a:lnTo>
                  <a:lnTo>
                    <a:pt x="1535495" y="1877295"/>
                  </a:lnTo>
                  <a:lnTo>
                    <a:pt x="1500031" y="1893220"/>
                  </a:lnTo>
                  <a:lnTo>
                    <a:pt x="1463318" y="1907666"/>
                  </a:lnTo>
                  <a:lnTo>
                    <a:pt x="1425363" y="1920668"/>
                  </a:lnTo>
                  <a:lnTo>
                    <a:pt x="1386173" y="1932263"/>
                  </a:lnTo>
                  <a:lnTo>
                    <a:pt x="1345753" y="1942485"/>
                  </a:lnTo>
                  <a:lnTo>
                    <a:pt x="1304111" y="1951371"/>
                  </a:lnTo>
                  <a:lnTo>
                    <a:pt x="1261252" y="1958956"/>
                  </a:lnTo>
                  <a:lnTo>
                    <a:pt x="1217184" y="1965277"/>
                  </a:lnTo>
                  <a:lnTo>
                    <a:pt x="1171913" y="1970368"/>
                  </a:lnTo>
                  <a:lnTo>
                    <a:pt x="1125445" y="1974266"/>
                  </a:lnTo>
                  <a:lnTo>
                    <a:pt x="1077788" y="1977006"/>
                  </a:lnTo>
                  <a:lnTo>
                    <a:pt x="1028946" y="1978623"/>
                  </a:lnTo>
                  <a:lnTo>
                    <a:pt x="978928" y="1979155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200" b="1" dirty="0"/>
            </a:p>
          </p:txBody>
        </p:sp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998984EB-9052-906F-83E6-2818A51F11F3}"/>
                </a:ext>
              </a:extLst>
            </p:cNvPr>
            <p:cNvSpPr txBox="1"/>
            <p:nvPr/>
          </p:nvSpPr>
          <p:spPr>
            <a:xfrm>
              <a:off x="3976483" y="3502094"/>
              <a:ext cx="560523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35890">
                <a:lnSpc>
                  <a:spcPct val="100000"/>
                </a:lnSpc>
                <a:tabLst>
                  <a:tab pos="746760" algn="l"/>
                </a:tabLst>
              </a:pPr>
              <a:r>
                <a:rPr sz="1200" b="1" dirty="0">
                  <a:solidFill>
                    <a:srgbClr val="FFC000"/>
                  </a:solidFill>
                  <a:latin typeface="Times New Roman"/>
                  <a:cs typeface="Times New Roman"/>
                </a:rPr>
                <a:t>LL(k)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151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endParaRPr lang="zh-CN" altLang="en-US" spc="-5" dirty="0">
              <a:solidFill>
                <a:schemeClr val="bg1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3E9D25-3DD1-E2EF-A8A4-8F11FEF7232F}"/>
              </a:ext>
            </a:extLst>
          </p:cNvPr>
          <p:cNvGrpSpPr/>
          <p:nvPr/>
        </p:nvGrpSpPr>
        <p:grpSpPr>
          <a:xfrm>
            <a:off x="369570" y="817140"/>
            <a:ext cx="8664680" cy="839038"/>
            <a:chOff x="365020" y="3670048"/>
            <a:chExt cx="8664680" cy="839038"/>
          </a:xfrm>
        </p:grpSpPr>
        <p:sp>
          <p:nvSpPr>
            <p:cNvPr id="9" name="object 3 1 1 3">
              <a:extLst>
                <a:ext uri="{FF2B5EF4-FFF2-40B4-BE49-F238E27FC236}">
                  <a16:creationId xmlns:a16="http://schemas.microsoft.com/office/drawing/2014/main" id="{BC16ACFD-10A0-8E41-A80A-6EA5BD4598E5}"/>
                </a:ext>
              </a:extLst>
            </p:cNvPr>
            <p:cNvSpPr txBox="1"/>
            <p:nvPr/>
          </p:nvSpPr>
          <p:spPr>
            <a:xfrm>
              <a:off x="365020" y="3670048"/>
              <a:ext cx="8664680" cy="529632"/>
            </a:xfrm>
            <a:prstGeom prst="rect">
              <a:avLst/>
            </a:prstGeom>
          </p:spPr>
          <p:txBody>
            <a:bodyPr vert="horz" wrap="square" lIns="0" tIns="97790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770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LR(1)                         LALR(1)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9" name="图片 18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noindent&#10;${\Longrightarrow}$&#10;&#10;\end{document}" title="IguanaTex Bitmap Display">
              <a:extLst>
                <a:ext uri="{FF2B5EF4-FFF2-40B4-BE49-F238E27FC236}">
                  <a16:creationId xmlns:a16="http://schemas.microsoft.com/office/drawing/2014/main" id="{1A6E3826-CA0F-5FC8-57CC-8CAA2A8296B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3758992"/>
              <a:ext cx="1981200" cy="459232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99C8DB0-A0DC-5BF0-7FBB-C6D290B114F3}"/>
                </a:ext>
              </a:extLst>
            </p:cNvPr>
            <p:cNvSpPr txBox="1"/>
            <p:nvPr/>
          </p:nvSpPr>
          <p:spPr>
            <a:xfrm>
              <a:off x="1981200" y="413975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缩减状态数量</a:t>
              </a:r>
              <a:endParaRPr lang="en-US" b="1" dirty="0"/>
            </a:p>
          </p:txBody>
        </p:sp>
      </p:grpSp>
      <p:sp>
        <p:nvSpPr>
          <p:cNvPr id="21" name="object 3 1 1 2">
            <a:extLst>
              <a:ext uri="{FF2B5EF4-FFF2-40B4-BE49-F238E27FC236}">
                <a16:creationId xmlns:a16="http://schemas.microsoft.com/office/drawing/2014/main" id="{DA5260F0-DF2E-56E3-E1AA-419E0E50484A}"/>
              </a:ext>
            </a:extLst>
          </p:cNvPr>
          <p:cNvSpPr txBox="1"/>
          <p:nvPr/>
        </p:nvSpPr>
        <p:spPr>
          <a:xfrm>
            <a:off x="369570" y="2755972"/>
            <a:ext cx="8664680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能力接近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，状态数量接近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SLR(1)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object 3 1 2">
            <a:extLst>
              <a:ext uri="{FF2B5EF4-FFF2-40B4-BE49-F238E27FC236}">
                <a16:creationId xmlns:a16="http://schemas.microsoft.com/office/drawing/2014/main" id="{63C942D6-3AC8-DD27-18F6-258BFD026F9D}"/>
              </a:ext>
            </a:extLst>
          </p:cNvPr>
          <p:cNvSpPr txBox="1"/>
          <p:nvPr/>
        </p:nvSpPr>
        <p:spPr>
          <a:xfrm>
            <a:off x="369570" y="1725815"/>
            <a:ext cx="7987403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实践中常用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的方法，能够处理大部分常见的程序设计语言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5C3A0FF-CC67-7EFA-C92E-A230877A694A}"/>
              </a:ext>
            </a:extLst>
          </p:cNvPr>
          <p:cNvGrpSpPr/>
          <p:nvPr/>
        </p:nvGrpSpPr>
        <p:grpSpPr>
          <a:xfrm>
            <a:off x="2740763" y="3351771"/>
            <a:ext cx="3569157" cy="3392168"/>
            <a:chOff x="2835765" y="3294015"/>
            <a:chExt cx="3569157" cy="3392168"/>
          </a:xfrm>
        </p:grpSpPr>
        <p:sp>
          <p:nvSpPr>
            <p:cNvPr id="4" name="object 10">
              <a:extLst>
                <a:ext uri="{FF2B5EF4-FFF2-40B4-BE49-F238E27FC236}">
                  <a16:creationId xmlns:a16="http://schemas.microsoft.com/office/drawing/2014/main" id="{0B245983-F566-5A56-8D9F-23BDD710FC4A}"/>
                </a:ext>
              </a:extLst>
            </p:cNvPr>
            <p:cNvSpPr/>
            <p:nvPr/>
          </p:nvSpPr>
          <p:spPr>
            <a:xfrm rot="5110211">
              <a:off x="2924260" y="3205520"/>
              <a:ext cx="3392168" cy="3569157"/>
            </a:xfrm>
            <a:custGeom>
              <a:avLst/>
              <a:gdLst/>
              <a:ahLst/>
              <a:cxnLst/>
              <a:rect l="l" t="t" r="r" b="b"/>
              <a:pathLst>
                <a:path w="1998345" h="1979295">
                  <a:moveTo>
                    <a:pt x="978928" y="1979155"/>
                  </a:moveTo>
                  <a:lnTo>
                    <a:pt x="919411" y="1978504"/>
                  </a:lnTo>
                  <a:lnTo>
                    <a:pt x="862215" y="1976539"/>
                  </a:lnTo>
                  <a:lnTo>
                    <a:pt x="807299" y="1973244"/>
                  </a:lnTo>
                  <a:lnTo>
                    <a:pt x="754623" y="1968602"/>
                  </a:lnTo>
                  <a:lnTo>
                    <a:pt x="704144" y="1962596"/>
                  </a:lnTo>
                  <a:lnTo>
                    <a:pt x="655822" y="1955210"/>
                  </a:lnTo>
                  <a:lnTo>
                    <a:pt x="609615" y="1946426"/>
                  </a:lnTo>
                  <a:lnTo>
                    <a:pt x="565481" y="1936228"/>
                  </a:lnTo>
                  <a:lnTo>
                    <a:pt x="523379" y="1924599"/>
                  </a:lnTo>
                  <a:lnTo>
                    <a:pt x="483268" y="1911522"/>
                  </a:lnTo>
                  <a:lnTo>
                    <a:pt x="445106" y="1896981"/>
                  </a:lnTo>
                  <a:lnTo>
                    <a:pt x="408852" y="1880959"/>
                  </a:lnTo>
                  <a:lnTo>
                    <a:pt x="374465" y="1863438"/>
                  </a:lnTo>
                  <a:lnTo>
                    <a:pt x="311125" y="1823835"/>
                  </a:lnTo>
                  <a:lnTo>
                    <a:pt x="254755" y="1778039"/>
                  </a:lnTo>
                  <a:lnTo>
                    <a:pt x="205023" y="1725914"/>
                  </a:lnTo>
                  <a:lnTo>
                    <a:pt x="161599" y="1667327"/>
                  </a:lnTo>
                  <a:lnTo>
                    <a:pt x="124152" y="1602144"/>
                  </a:lnTo>
                  <a:lnTo>
                    <a:pt x="107566" y="1567036"/>
                  </a:lnTo>
                  <a:lnTo>
                    <a:pt x="92350" y="1530229"/>
                  </a:lnTo>
                  <a:lnTo>
                    <a:pt x="78462" y="1491706"/>
                  </a:lnTo>
                  <a:lnTo>
                    <a:pt x="65862" y="1451450"/>
                  </a:lnTo>
                  <a:lnTo>
                    <a:pt x="54508" y="1409444"/>
                  </a:lnTo>
                  <a:lnTo>
                    <a:pt x="44358" y="1365671"/>
                  </a:lnTo>
                  <a:lnTo>
                    <a:pt x="35371" y="1320115"/>
                  </a:lnTo>
                  <a:lnTo>
                    <a:pt x="27506" y="1272759"/>
                  </a:lnTo>
                  <a:lnTo>
                    <a:pt x="20721" y="1223585"/>
                  </a:lnTo>
                  <a:lnTo>
                    <a:pt x="14975" y="1172578"/>
                  </a:lnTo>
                  <a:lnTo>
                    <a:pt x="10227" y="1119721"/>
                  </a:lnTo>
                  <a:lnTo>
                    <a:pt x="6435" y="1064996"/>
                  </a:lnTo>
                  <a:lnTo>
                    <a:pt x="3557" y="1008387"/>
                  </a:lnTo>
                  <a:lnTo>
                    <a:pt x="1553" y="949877"/>
                  </a:lnTo>
                  <a:lnTo>
                    <a:pt x="381" y="889449"/>
                  </a:lnTo>
                  <a:lnTo>
                    <a:pt x="0" y="827087"/>
                  </a:lnTo>
                  <a:lnTo>
                    <a:pt x="986" y="768492"/>
                  </a:lnTo>
                  <a:lnTo>
                    <a:pt x="3929" y="712693"/>
                  </a:lnTo>
                  <a:lnTo>
                    <a:pt x="8800" y="659623"/>
                  </a:lnTo>
                  <a:lnTo>
                    <a:pt x="15573" y="609214"/>
                  </a:lnTo>
                  <a:lnTo>
                    <a:pt x="24223" y="561401"/>
                  </a:lnTo>
                  <a:lnTo>
                    <a:pt x="34721" y="516116"/>
                  </a:lnTo>
                  <a:lnTo>
                    <a:pt x="47042" y="473291"/>
                  </a:lnTo>
                  <a:lnTo>
                    <a:pt x="61159" y="432860"/>
                  </a:lnTo>
                  <a:lnTo>
                    <a:pt x="77045" y="394756"/>
                  </a:lnTo>
                  <a:lnTo>
                    <a:pt x="94673" y="358911"/>
                  </a:lnTo>
                  <a:lnTo>
                    <a:pt x="114017" y="325258"/>
                  </a:lnTo>
                  <a:lnTo>
                    <a:pt x="157747" y="264261"/>
                  </a:lnTo>
                  <a:lnTo>
                    <a:pt x="208021" y="211228"/>
                  </a:lnTo>
                  <a:lnTo>
                    <a:pt x="264625" y="165623"/>
                  </a:lnTo>
                  <a:lnTo>
                    <a:pt x="327348" y="126909"/>
                  </a:lnTo>
                  <a:lnTo>
                    <a:pt x="395975" y="94548"/>
                  </a:lnTo>
                  <a:lnTo>
                    <a:pt x="432436" y="80583"/>
                  </a:lnTo>
                  <a:lnTo>
                    <a:pt x="470293" y="68005"/>
                  </a:lnTo>
                  <a:lnTo>
                    <a:pt x="509520" y="56747"/>
                  </a:lnTo>
                  <a:lnTo>
                    <a:pt x="550090" y="46742"/>
                  </a:lnTo>
                  <a:lnTo>
                    <a:pt x="591977" y="37923"/>
                  </a:lnTo>
                  <a:lnTo>
                    <a:pt x="635153" y="30223"/>
                  </a:lnTo>
                  <a:lnTo>
                    <a:pt x="679592" y="23575"/>
                  </a:lnTo>
                  <a:lnTo>
                    <a:pt x="725268" y="17911"/>
                  </a:lnTo>
                  <a:lnTo>
                    <a:pt x="772153" y="13165"/>
                  </a:lnTo>
                  <a:lnTo>
                    <a:pt x="820222" y="9270"/>
                  </a:lnTo>
                  <a:lnTo>
                    <a:pt x="869447" y="6158"/>
                  </a:lnTo>
                  <a:lnTo>
                    <a:pt x="919802" y="3762"/>
                  </a:lnTo>
                  <a:lnTo>
                    <a:pt x="971260" y="2015"/>
                  </a:lnTo>
                  <a:lnTo>
                    <a:pt x="1023795" y="851"/>
                  </a:lnTo>
                  <a:lnTo>
                    <a:pt x="1077380" y="201"/>
                  </a:lnTo>
                  <a:lnTo>
                    <a:pt x="1131989" y="0"/>
                  </a:lnTo>
                  <a:lnTo>
                    <a:pt x="1191538" y="502"/>
                  </a:lnTo>
                  <a:lnTo>
                    <a:pt x="1248684" y="2055"/>
                  </a:lnTo>
                  <a:lnTo>
                    <a:pt x="1303457" y="4733"/>
                  </a:lnTo>
                  <a:lnTo>
                    <a:pt x="1355889" y="8606"/>
                  </a:lnTo>
                  <a:lnTo>
                    <a:pt x="1406009" y="13745"/>
                  </a:lnTo>
                  <a:lnTo>
                    <a:pt x="1453848" y="20224"/>
                  </a:lnTo>
                  <a:lnTo>
                    <a:pt x="1499437" y="28113"/>
                  </a:lnTo>
                  <a:lnTo>
                    <a:pt x="1542807" y="37484"/>
                  </a:lnTo>
                  <a:lnTo>
                    <a:pt x="1583987" y="48410"/>
                  </a:lnTo>
                  <a:lnTo>
                    <a:pt x="1623008" y="60961"/>
                  </a:lnTo>
                  <a:lnTo>
                    <a:pt x="1659901" y="75209"/>
                  </a:lnTo>
                  <a:lnTo>
                    <a:pt x="1694697" y="91226"/>
                  </a:lnTo>
                  <a:lnTo>
                    <a:pt x="1758118" y="128855"/>
                  </a:lnTo>
                  <a:lnTo>
                    <a:pt x="1813516" y="174422"/>
                  </a:lnTo>
                  <a:lnTo>
                    <a:pt x="1861135" y="228499"/>
                  </a:lnTo>
                  <a:lnTo>
                    <a:pt x="1901219" y="291661"/>
                  </a:lnTo>
                  <a:lnTo>
                    <a:pt x="1918512" y="326829"/>
                  </a:lnTo>
                  <a:lnTo>
                    <a:pt x="1934013" y="364482"/>
                  </a:lnTo>
                  <a:lnTo>
                    <a:pt x="1947753" y="404694"/>
                  </a:lnTo>
                  <a:lnTo>
                    <a:pt x="1959761" y="447535"/>
                  </a:lnTo>
                  <a:lnTo>
                    <a:pt x="1970070" y="493079"/>
                  </a:lnTo>
                  <a:lnTo>
                    <a:pt x="1978709" y="541395"/>
                  </a:lnTo>
                  <a:lnTo>
                    <a:pt x="1985708" y="592556"/>
                  </a:lnTo>
                  <a:lnTo>
                    <a:pt x="1991099" y="646635"/>
                  </a:lnTo>
                  <a:lnTo>
                    <a:pt x="1994912" y="703701"/>
                  </a:lnTo>
                  <a:lnTo>
                    <a:pt x="1997177" y="763828"/>
                  </a:lnTo>
                  <a:lnTo>
                    <a:pt x="1997925" y="827087"/>
                  </a:lnTo>
                  <a:lnTo>
                    <a:pt x="1997214" y="894003"/>
                  </a:lnTo>
                  <a:lnTo>
                    <a:pt x="1995085" y="958511"/>
                  </a:lnTo>
                  <a:lnTo>
                    <a:pt x="1991544" y="1020648"/>
                  </a:lnTo>
                  <a:lnTo>
                    <a:pt x="1986598" y="1080449"/>
                  </a:lnTo>
                  <a:lnTo>
                    <a:pt x="1980254" y="1137949"/>
                  </a:lnTo>
                  <a:lnTo>
                    <a:pt x="1972517" y="1193184"/>
                  </a:lnTo>
                  <a:lnTo>
                    <a:pt x="1963395" y="1246191"/>
                  </a:lnTo>
                  <a:lnTo>
                    <a:pt x="1952894" y="1297004"/>
                  </a:lnTo>
                  <a:lnTo>
                    <a:pt x="1941021" y="1345659"/>
                  </a:lnTo>
                  <a:lnTo>
                    <a:pt x="1927781" y="1392193"/>
                  </a:lnTo>
                  <a:lnTo>
                    <a:pt x="1913182" y="1436641"/>
                  </a:lnTo>
                  <a:lnTo>
                    <a:pt x="1897230" y="1479038"/>
                  </a:lnTo>
                  <a:lnTo>
                    <a:pt x="1879932" y="1519420"/>
                  </a:lnTo>
                  <a:lnTo>
                    <a:pt x="1861294" y="1557824"/>
                  </a:lnTo>
                  <a:lnTo>
                    <a:pt x="1841322" y="1594284"/>
                  </a:lnTo>
                  <a:lnTo>
                    <a:pt x="1820024" y="1628836"/>
                  </a:lnTo>
                  <a:lnTo>
                    <a:pt x="1797405" y="1661517"/>
                  </a:lnTo>
                  <a:lnTo>
                    <a:pt x="1773472" y="1692361"/>
                  </a:lnTo>
                  <a:lnTo>
                    <a:pt x="1748232" y="1721405"/>
                  </a:lnTo>
                  <a:lnTo>
                    <a:pt x="1693857" y="1774233"/>
                  </a:lnTo>
                  <a:lnTo>
                    <a:pt x="1634330" y="1820288"/>
                  </a:lnTo>
                  <a:lnTo>
                    <a:pt x="1569704" y="1859855"/>
                  </a:lnTo>
                  <a:lnTo>
                    <a:pt x="1535495" y="1877295"/>
                  </a:lnTo>
                  <a:lnTo>
                    <a:pt x="1500031" y="1893220"/>
                  </a:lnTo>
                  <a:lnTo>
                    <a:pt x="1463318" y="1907666"/>
                  </a:lnTo>
                  <a:lnTo>
                    <a:pt x="1425363" y="1920668"/>
                  </a:lnTo>
                  <a:lnTo>
                    <a:pt x="1386173" y="1932263"/>
                  </a:lnTo>
                  <a:lnTo>
                    <a:pt x="1345753" y="1942485"/>
                  </a:lnTo>
                  <a:lnTo>
                    <a:pt x="1304111" y="1951371"/>
                  </a:lnTo>
                  <a:lnTo>
                    <a:pt x="1261252" y="1958956"/>
                  </a:lnTo>
                  <a:lnTo>
                    <a:pt x="1217184" y="1965277"/>
                  </a:lnTo>
                  <a:lnTo>
                    <a:pt x="1171913" y="1970368"/>
                  </a:lnTo>
                  <a:lnTo>
                    <a:pt x="1125445" y="1974266"/>
                  </a:lnTo>
                  <a:lnTo>
                    <a:pt x="1077788" y="1977006"/>
                  </a:lnTo>
                  <a:lnTo>
                    <a:pt x="1028946" y="1978623"/>
                  </a:lnTo>
                  <a:lnTo>
                    <a:pt x="978928" y="197915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200" b="1"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AED195B-FB5F-41A1-FE20-AF8BED71CC0E}"/>
                </a:ext>
              </a:extLst>
            </p:cNvPr>
            <p:cNvSpPr txBox="1"/>
            <p:nvPr/>
          </p:nvSpPr>
          <p:spPr>
            <a:xfrm>
              <a:off x="4070634" y="3871441"/>
              <a:ext cx="453923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FFC000"/>
                  </a:solidFill>
                  <a:latin typeface="Times New Roman"/>
                  <a:cs typeface="Times New Roman"/>
                </a:rPr>
                <a:t>LL(1)</a:t>
              </a: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2E6C134-33F7-7868-FC1D-1BBE373DE569}"/>
                </a:ext>
              </a:extLst>
            </p:cNvPr>
            <p:cNvSpPr txBox="1"/>
            <p:nvPr/>
          </p:nvSpPr>
          <p:spPr>
            <a:xfrm>
              <a:off x="4867621" y="5147988"/>
              <a:ext cx="463563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LR(0)</a:t>
              </a:r>
              <a:endParaRPr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36DAC545-2795-97AA-DF33-25E92280B2BF}"/>
                </a:ext>
              </a:extLst>
            </p:cNvPr>
            <p:cNvSpPr txBox="1"/>
            <p:nvPr/>
          </p:nvSpPr>
          <p:spPr>
            <a:xfrm>
              <a:off x="4798177" y="4299224"/>
              <a:ext cx="697534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LALR(1)</a:t>
              </a:r>
              <a:endParaRPr sz="1200" b="1" dirty="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30"/>
                </a:spcBef>
              </a:pPr>
              <a:endParaRPr sz="1200" b="1" dirty="0">
                <a:latin typeface="Times New Roman"/>
                <a:cs typeface="Times New Roman"/>
              </a:endParaRPr>
            </a:p>
            <a:p>
              <a:pPr marR="8255" algn="ctr">
                <a:lnSpc>
                  <a:spcPct val="100000"/>
                </a:lnSpc>
              </a:pPr>
              <a:r>
                <a:rPr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SLR</a:t>
              </a:r>
              <a:r>
                <a:rPr lang="en-US"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(1)</a:t>
              </a:r>
              <a:endParaRPr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F75623F9-B038-6592-47B1-45F5EA048EB3}"/>
                </a:ext>
              </a:extLst>
            </p:cNvPr>
            <p:cNvSpPr txBox="1"/>
            <p:nvPr/>
          </p:nvSpPr>
          <p:spPr>
            <a:xfrm>
              <a:off x="4876802" y="3794075"/>
              <a:ext cx="463563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LR(1)</a:t>
              </a:r>
              <a:endParaRPr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F79F1DC-E941-EA24-B01B-52A5050183E3}"/>
                </a:ext>
              </a:extLst>
            </p:cNvPr>
            <p:cNvSpPr txBox="1"/>
            <p:nvPr/>
          </p:nvSpPr>
          <p:spPr>
            <a:xfrm>
              <a:off x="4865308" y="3447066"/>
              <a:ext cx="52838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231F20"/>
                  </a:solidFill>
                  <a:latin typeface="Times New Roman"/>
                  <a:cs typeface="Times New Roman"/>
                </a:rPr>
                <a:t>LR(k)</a:t>
              </a:r>
              <a:endParaRPr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83E9DBE-BC87-298D-26B0-1C0D9DCFD615}"/>
                </a:ext>
              </a:extLst>
            </p:cNvPr>
            <p:cNvSpPr/>
            <p:nvPr/>
          </p:nvSpPr>
          <p:spPr>
            <a:xfrm>
              <a:off x="3968617" y="4937606"/>
              <a:ext cx="1425077" cy="78516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808CB91F-E389-0FFB-3B2D-5F54ABCB85C0}"/>
                </a:ext>
              </a:extLst>
            </p:cNvPr>
            <p:cNvSpPr/>
            <p:nvPr/>
          </p:nvSpPr>
          <p:spPr>
            <a:xfrm>
              <a:off x="3598316" y="4591818"/>
              <a:ext cx="2015490" cy="1520030"/>
            </a:xfrm>
            <a:custGeom>
              <a:avLst/>
              <a:gdLst/>
              <a:ahLst/>
              <a:cxnLst/>
              <a:rect l="l" t="t" r="r" b="b"/>
              <a:pathLst>
                <a:path w="1998345" h="1979295">
                  <a:moveTo>
                    <a:pt x="978928" y="1979155"/>
                  </a:moveTo>
                  <a:lnTo>
                    <a:pt x="919411" y="1978504"/>
                  </a:lnTo>
                  <a:lnTo>
                    <a:pt x="862215" y="1976539"/>
                  </a:lnTo>
                  <a:lnTo>
                    <a:pt x="807299" y="1973244"/>
                  </a:lnTo>
                  <a:lnTo>
                    <a:pt x="754623" y="1968602"/>
                  </a:lnTo>
                  <a:lnTo>
                    <a:pt x="704144" y="1962596"/>
                  </a:lnTo>
                  <a:lnTo>
                    <a:pt x="655822" y="1955210"/>
                  </a:lnTo>
                  <a:lnTo>
                    <a:pt x="609615" y="1946426"/>
                  </a:lnTo>
                  <a:lnTo>
                    <a:pt x="565481" y="1936228"/>
                  </a:lnTo>
                  <a:lnTo>
                    <a:pt x="523379" y="1924599"/>
                  </a:lnTo>
                  <a:lnTo>
                    <a:pt x="483268" y="1911522"/>
                  </a:lnTo>
                  <a:lnTo>
                    <a:pt x="445106" y="1896981"/>
                  </a:lnTo>
                  <a:lnTo>
                    <a:pt x="408852" y="1880959"/>
                  </a:lnTo>
                  <a:lnTo>
                    <a:pt x="374465" y="1863438"/>
                  </a:lnTo>
                  <a:lnTo>
                    <a:pt x="311125" y="1823835"/>
                  </a:lnTo>
                  <a:lnTo>
                    <a:pt x="254755" y="1778039"/>
                  </a:lnTo>
                  <a:lnTo>
                    <a:pt x="205023" y="1725914"/>
                  </a:lnTo>
                  <a:lnTo>
                    <a:pt x="161599" y="1667327"/>
                  </a:lnTo>
                  <a:lnTo>
                    <a:pt x="124152" y="1602144"/>
                  </a:lnTo>
                  <a:lnTo>
                    <a:pt x="107566" y="1567036"/>
                  </a:lnTo>
                  <a:lnTo>
                    <a:pt x="92350" y="1530229"/>
                  </a:lnTo>
                  <a:lnTo>
                    <a:pt x="78462" y="1491706"/>
                  </a:lnTo>
                  <a:lnTo>
                    <a:pt x="65862" y="1451450"/>
                  </a:lnTo>
                  <a:lnTo>
                    <a:pt x="54508" y="1409444"/>
                  </a:lnTo>
                  <a:lnTo>
                    <a:pt x="44358" y="1365671"/>
                  </a:lnTo>
                  <a:lnTo>
                    <a:pt x="35371" y="1320115"/>
                  </a:lnTo>
                  <a:lnTo>
                    <a:pt x="27506" y="1272759"/>
                  </a:lnTo>
                  <a:lnTo>
                    <a:pt x="20721" y="1223585"/>
                  </a:lnTo>
                  <a:lnTo>
                    <a:pt x="14975" y="1172578"/>
                  </a:lnTo>
                  <a:lnTo>
                    <a:pt x="10227" y="1119721"/>
                  </a:lnTo>
                  <a:lnTo>
                    <a:pt x="6435" y="1064996"/>
                  </a:lnTo>
                  <a:lnTo>
                    <a:pt x="3557" y="1008387"/>
                  </a:lnTo>
                  <a:lnTo>
                    <a:pt x="1553" y="949877"/>
                  </a:lnTo>
                  <a:lnTo>
                    <a:pt x="381" y="889449"/>
                  </a:lnTo>
                  <a:lnTo>
                    <a:pt x="0" y="827087"/>
                  </a:lnTo>
                  <a:lnTo>
                    <a:pt x="986" y="768492"/>
                  </a:lnTo>
                  <a:lnTo>
                    <a:pt x="3929" y="712693"/>
                  </a:lnTo>
                  <a:lnTo>
                    <a:pt x="8800" y="659623"/>
                  </a:lnTo>
                  <a:lnTo>
                    <a:pt x="15573" y="609214"/>
                  </a:lnTo>
                  <a:lnTo>
                    <a:pt x="24223" y="561401"/>
                  </a:lnTo>
                  <a:lnTo>
                    <a:pt x="34721" y="516116"/>
                  </a:lnTo>
                  <a:lnTo>
                    <a:pt x="47042" y="473291"/>
                  </a:lnTo>
                  <a:lnTo>
                    <a:pt x="61159" y="432860"/>
                  </a:lnTo>
                  <a:lnTo>
                    <a:pt x="77045" y="394756"/>
                  </a:lnTo>
                  <a:lnTo>
                    <a:pt x="94673" y="358911"/>
                  </a:lnTo>
                  <a:lnTo>
                    <a:pt x="114017" y="325258"/>
                  </a:lnTo>
                  <a:lnTo>
                    <a:pt x="157747" y="264261"/>
                  </a:lnTo>
                  <a:lnTo>
                    <a:pt x="208021" y="211228"/>
                  </a:lnTo>
                  <a:lnTo>
                    <a:pt x="264625" y="165623"/>
                  </a:lnTo>
                  <a:lnTo>
                    <a:pt x="327348" y="126909"/>
                  </a:lnTo>
                  <a:lnTo>
                    <a:pt x="395975" y="94548"/>
                  </a:lnTo>
                  <a:lnTo>
                    <a:pt x="432436" y="80583"/>
                  </a:lnTo>
                  <a:lnTo>
                    <a:pt x="470293" y="68005"/>
                  </a:lnTo>
                  <a:lnTo>
                    <a:pt x="509520" y="56747"/>
                  </a:lnTo>
                  <a:lnTo>
                    <a:pt x="550090" y="46742"/>
                  </a:lnTo>
                  <a:lnTo>
                    <a:pt x="591977" y="37923"/>
                  </a:lnTo>
                  <a:lnTo>
                    <a:pt x="635153" y="30223"/>
                  </a:lnTo>
                  <a:lnTo>
                    <a:pt x="679592" y="23575"/>
                  </a:lnTo>
                  <a:lnTo>
                    <a:pt x="725268" y="17911"/>
                  </a:lnTo>
                  <a:lnTo>
                    <a:pt x="772153" y="13165"/>
                  </a:lnTo>
                  <a:lnTo>
                    <a:pt x="820222" y="9270"/>
                  </a:lnTo>
                  <a:lnTo>
                    <a:pt x="869447" y="6158"/>
                  </a:lnTo>
                  <a:lnTo>
                    <a:pt x="919802" y="3762"/>
                  </a:lnTo>
                  <a:lnTo>
                    <a:pt x="971260" y="2015"/>
                  </a:lnTo>
                  <a:lnTo>
                    <a:pt x="1023795" y="851"/>
                  </a:lnTo>
                  <a:lnTo>
                    <a:pt x="1077380" y="201"/>
                  </a:lnTo>
                  <a:lnTo>
                    <a:pt x="1131989" y="0"/>
                  </a:lnTo>
                  <a:lnTo>
                    <a:pt x="1191538" y="502"/>
                  </a:lnTo>
                  <a:lnTo>
                    <a:pt x="1248684" y="2055"/>
                  </a:lnTo>
                  <a:lnTo>
                    <a:pt x="1303457" y="4733"/>
                  </a:lnTo>
                  <a:lnTo>
                    <a:pt x="1355889" y="8606"/>
                  </a:lnTo>
                  <a:lnTo>
                    <a:pt x="1406009" y="13745"/>
                  </a:lnTo>
                  <a:lnTo>
                    <a:pt x="1453848" y="20224"/>
                  </a:lnTo>
                  <a:lnTo>
                    <a:pt x="1499437" y="28113"/>
                  </a:lnTo>
                  <a:lnTo>
                    <a:pt x="1542807" y="37484"/>
                  </a:lnTo>
                  <a:lnTo>
                    <a:pt x="1583987" y="48410"/>
                  </a:lnTo>
                  <a:lnTo>
                    <a:pt x="1623008" y="60961"/>
                  </a:lnTo>
                  <a:lnTo>
                    <a:pt x="1659901" y="75209"/>
                  </a:lnTo>
                  <a:lnTo>
                    <a:pt x="1694697" y="91226"/>
                  </a:lnTo>
                  <a:lnTo>
                    <a:pt x="1758118" y="128855"/>
                  </a:lnTo>
                  <a:lnTo>
                    <a:pt x="1813516" y="174422"/>
                  </a:lnTo>
                  <a:lnTo>
                    <a:pt x="1861135" y="228499"/>
                  </a:lnTo>
                  <a:lnTo>
                    <a:pt x="1901219" y="291661"/>
                  </a:lnTo>
                  <a:lnTo>
                    <a:pt x="1918512" y="326829"/>
                  </a:lnTo>
                  <a:lnTo>
                    <a:pt x="1934013" y="364482"/>
                  </a:lnTo>
                  <a:lnTo>
                    <a:pt x="1947753" y="404694"/>
                  </a:lnTo>
                  <a:lnTo>
                    <a:pt x="1959761" y="447535"/>
                  </a:lnTo>
                  <a:lnTo>
                    <a:pt x="1970070" y="493079"/>
                  </a:lnTo>
                  <a:lnTo>
                    <a:pt x="1978709" y="541395"/>
                  </a:lnTo>
                  <a:lnTo>
                    <a:pt x="1985708" y="592556"/>
                  </a:lnTo>
                  <a:lnTo>
                    <a:pt x="1991099" y="646635"/>
                  </a:lnTo>
                  <a:lnTo>
                    <a:pt x="1994912" y="703701"/>
                  </a:lnTo>
                  <a:lnTo>
                    <a:pt x="1997177" y="763828"/>
                  </a:lnTo>
                  <a:lnTo>
                    <a:pt x="1997925" y="827087"/>
                  </a:lnTo>
                  <a:lnTo>
                    <a:pt x="1997214" y="894003"/>
                  </a:lnTo>
                  <a:lnTo>
                    <a:pt x="1995085" y="958511"/>
                  </a:lnTo>
                  <a:lnTo>
                    <a:pt x="1991544" y="1020648"/>
                  </a:lnTo>
                  <a:lnTo>
                    <a:pt x="1986598" y="1080449"/>
                  </a:lnTo>
                  <a:lnTo>
                    <a:pt x="1980254" y="1137949"/>
                  </a:lnTo>
                  <a:lnTo>
                    <a:pt x="1972517" y="1193184"/>
                  </a:lnTo>
                  <a:lnTo>
                    <a:pt x="1963395" y="1246191"/>
                  </a:lnTo>
                  <a:lnTo>
                    <a:pt x="1952894" y="1297004"/>
                  </a:lnTo>
                  <a:lnTo>
                    <a:pt x="1941021" y="1345659"/>
                  </a:lnTo>
                  <a:lnTo>
                    <a:pt x="1927781" y="1392193"/>
                  </a:lnTo>
                  <a:lnTo>
                    <a:pt x="1913182" y="1436641"/>
                  </a:lnTo>
                  <a:lnTo>
                    <a:pt x="1897230" y="1479038"/>
                  </a:lnTo>
                  <a:lnTo>
                    <a:pt x="1879932" y="1519420"/>
                  </a:lnTo>
                  <a:lnTo>
                    <a:pt x="1861294" y="1557824"/>
                  </a:lnTo>
                  <a:lnTo>
                    <a:pt x="1841322" y="1594284"/>
                  </a:lnTo>
                  <a:lnTo>
                    <a:pt x="1820024" y="1628836"/>
                  </a:lnTo>
                  <a:lnTo>
                    <a:pt x="1797405" y="1661517"/>
                  </a:lnTo>
                  <a:lnTo>
                    <a:pt x="1773472" y="1692361"/>
                  </a:lnTo>
                  <a:lnTo>
                    <a:pt x="1748232" y="1721405"/>
                  </a:lnTo>
                  <a:lnTo>
                    <a:pt x="1693857" y="1774233"/>
                  </a:lnTo>
                  <a:lnTo>
                    <a:pt x="1634330" y="1820288"/>
                  </a:lnTo>
                  <a:lnTo>
                    <a:pt x="1569704" y="1859855"/>
                  </a:lnTo>
                  <a:lnTo>
                    <a:pt x="1535495" y="1877295"/>
                  </a:lnTo>
                  <a:lnTo>
                    <a:pt x="1500031" y="1893220"/>
                  </a:lnTo>
                  <a:lnTo>
                    <a:pt x="1463318" y="1907666"/>
                  </a:lnTo>
                  <a:lnTo>
                    <a:pt x="1425363" y="1920668"/>
                  </a:lnTo>
                  <a:lnTo>
                    <a:pt x="1386173" y="1932263"/>
                  </a:lnTo>
                  <a:lnTo>
                    <a:pt x="1345753" y="1942485"/>
                  </a:lnTo>
                  <a:lnTo>
                    <a:pt x="1304111" y="1951371"/>
                  </a:lnTo>
                  <a:lnTo>
                    <a:pt x="1261252" y="1958956"/>
                  </a:lnTo>
                  <a:lnTo>
                    <a:pt x="1217184" y="1965277"/>
                  </a:lnTo>
                  <a:lnTo>
                    <a:pt x="1171913" y="1970368"/>
                  </a:lnTo>
                  <a:lnTo>
                    <a:pt x="1125445" y="1974266"/>
                  </a:lnTo>
                  <a:lnTo>
                    <a:pt x="1077788" y="1977006"/>
                  </a:lnTo>
                  <a:lnTo>
                    <a:pt x="1028946" y="1978623"/>
                  </a:lnTo>
                  <a:lnTo>
                    <a:pt x="978928" y="1979155"/>
                  </a:lnTo>
                  <a:close/>
                </a:path>
              </a:pathLst>
            </a:custGeom>
            <a:ln w="19050">
              <a:solidFill>
                <a:schemeClr val="accent6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200" b="1" dirty="0"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210F10CC-FC87-B9D5-F87B-6C4B3F6C0DBB}"/>
                </a:ext>
              </a:extLst>
            </p:cNvPr>
            <p:cNvSpPr/>
            <p:nvPr/>
          </p:nvSpPr>
          <p:spPr>
            <a:xfrm>
              <a:off x="3335426" y="4252093"/>
              <a:ext cx="2541270" cy="1947385"/>
            </a:xfrm>
            <a:custGeom>
              <a:avLst/>
              <a:gdLst/>
              <a:ahLst/>
              <a:cxnLst/>
              <a:rect l="l" t="t" r="r" b="b"/>
              <a:pathLst>
                <a:path w="1998345" h="1979295">
                  <a:moveTo>
                    <a:pt x="978928" y="1979155"/>
                  </a:moveTo>
                  <a:lnTo>
                    <a:pt x="919411" y="1978504"/>
                  </a:lnTo>
                  <a:lnTo>
                    <a:pt x="862215" y="1976539"/>
                  </a:lnTo>
                  <a:lnTo>
                    <a:pt x="807299" y="1973244"/>
                  </a:lnTo>
                  <a:lnTo>
                    <a:pt x="754623" y="1968602"/>
                  </a:lnTo>
                  <a:lnTo>
                    <a:pt x="704144" y="1962596"/>
                  </a:lnTo>
                  <a:lnTo>
                    <a:pt x="655822" y="1955210"/>
                  </a:lnTo>
                  <a:lnTo>
                    <a:pt x="609615" y="1946426"/>
                  </a:lnTo>
                  <a:lnTo>
                    <a:pt x="565481" y="1936228"/>
                  </a:lnTo>
                  <a:lnTo>
                    <a:pt x="523379" y="1924599"/>
                  </a:lnTo>
                  <a:lnTo>
                    <a:pt x="483268" y="1911522"/>
                  </a:lnTo>
                  <a:lnTo>
                    <a:pt x="445106" y="1896981"/>
                  </a:lnTo>
                  <a:lnTo>
                    <a:pt x="408852" y="1880959"/>
                  </a:lnTo>
                  <a:lnTo>
                    <a:pt x="374465" y="1863438"/>
                  </a:lnTo>
                  <a:lnTo>
                    <a:pt x="311125" y="1823835"/>
                  </a:lnTo>
                  <a:lnTo>
                    <a:pt x="254755" y="1778039"/>
                  </a:lnTo>
                  <a:lnTo>
                    <a:pt x="205023" y="1725914"/>
                  </a:lnTo>
                  <a:lnTo>
                    <a:pt x="161599" y="1667327"/>
                  </a:lnTo>
                  <a:lnTo>
                    <a:pt x="124152" y="1602144"/>
                  </a:lnTo>
                  <a:lnTo>
                    <a:pt x="107566" y="1567036"/>
                  </a:lnTo>
                  <a:lnTo>
                    <a:pt x="92350" y="1530229"/>
                  </a:lnTo>
                  <a:lnTo>
                    <a:pt x="78462" y="1491706"/>
                  </a:lnTo>
                  <a:lnTo>
                    <a:pt x="65862" y="1451450"/>
                  </a:lnTo>
                  <a:lnTo>
                    <a:pt x="54508" y="1409444"/>
                  </a:lnTo>
                  <a:lnTo>
                    <a:pt x="44358" y="1365671"/>
                  </a:lnTo>
                  <a:lnTo>
                    <a:pt x="35371" y="1320115"/>
                  </a:lnTo>
                  <a:lnTo>
                    <a:pt x="27506" y="1272759"/>
                  </a:lnTo>
                  <a:lnTo>
                    <a:pt x="20721" y="1223585"/>
                  </a:lnTo>
                  <a:lnTo>
                    <a:pt x="14975" y="1172578"/>
                  </a:lnTo>
                  <a:lnTo>
                    <a:pt x="10227" y="1119721"/>
                  </a:lnTo>
                  <a:lnTo>
                    <a:pt x="6435" y="1064996"/>
                  </a:lnTo>
                  <a:lnTo>
                    <a:pt x="3557" y="1008387"/>
                  </a:lnTo>
                  <a:lnTo>
                    <a:pt x="1553" y="949877"/>
                  </a:lnTo>
                  <a:lnTo>
                    <a:pt x="381" y="889449"/>
                  </a:lnTo>
                  <a:lnTo>
                    <a:pt x="0" y="827087"/>
                  </a:lnTo>
                  <a:lnTo>
                    <a:pt x="986" y="768492"/>
                  </a:lnTo>
                  <a:lnTo>
                    <a:pt x="3929" y="712693"/>
                  </a:lnTo>
                  <a:lnTo>
                    <a:pt x="8800" y="659623"/>
                  </a:lnTo>
                  <a:lnTo>
                    <a:pt x="15573" y="609214"/>
                  </a:lnTo>
                  <a:lnTo>
                    <a:pt x="24223" y="561401"/>
                  </a:lnTo>
                  <a:lnTo>
                    <a:pt x="34721" y="516116"/>
                  </a:lnTo>
                  <a:lnTo>
                    <a:pt x="47042" y="473291"/>
                  </a:lnTo>
                  <a:lnTo>
                    <a:pt x="61159" y="432860"/>
                  </a:lnTo>
                  <a:lnTo>
                    <a:pt x="77045" y="394756"/>
                  </a:lnTo>
                  <a:lnTo>
                    <a:pt x="94673" y="358911"/>
                  </a:lnTo>
                  <a:lnTo>
                    <a:pt x="114017" y="325258"/>
                  </a:lnTo>
                  <a:lnTo>
                    <a:pt x="157747" y="264261"/>
                  </a:lnTo>
                  <a:lnTo>
                    <a:pt x="208021" y="211228"/>
                  </a:lnTo>
                  <a:lnTo>
                    <a:pt x="264625" y="165623"/>
                  </a:lnTo>
                  <a:lnTo>
                    <a:pt x="327348" y="126909"/>
                  </a:lnTo>
                  <a:lnTo>
                    <a:pt x="395975" y="94548"/>
                  </a:lnTo>
                  <a:lnTo>
                    <a:pt x="432436" y="80583"/>
                  </a:lnTo>
                  <a:lnTo>
                    <a:pt x="470293" y="68005"/>
                  </a:lnTo>
                  <a:lnTo>
                    <a:pt x="509520" y="56747"/>
                  </a:lnTo>
                  <a:lnTo>
                    <a:pt x="550090" y="46742"/>
                  </a:lnTo>
                  <a:lnTo>
                    <a:pt x="591977" y="37923"/>
                  </a:lnTo>
                  <a:lnTo>
                    <a:pt x="635153" y="30223"/>
                  </a:lnTo>
                  <a:lnTo>
                    <a:pt x="679592" y="23575"/>
                  </a:lnTo>
                  <a:lnTo>
                    <a:pt x="725268" y="17911"/>
                  </a:lnTo>
                  <a:lnTo>
                    <a:pt x="772153" y="13165"/>
                  </a:lnTo>
                  <a:lnTo>
                    <a:pt x="820222" y="9270"/>
                  </a:lnTo>
                  <a:lnTo>
                    <a:pt x="869447" y="6158"/>
                  </a:lnTo>
                  <a:lnTo>
                    <a:pt x="919802" y="3762"/>
                  </a:lnTo>
                  <a:lnTo>
                    <a:pt x="971260" y="2015"/>
                  </a:lnTo>
                  <a:lnTo>
                    <a:pt x="1023795" y="851"/>
                  </a:lnTo>
                  <a:lnTo>
                    <a:pt x="1077380" y="201"/>
                  </a:lnTo>
                  <a:lnTo>
                    <a:pt x="1131989" y="0"/>
                  </a:lnTo>
                  <a:lnTo>
                    <a:pt x="1191538" y="502"/>
                  </a:lnTo>
                  <a:lnTo>
                    <a:pt x="1248684" y="2055"/>
                  </a:lnTo>
                  <a:lnTo>
                    <a:pt x="1303457" y="4733"/>
                  </a:lnTo>
                  <a:lnTo>
                    <a:pt x="1355889" y="8606"/>
                  </a:lnTo>
                  <a:lnTo>
                    <a:pt x="1406009" y="13745"/>
                  </a:lnTo>
                  <a:lnTo>
                    <a:pt x="1453848" y="20224"/>
                  </a:lnTo>
                  <a:lnTo>
                    <a:pt x="1499437" y="28113"/>
                  </a:lnTo>
                  <a:lnTo>
                    <a:pt x="1542807" y="37484"/>
                  </a:lnTo>
                  <a:lnTo>
                    <a:pt x="1583987" y="48410"/>
                  </a:lnTo>
                  <a:lnTo>
                    <a:pt x="1623008" y="60961"/>
                  </a:lnTo>
                  <a:lnTo>
                    <a:pt x="1659901" y="75209"/>
                  </a:lnTo>
                  <a:lnTo>
                    <a:pt x="1694697" y="91226"/>
                  </a:lnTo>
                  <a:lnTo>
                    <a:pt x="1758118" y="128855"/>
                  </a:lnTo>
                  <a:lnTo>
                    <a:pt x="1813516" y="174422"/>
                  </a:lnTo>
                  <a:lnTo>
                    <a:pt x="1861135" y="228499"/>
                  </a:lnTo>
                  <a:lnTo>
                    <a:pt x="1901219" y="291661"/>
                  </a:lnTo>
                  <a:lnTo>
                    <a:pt x="1918512" y="326829"/>
                  </a:lnTo>
                  <a:lnTo>
                    <a:pt x="1934013" y="364482"/>
                  </a:lnTo>
                  <a:lnTo>
                    <a:pt x="1947753" y="404694"/>
                  </a:lnTo>
                  <a:lnTo>
                    <a:pt x="1959761" y="447535"/>
                  </a:lnTo>
                  <a:lnTo>
                    <a:pt x="1970070" y="493079"/>
                  </a:lnTo>
                  <a:lnTo>
                    <a:pt x="1978709" y="541395"/>
                  </a:lnTo>
                  <a:lnTo>
                    <a:pt x="1985708" y="592556"/>
                  </a:lnTo>
                  <a:lnTo>
                    <a:pt x="1991099" y="646635"/>
                  </a:lnTo>
                  <a:lnTo>
                    <a:pt x="1994912" y="703701"/>
                  </a:lnTo>
                  <a:lnTo>
                    <a:pt x="1997177" y="763828"/>
                  </a:lnTo>
                  <a:lnTo>
                    <a:pt x="1997925" y="827087"/>
                  </a:lnTo>
                  <a:lnTo>
                    <a:pt x="1997214" y="894003"/>
                  </a:lnTo>
                  <a:lnTo>
                    <a:pt x="1995085" y="958511"/>
                  </a:lnTo>
                  <a:lnTo>
                    <a:pt x="1991544" y="1020648"/>
                  </a:lnTo>
                  <a:lnTo>
                    <a:pt x="1986598" y="1080449"/>
                  </a:lnTo>
                  <a:lnTo>
                    <a:pt x="1980254" y="1137949"/>
                  </a:lnTo>
                  <a:lnTo>
                    <a:pt x="1972517" y="1193184"/>
                  </a:lnTo>
                  <a:lnTo>
                    <a:pt x="1963395" y="1246191"/>
                  </a:lnTo>
                  <a:lnTo>
                    <a:pt x="1952894" y="1297004"/>
                  </a:lnTo>
                  <a:lnTo>
                    <a:pt x="1941021" y="1345659"/>
                  </a:lnTo>
                  <a:lnTo>
                    <a:pt x="1927781" y="1392193"/>
                  </a:lnTo>
                  <a:lnTo>
                    <a:pt x="1913182" y="1436641"/>
                  </a:lnTo>
                  <a:lnTo>
                    <a:pt x="1897230" y="1479038"/>
                  </a:lnTo>
                  <a:lnTo>
                    <a:pt x="1879932" y="1519420"/>
                  </a:lnTo>
                  <a:lnTo>
                    <a:pt x="1861294" y="1557824"/>
                  </a:lnTo>
                  <a:lnTo>
                    <a:pt x="1841322" y="1594284"/>
                  </a:lnTo>
                  <a:lnTo>
                    <a:pt x="1820024" y="1628836"/>
                  </a:lnTo>
                  <a:lnTo>
                    <a:pt x="1797405" y="1661517"/>
                  </a:lnTo>
                  <a:lnTo>
                    <a:pt x="1773472" y="1692361"/>
                  </a:lnTo>
                  <a:lnTo>
                    <a:pt x="1748232" y="1721405"/>
                  </a:lnTo>
                  <a:lnTo>
                    <a:pt x="1693857" y="1774233"/>
                  </a:lnTo>
                  <a:lnTo>
                    <a:pt x="1634330" y="1820288"/>
                  </a:lnTo>
                  <a:lnTo>
                    <a:pt x="1569704" y="1859855"/>
                  </a:lnTo>
                  <a:lnTo>
                    <a:pt x="1535495" y="1877295"/>
                  </a:lnTo>
                  <a:lnTo>
                    <a:pt x="1500031" y="1893220"/>
                  </a:lnTo>
                  <a:lnTo>
                    <a:pt x="1463318" y="1907666"/>
                  </a:lnTo>
                  <a:lnTo>
                    <a:pt x="1425363" y="1920668"/>
                  </a:lnTo>
                  <a:lnTo>
                    <a:pt x="1386173" y="1932263"/>
                  </a:lnTo>
                  <a:lnTo>
                    <a:pt x="1345753" y="1942485"/>
                  </a:lnTo>
                  <a:lnTo>
                    <a:pt x="1304111" y="1951371"/>
                  </a:lnTo>
                  <a:lnTo>
                    <a:pt x="1261252" y="1958956"/>
                  </a:lnTo>
                  <a:lnTo>
                    <a:pt x="1217184" y="1965277"/>
                  </a:lnTo>
                  <a:lnTo>
                    <a:pt x="1171913" y="1970368"/>
                  </a:lnTo>
                  <a:lnTo>
                    <a:pt x="1125445" y="1974266"/>
                  </a:lnTo>
                  <a:lnTo>
                    <a:pt x="1077788" y="1977006"/>
                  </a:lnTo>
                  <a:lnTo>
                    <a:pt x="1028946" y="1978623"/>
                  </a:lnTo>
                  <a:lnTo>
                    <a:pt x="978928" y="1979155"/>
                  </a:lnTo>
                  <a:close/>
                </a:path>
              </a:pathLst>
            </a:custGeom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200" b="1" dirty="0"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47BDEBBF-2E31-FC30-508A-3926198428C1}"/>
                </a:ext>
              </a:extLst>
            </p:cNvPr>
            <p:cNvSpPr/>
            <p:nvPr/>
          </p:nvSpPr>
          <p:spPr>
            <a:xfrm>
              <a:off x="3124200" y="3714116"/>
              <a:ext cx="2971800" cy="2731427"/>
            </a:xfrm>
            <a:custGeom>
              <a:avLst/>
              <a:gdLst/>
              <a:ahLst/>
              <a:cxnLst/>
              <a:rect l="l" t="t" r="r" b="b"/>
              <a:pathLst>
                <a:path w="2143760" h="2388870">
                  <a:moveTo>
                    <a:pt x="1071727" y="2383612"/>
                  </a:moveTo>
                  <a:lnTo>
                    <a:pt x="1012555" y="2386497"/>
                  </a:lnTo>
                  <a:lnTo>
                    <a:pt x="955526" y="2388155"/>
                  </a:lnTo>
                  <a:lnTo>
                    <a:pt x="900602" y="2388574"/>
                  </a:lnTo>
                  <a:lnTo>
                    <a:pt x="847748" y="2387739"/>
                  </a:lnTo>
                  <a:lnTo>
                    <a:pt x="796924" y="2385636"/>
                  </a:lnTo>
                  <a:lnTo>
                    <a:pt x="748093" y="2382254"/>
                  </a:lnTo>
                  <a:lnTo>
                    <a:pt x="701219" y="2377578"/>
                  </a:lnTo>
                  <a:lnTo>
                    <a:pt x="656264" y="2371595"/>
                  </a:lnTo>
                  <a:lnTo>
                    <a:pt x="613190" y="2364291"/>
                  </a:lnTo>
                  <a:lnTo>
                    <a:pt x="571961" y="2355654"/>
                  </a:lnTo>
                  <a:lnTo>
                    <a:pt x="532537" y="2345670"/>
                  </a:lnTo>
                  <a:lnTo>
                    <a:pt x="494883" y="2334325"/>
                  </a:lnTo>
                  <a:lnTo>
                    <a:pt x="458961" y="2321606"/>
                  </a:lnTo>
                  <a:lnTo>
                    <a:pt x="392162" y="2291993"/>
                  </a:lnTo>
                  <a:lnTo>
                    <a:pt x="331842" y="2256724"/>
                  </a:lnTo>
                  <a:lnTo>
                    <a:pt x="277700" y="2215692"/>
                  </a:lnTo>
                  <a:lnTo>
                    <a:pt x="229439" y="2168789"/>
                  </a:lnTo>
                  <a:lnTo>
                    <a:pt x="186757" y="2115910"/>
                  </a:lnTo>
                  <a:lnTo>
                    <a:pt x="149358" y="2056946"/>
                  </a:lnTo>
                  <a:lnTo>
                    <a:pt x="116940" y="1991791"/>
                  </a:lnTo>
                  <a:lnTo>
                    <a:pt x="89205" y="1920338"/>
                  </a:lnTo>
                  <a:lnTo>
                    <a:pt x="77000" y="1882217"/>
                  </a:lnTo>
                  <a:lnTo>
                    <a:pt x="65854" y="1842480"/>
                  </a:lnTo>
                  <a:lnTo>
                    <a:pt x="55728" y="1801116"/>
                  </a:lnTo>
                  <a:lnTo>
                    <a:pt x="46587" y="1758110"/>
                  </a:lnTo>
                  <a:lnTo>
                    <a:pt x="38391" y="1713449"/>
                  </a:lnTo>
                  <a:lnTo>
                    <a:pt x="31105" y="1667121"/>
                  </a:lnTo>
                  <a:lnTo>
                    <a:pt x="24690" y="1619110"/>
                  </a:lnTo>
                  <a:lnTo>
                    <a:pt x="19109" y="1569405"/>
                  </a:lnTo>
                  <a:lnTo>
                    <a:pt x="14325" y="1517992"/>
                  </a:lnTo>
                  <a:lnTo>
                    <a:pt x="10300" y="1464856"/>
                  </a:lnTo>
                  <a:lnTo>
                    <a:pt x="6997" y="1409986"/>
                  </a:lnTo>
                  <a:lnTo>
                    <a:pt x="4378" y="1353368"/>
                  </a:lnTo>
                  <a:lnTo>
                    <a:pt x="2406" y="1294987"/>
                  </a:lnTo>
                  <a:lnTo>
                    <a:pt x="1044" y="1234831"/>
                  </a:lnTo>
                  <a:lnTo>
                    <a:pt x="254" y="1172887"/>
                  </a:lnTo>
                  <a:lnTo>
                    <a:pt x="0" y="1109141"/>
                  </a:lnTo>
                  <a:lnTo>
                    <a:pt x="707" y="1038445"/>
                  </a:lnTo>
                  <a:lnTo>
                    <a:pt x="2818" y="970817"/>
                  </a:lnTo>
                  <a:lnTo>
                    <a:pt x="6316" y="906189"/>
                  </a:lnTo>
                  <a:lnTo>
                    <a:pt x="11185" y="844493"/>
                  </a:lnTo>
                  <a:lnTo>
                    <a:pt x="17407" y="785662"/>
                  </a:lnTo>
                  <a:lnTo>
                    <a:pt x="24967" y="729626"/>
                  </a:lnTo>
                  <a:lnTo>
                    <a:pt x="33848" y="676318"/>
                  </a:lnTo>
                  <a:lnTo>
                    <a:pt x="44032" y="625670"/>
                  </a:lnTo>
                  <a:lnTo>
                    <a:pt x="55504" y="577614"/>
                  </a:lnTo>
                  <a:lnTo>
                    <a:pt x="68248" y="532082"/>
                  </a:lnTo>
                  <a:lnTo>
                    <a:pt x="82245" y="489006"/>
                  </a:lnTo>
                  <a:lnTo>
                    <a:pt x="97481" y="448318"/>
                  </a:lnTo>
                  <a:lnTo>
                    <a:pt x="113937" y="409950"/>
                  </a:lnTo>
                  <a:lnTo>
                    <a:pt x="131599" y="373833"/>
                  </a:lnTo>
                  <a:lnTo>
                    <a:pt x="150448" y="339900"/>
                  </a:lnTo>
                  <a:lnTo>
                    <a:pt x="191644" y="278314"/>
                  </a:lnTo>
                  <a:lnTo>
                    <a:pt x="237394" y="224647"/>
                  </a:lnTo>
                  <a:lnTo>
                    <a:pt x="287564" y="178355"/>
                  </a:lnTo>
                  <a:lnTo>
                    <a:pt x="342021" y="138893"/>
                  </a:lnTo>
                  <a:lnTo>
                    <a:pt x="400634" y="105718"/>
                  </a:lnTo>
                  <a:lnTo>
                    <a:pt x="463268" y="78285"/>
                  </a:lnTo>
                  <a:lnTo>
                    <a:pt x="529793" y="56050"/>
                  </a:lnTo>
                  <a:lnTo>
                    <a:pt x="600074" y="38469"/>
                  </a:lnTo>
                  <a:lnTo>
                    <a:pt x="673980" y="24998"/>
                  </a:lnTo>
                  <a:lnTo>
                    <a:pt x="712250" y="19633"/>
                  </a:lnTo>
                  <a:lnTo>
                    <a:pt x="751377" y="15092"/>
                  </a:lnTo>
                  <a:lnTo>
                    <a:pt x="791343" y="11306"/>
                  </a:lnTo>
                  <a:lnTo>
                    <a:pt x="832133" y="8208"/>
                  </a:lnTo>
                  <a:lnTo>
                    <a:pt x="873729" y="5728"/>
                  </a:lnTo>
                  <a:lnTo>
                    <a:pt x="916115" y="3800"/>
                  </a:lnTo>
                  <a:lnTo>
                    <a:pt x="959274" y="2355"/>
                  </a:lnTo>
                  <a:lnTo>
                    <a:pt x="1003190" y="1326"/>
                  </a:lnTo>
                  <a:lnTo>
                    <a:pt x="1047846" y="644"/>
                  </a:lnTo>
                  <a:lnTo>
                    <a:pt x="1093226" y="240"/>
                  </a:lnTo>
                  <a:lnTo>
                    <a:pt x="1139313" y="48"/>
                  </a:lnTo>
                  <a:lnTo>
                    <a:pt x="1186091" y="0"/>
                  </a:lnTo>
                  <a:lnTo>
                    <a:pt x="1241153" y="402"/>
                  </a:lnTo>
                  <a:lnTo>
                    <a:pt x="1294337" y="1650"/>
                  </a:lnTo>
                  <a:lnTo>
                    <a:pt x="1345666" y="3801"/>
                  </a:lnTo>
                  <a:lnTo>
                    <a:pt x="1395161" y="6916"/>
                  </a:lnTo>
                  <a:lnTo>
                    <a:pt x="1442844" y="11053"/>
                  </a:lnTo>
                  <a:lnTo>
                    <a:pt x="1488737" y="16273"/>
                  </a:lnTo>
                  <a:lnTo>
                    <a:pt x="1532863" y="22633"/>
                  </a:lnTo>
                  <a:lnTo>
                    <a:pt x="1575242" y="30194"/>
                  </a:lnTo>
                  <a:lnTo>
                    <a:pt x="1615898" y="39014"/>
                  </a:lnTo>
                  <a:lnTo>
                    <a:pt x="1654851" y="49154"/>
                  </a:lnTo>
                  <a:lnTo>
                    <a:pt x="1692124" y="60671"/>
                  </a:lnTo>
                  <a:lnTo>
                    <a:pt x="1761716" y="88078"/>
                  </a:lnTo>
                  <a:lnTo>
                    <a:pt x="1824851" y="121708"/>
                  </a:lnTo>
                  <a:lnTo>
                    <a:pt x="1881703" y="162036"/>
                  </a:lnTo>
                  <a:lnTo>
                    <a:pt x="1932447" y="209537"/>
                  </a:lnTo>
                  <a:lnTo>
                    <a:pt x="1977260" y="264683"/>
                  </a:lnTo>
                  <a:lnTo>
                    <a:pt x="2016316" y="327950"/>
                  </a:lnTo>
                  <a:lnTo>
                    <a:pt x="2033740" y="362777"/>
                  </a:lnTo>
                  <a:lnTo>
                    <a:pt x="2049790" y="399812"/>
                  </a:lnTo>
                  <a:lnTo>
                    <a:pt x="2064490" y="439113"/>
                  </a:lnTo>
                  <a:lnTo>
                    <a:pt x="2077859" y="480741"/>
                  </a:lnTo>
                  <a:lnTo>
                    <a:pt x="2089921" y="524755"/>
                  </a:lnTo>
                  <a:lnTo>
                    <a:pt x="2100697" y="571214"/>
                  </a:lnTo>
                  <a:lnTo>
                    <a:pt x="2110210" y="620177"/>
                  </a:lnTo>
                  <a:lnTo>
                    <a:pt x="2118480" y="671703"/>
                  </a:lnTo>
                  <a:lnTo>
                    <a:pt x="2125531" y="725852"/>
                  </a:lnTo>
                  <a:lnTo>
                    <a:pt x="2131383" y="782683"/>
                  </a:lnTo>
                  <a:lnTo>
                    <a:pt x="2136060" y="842255"/>
                  </a:lnTo>
                  <a:lnTo>
                    <a:pt x="2139582" y="904628"/>
                  </a:lnTo>
                  <a:lnTo>
                    <a:pt x="2141972" y="969860"/>
                  </a:lnTo>
                  <a:lnTo>
                    <a:pt x="2143251" y="1038012"/>
                  </a:lnTo>
                  <a:lnTo>
                    <a:pt x="2143442" y="1109141"/>
                  </a:lnTo>
                  <a:lnTo>
                    <a:pt x="2142782" y="1180973"/>
                  </a:lnTo>
                  <a:lnTo>
                    <a:pt x="2141476" y="1250019"/>
                  </a:lnTo>
                  <a:lnTo>
                    <a:pt x="2139487" y="1316337"/>
                  </a:lnTo>
                  <a:lnTo>
                    <a:pt x="2136778" y="1379983"/>
                  </a:lnTo>
                  <a:lnTo>
                    <a:pt x="2133311" y="1441014"/>
                  </a:lnTo>
                  <a:lnTo>
                    <a:pt x="2129050" y="1499487"/>
                  </a:lnTo>
                  <a:lnTo>
                    <a:pt x="2123957" y="1555458"/>
                  </a:lnTo>
                  <a:lnTo>
                    <a:pt x="2117994" y="1608985"/>
                  </a:lnTo>
                  <a:lnTo>
                    <a:pt x="2111124" y="1660124"/>
                  </a:lnTo>
                  <a:lnTo>
                    <a:pt x="2103311" y="1708932"/>
                  </a:lnTo>
                  <a:lnTo>
                    <a:pt x="2094516" y="1755466"/>
                  </a:lnTo>
                  <a:lnTo>
                    <a:pt x="2084703" y="1799782"/>
                  </a:lnTo>
                  <a:lnTo>
                    <a:pt x="2073833" y="1841938"/>
                  </a:lnTo>
                  <a:lnTo>
                    <a:pt x="2061871" y="1881990"/>
                  </a:lnTo>
                  <a:lnTo>
                    <a:pt x="2048778" y="1919995"/>
                  </a:lnTo>
                  <a:lnTo>
                    <a:pt x="2034517" y="1956009"/>
                  </a:lnTo>
                  <a:lnTo>
                    <a:pt x="2002342" y="2022295"/>
                  </a:lnTo>
                  <a:lnTo>
                    <a:pt x="1965049" y="2081301"/>
                  </a:lnTo>
                  <a:lnTo>
                    <a:pt x="1922338" y="2133482"/>
                  </a:lnTo>
                  <a:lnTo>
                    <a:pt x="1873911" y="2179292"/>
                  </a:lnTo>
                  <a:lnTo>
                    <a:pt x="1819470" y="2219186"/>
                  </a:lnTo>
                  <a:lnTo>
                    <a:pt x="1758717" y="2253618"/>
                  </a:lnTo>
                  <a:lnTo>
                    <a:pt x="1691352" y="2283042"/>
                  </a:lnTo>
                  <a:lnTo>
                    <a:pt x="1655097" y="2296018"/>
                  </a:lnTo>
                  <a:lnTo>
                    <a:pt x="1617078" y="2307912"/>
                  </a:lnTo>
                  <a:lnTo>
                    <a:pt x="1577256" y="2318782"/>
                  </a:lnTo>
                  <a:lnTo>
                    <a:pt x="1535596" y="2328684"/>
                  </a:lnTo>
                  <a:lnTo>
                    <a:pt x="1492059" y="2337674"/>
                  </a:lnTo>
                  <a:lnTo>
                    <a:pt x="1446607" y="2345811"/>
                  </a:lnTo>
                  <a:lnTo>
                    <a:pt x="1399205" y="2353149"/>
                  </a:lnTo>
                  <a:lnTo>
                    <a:pt x="1349814" y="2359747"/>
                  </a:lnTo>
                  <a:lnTo>
                    <a:pt x="1298398" y="2365661"/>
                  </a:lnTo>
                  <a:lnTo>
                    <a:pt x="1244918" y="2370947"/>
                  </a:lnTo>
                  <a:lnTo>
                    <a:pt x="1189338" y="2375663"/>
                  </a:lnTo>
                  <a:lnTo>
                    <a:pt x="1131620" y="2379866"/>
                  </a:lnTo>
                  <a:lnTo>
                    <a:pt x="1071727" y="2383612"/>
                  </a:lnTo>
                  <a:close/>
                </a:path>
              </a:pathLst>
            </a:custGeom>
            <a:ln w="19050">
              <a:solidFill>
                <a:schemeClr val="accent6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200" b="1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1666B8A0-F107-82A1-E734-B0EECF3F0422}"/>
                </a:ext>
              </a:extLst>
            </p:cNvPr>
            <p:cNvSpPr/>
            <p:nvPr/>
          </p:nvSpPr>
          <p:spPr>
            <a:xfrm>
              <a:off x="3822220" y="3466344"/>
              <a:ext cx="962875" cy="2557874"/>
            </a:xfrm>
            <a:custGeom>
              <a:avLst/>
              <a:gdLst/>
              <a:ahLst/>
              <a:cxnLst/>
              <a:rect l="l" t="t" r="r" b="b"/>
              <a:pathLst>
                <a:path w="1998345" h="1979295">
                  <a:moveTo>
                    <a:pt x="978928" y="1979155"/>
                  </a:moveTo>
                  <a:lnTo>
                    <a:pt x="919411" y="1978504"/>
                  </a:lnTo>
                  <a:lnTo>
                    <a:pt x="862215" y="1976539"/>
                  </a:lnTo>
                  <a:lnTo>
                    <a:pt x="807299" y="1973244"/>
                  </a:lnTo>
                  <a:lnTo>
                    <a:pt x="754623" y="1968602"/>
                  </a:lnTo>
                  <a:lnTo>
                    <a:pt x="704144" y="1962596"/>
                  </a:lnTo>
                  <a:lnTo>
                    <a:pt x="655822" y="1955210"/>
                  </a:lnTo>
                  <a:lnTo>
                    <a:pt x="609615" y="1946426"/>
                  </a:lnTo>
                  <a:lnTo>
                    <a:pt x="565481" y="1936228"/>
                  </a:lnTo>
                  <a:lnTo>
                    <a:pt x="523379" y="1924599"/>
                  </a:lnTo>
                  <a:lnTo>
                    <a:pt x="483268" y="1911522"/>
                  </a:lnTo>
                  <a:lnTo>
                    <a:pt x="445106" y="1896981"/>
                  </a:lnTo>
                  <a:lnTo>
                    <a:pt x="408852" y="1880959"/>
                  </a:lnTo>
                  <a:lnTo>
                    <a:pt x="374465" y="1863438"/>
                  </a:lnTo>
                  <a:lnTo>
                    <a:pt x="311125" y="1823835"/>
                  </a:lnTo>
                  <a:lnTo>
                    <a:pt x="254755" y="1778039"/>
                  </a:lnTo>
                  <a:lnTo>
                    <a:pt x="205023" y="1725914"/>
                  </a:lnTo>
                  <a:lnTo>
                    <a:pt x="161599" y="1667327"/>
                  </a:lnTo>
                  <a:lnTo>
                    <a:pt x="124152" y="1602144"/>
                  </a:lnTo>
                  <a:lnTo>
                    <a:pt x="107566" y="1567036"/>
                  </a:lnTo>
                  <a:lnTo>
                    <a:pt x="92350" y="1530229"/>
                  </a:lnTo>
                  <a:lnTo>
                    <a:pt x="78462" y="1491706"/>
                  </a:lnTo>
                  <a:lnTo>
                    <a:pt x="65862" y="1451450"/>
                  </a:lnTo>
                  <a:lnTo>
                    <a:pt x="54508" y="1409444"/>
                  </a:lnTo>
                  <a:lnTo>
                    <a:pt x="44358" y="1365671"/>
                  </a:lnTo>
                  <a:lnTo>
                    <a:pt x="35371" y="1320115"/>
                  </a:lnTo>
                  <a:lnTo>
                    <a:pt x="27506" y="1272759"/>
                  </a:lnTo>
                  <a:lnTo>
                    <a:pt x="20721" y="1223585"/>
                  </a:lnTo>
                  <a:lnTo>
                    <a:pt x="14975" y="1172578"/>
                  </a:lnTo>
                  <a:lnTo>
                    <a:pt x="10227" y="1119721"/>
                  </a:lnTo>
                  <a:lnTo>
                    <a:pt x="6435" y="1064996"/>
                  </a:lnTo>
                  <a:lnTo>
                    <a:pt x="3557" y="1008387"/>
                  </a:lnTo>
                  <a:lnTo>
                    <a:pt x="1553" y="949877"/>
                  </a:lnTo>
                  <a:lnTo>
                    <a:pt x="381" y="889449"/>
                  </a:lnTo>
                  <a:lnTo>
                    <a:pt x="0" y="827087"/>
                  </a:lnTo>
                  <a:lnTo>
                    <a:pt x="986" y="768492"/>
                  </a:lnTo>
                  <a:lnTo>
                    <a:pt x="3929" y="712693"/>
                  </a:lnTo>
                  <a:lnTo>
                    <a:pt x="8800" y="659623"/>
                  </a:lnTo>
                  <a:lnTo>
                    <a:pt x="15573" y="609214"/>
                  </a:lnTo>
                  <a:lnTo>
                    <a:pt x="24223" y="561401"/>
                  </a:lnTo>
                  <a:lnTo>
                    <a:pt x="34721" y="516116"/>
                  </a:lnTo>
                  <a:lnTo>
                    <a:pt x="47042" y="473291"/>
                  </a:lnTo>
                  <a:lnTo>
                    <a:pt x="61159" y="432860"/>
                  </a:lnTo>
                  <a:lnTo>
                    <a:pt x="77045" y="394756"/>
                  </a:lnTo>
                  <a:lnTo>
                    <a:pt x="94673" y="358911"/>
                  </a:lnTo>
                  <a:lnTo>
                    <a:pt x="114017" y="325258"/>
                  </a:lnTo>
                  <a:lnTo>
                    <a:pt x="157747" y="264261"/>
                  </a:lnTo>
                  <a:lnTo>
                    <a:pt x="208021" y="211228"/>
                  </a:lnTo>
                  <a:lnTo>
                    <a:pt x="264625" y="165623"/>
                  </a:lnTo>
                  <a:lnTo>
                    <a:pt x="327348" y="126909"/>
                  </a:lnTo>
                  <a:lnTo>
                    <a:pt x="395975" y="94548"/>
                  </a:lnTo>
                  <a:lnTo>
                    <a:pt x="432436" y="80583"/>
                  </a:lnTo>
                  <a:lnTo>
                    <a:pt x="470293" y="68005"/>
                  </a:lnTo>
                  <a:lnTo>
                    <a:pt x="509520" y="56747"/>
                  </a:lnTo>
                  <a:lnTo>
                    <a:pt x="550090" y="46742"/>
                  </a:lnTo>
                  <a:lnTo>
                    <a:pt x="591977" y="37923"/>
                  </a:lnTo>
                  <a:lnTo>
                    <a:pt x="635153" y="30223"/>
                  </a:lnTo>
                  <a:lnTo>
                    <a:pt x="679592" y="23575"/>
                  </a:lnTo>
                  <a:lnTo>
                    <a:pt x="725268" y="17911"/>
                  </a:lnTo>
                  <a:lnTo>
                    <a:pt x="772153" y="13165"/>
                  </a:lnTo>
                  <a:lnTo>
                    <a:pt x="820222" y="9270"/>
                  </a:lnTo>
                  <a:lnTo>
                    <a:pt x="869447" y="6158"/>
                  </a:lnTo>
                  <a:lnTo>
                    <a:pt x="919802" y="3762"/>
                  </a:lnTo>
                  <a:lnTo>
                    <a:pt x="971260" y="2015"/>
                  </a:lnTo>
                  <a:lnTo>
                    <a:pt x="1023795" y="851"/>
                  </a:lnTo>
                  <a:lnTo>
                    <a:pt x="1077380" y="201"/>
                  </a:lnTo>
                  <a:lnTo>
                    <a:pt x="1131989" y="0"/>
                  </a:lnTo>
                  <a:lnTo>
                    <a:pt x="1191538" y="502"/>
                  </a:lnTo>
                  <a:lnTo>
                    <a:pt x="1248684" y="2055"/>
                  </a:lnTo>
                  <a:lnTo>
                    <a:pt x="1303457" y="4733"/>
                  </a:lnTo>
                  <a:lnTo>
                    <a:pt x="1355889" y="8606"/>
                  </a:lnTo>
                  <a:lnTo>
                    <a:pt x="1406009" y="13745"/>
                  </a:lnTo>
                  <a:lnTo>
                    <a:pt x="1453848" y="20224"/>
                  </a:lnTo>
                  <a:lnTo>
                    <a:pt x="1499437" y="28113"/>
                  </a:lnTo>
                  <a:lnTo>
                    <a:pt x="1542807" y="37484"/>
                  </a:lnTo>
                  <a:lnTo>
                    <a:pt x="1583987" y="48410"/>
                  </a:lnTo>
                  <a:lnTo>
                    <a:pt x="1623008" y="60961"/>
                  </a:lnTo>
                  <a:lnTo>
                    <a:pt x="1659901" y="75209"/>
                  </a:lnTo>
                  <a:lnTo>
                    <a:pt x="1694697" y="91226"/>
                  </a:lnTo>
                  <a:lnTo>
                    <a:pt x="1758118" y="128855"/>
                  </a:lnTo>
                  <a:lnTo>
                    <a:pt x="1813516" y="174422"/>
                  </a:lnTo>
                  <a:lnTo>
                    <a:pt x="1861135" y="228499"/>
                  </a:lnTo>
                  <a:lnTo>
                    <a:pt x="1901219" y="291661"/>
                  </a:lnTo>
                  <a:lnTo>
                    <a:pt x="1918512" y="326829"/>
                  </a:lnTo>
                  <a:lnTo>
                    <a:pt x="1934013" y="364482"/>
                  </a:lnTo>
                  <a:lnTo>
                    <a:pt x="1947753" y="404694"/>
                  </a:lnTo>
                  <a:lnTo>
                    <a:pt x="1959761" y="447535"/>
                  </a:lnTo>
                  <a:lnTo>
                    <a:pt x="1970070" y="493079"/>
                  </a:lnTo>
                  <a:lnTo>
                    <a:pt x="1978709" y="541395"/>
                  </a:lnTo>
                  <a:lnTo>
                    <a:pt x="1985708" y="592556"/>
                  </a:lnTo>
                  <a:lnTo>
                    <a:pt x="1991099" y="646635"/>
                  </a:lnTo>
                  <a:lnTo>
                    <a:pt x="1994912" y="703701"/>
                  </a:lnTo>
                  <a:lnTo>
                    <a:pt x="1997177" y="763828"/>
                  </a:lnTo>
                  <a:lnTo>
                    <a:pt x="1997925" y="827087"/>
                  </a:lnTo>
                  <a:lnTo>
                    <a:pt x="1997214" y="894003"/>
                  </a:lnTo>
                  <a:lnTo>
                    <a:pt x="1995085" y="958511"/>
                  </a:lnTo>
                  <a:lnTo>
                    <a:pt x="1991544" y="1020648"/>
                  </a:lnTo>
                  <a:lnTo>
                    <a:pt x="1986598" y="1080449"/>
                  </a:lnTo>
                  <a:lnTo>
                    <a:pt x="1980254" y="1137949"/>
                  </a:lnTo>
                  <a:lnTo>
                    <a:pt x="1972517" y="1193184"/>
                  </a:lnTo>
                  <a:lnTo>
                    <a:pt x="1963395" y="1246191"/>
                  </a:lnTo>
                  <a:lnTo>
                    <a:pt x="1952894" y="1297004"/>
                  </a:lnTo>
                  <a:lnTo>
                    <a:pt x="1941021" y="1345659"/>
                  </a:lnTo>
                  <a:lnTo>
                    <a:pt x="1927781" y="1392193"/>
                  </a:lnTo>
                  <a:lnTo>
                    <a:pt x="1913182" y="1436641"/>
                  </a:lnTo>
                  <a:lnTo>
                    <a:pt x="1897230" y="1479038"/>
                  </a:lnTo>
                  <a:lnTo>
                    <a:pt x="1879932" y="1519420"/>
                  </a:lnTo>
                  <a:lnTo>
                    <a:pt x="1861294" y="1557824"/>
                  </a:lnTo>
                  <a:lnTo>
                    <a:pt x="1841322" y="1594284"/>
                  </a:lnTo>
                  <a:lnTo>
                    <a:pt x="1820024" y="1628836"/>
                  </a:lnTo>
                  <a:lnTo>
                    <a:pt x="1797405" y="1661517"/>
                  </a:lnTo>
                  <a:lnTo>
                    <a:pt x="1773472" y="1692361"/>
                  </a:lnTo>
                  <a:lnTo>
                    <a:pt x="1748232" y="1721405"/>
                  </a:lnTo>
                  <a:lnTo>
                    <a:pt x="1693857" y="1774233"/>
                  </a:lnTo>
                  <a:lnTo>
                    <a:pt x="1634330" y="1820288"/>
                  </a:lnTo>
                  <a:lnTo>
                    <a:pt x="1569704" y="1859855"/>
                  </a:lnTo>
                  <a:lnTo>
                    <a:pt x="1535495" y="1877295"/>
                  </a:lnTo>
                  <a:lnTo>
                    <a:pt x="1500031" y="1893220"/>
                  </a:lnTo>
                  <a:lnTo>
                    <a:pt x="1463318" y="1907666"/>
                  </a:lnTo>
                  <a:lnTo>
                    <a:pt x="1425363" y="1920668"/>
                  </a:lnTo>
                  <a:lnTo>
                    <a:pt x="1386173" y="1932263"/>
                  </a:lnTo>
                  <a:lnTo>
                    <a:pt x="1345753" y="1942485"/>
                  </a:lnTo>
                  <a:lnTo>
                    <a:pt x="1304111" y="1951371"/>
                  </a:lnTo>
                  <a:lnTo>
                    <a:pt x="1261252" y="1958956"/>
                  </a:lnTo>
                  <a:lnTo>
                    <a:pt x="1217184" y="1965277"/>
                  </a:lnTo>
                  <a:lnTo>
                    <a:pt x="1171913" y="1970368"/>
                  </a:lnTo>
                  <a:lnTo>
                    <a:pt x="1125445" y="1974266"/>
                  </a:lnTo>
                  <a:lnTo>
                    <a:pt x="1077788" y="1977006"/>
                  </a:lnTo>
                  <a:lnTo>
                    <a:pt x="1028946" y="1978623"/>
                  </a:lnTo>
                  <a:lnTo>
                    <a:pt x="978928" y="1979155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200" b="1" dirty="0"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63052699-CD98-8C5D-88E4-33B79423AD51}"/>
                </a:ext>
              </a:extLst>
            </p:cNvPr>
            <p:cNvSpPr/>
            <p:nvPr/>
          </p:nvSpPr>
          <p:spPr>
            <a:xfrm>
              <a:off x="3887642" y="3794075"/>
              <a:ext cx="738207" cy="2054885"/>
            </a:xfrm>
            <a:custGeom>
              <a:avLst/>
              <a:gdLst/>
              <a:ahLst/>
              <a:cxnLst/>
              <a:rect l="l" t="t" r="r" b="b"/>
              <a:pathLst>
                <a:path w="1998345" h="1979295">
                  <a:moveTo>
                    <a:pt x="978928" y="1979155"/>
                  </a:moveTo>
                  <a:lnTo>
                    <a:pt x="919411" y="1978504"/>
                  </a:lnTo>
                  <a:lnTo>
                    <a:pt x="862215" y="1976539"/>
                  </a:lnTo>
                  <a:lnTo>
                    <a:pt x="807299" y="1973244"/>
                  </a:lnTo>
                  <a:lnTo>
                    <a:pt x="754623" y="1968602"/>
                  </a:lnTo>
                  <a:lnTo>
                    <a:pt x="704144" y="1962596"/>
                  </a:lnTo>
                  <a:lnTo>
                    <a:pt x="655822" y="1955210"/>
                  </a:lnTo>
                  <a:lnTo>
                    <a:pt x="609615" y="1946426"/>
                  </a:lnTo>
                  <a:lnTo>
                    <a:pt x="565481" y="1936228"/>
                  </a:lnTo>
                  <a:lnTo>
                    <a:pt x="523379" y="1924599"/>
                  </a:lnTo>
                  <a:lnTo>
                    <a:pt x="483268" y="1911522"/>
                  </a:lnTo>
                  <a:lnTo>
                    <a:pt x="445106" y="1896981"/>
                  </a:lnTo>
                  <a:lnTo>
                    <a:pt x="408852" y="1880959"/>
                  </a:lnTo>
                  <a:lnTo>
                    <a:pt x="374465" y="1863438"/>
                  </a:lnTo>
                  <a:lnTo>
                    <a:pt x="311125" y="1823835"/>
                  </a:lnTo>
                  <a:lnTo>
                    <a:pt x="254755" y="1778039"/>
                  </a:lnTo>
                  <a:lnTo>
                    <a:pt x="205023" y="1725914"/>
                  </a:lnTo>
                  <a:lnTo>
                    <a:pt x="161599" y="1667327"/>
                  </a:lnTo>
                  <a:lnTo>
                    <a:pt x="124152" y="1602144"/>
                  </a:lnTo>
                  <a:lnTo>
                    <a:pt x="107566" y="1567036"/>
                  </a:lnTo>
                  <a:lnTo>
                    <a:pt x="92350" y="1530229"/>
                  </a:lnTo>
                  <a:lnTo>
                    <a:pt x="78462" y="1491706"/>
                  </a:lnTo>
                  <a:lnTo>
                    <a:pt x="65862" y="1451450"/>
                  </a:lnTo>
                  <a:lnTo>
                    <a:pt x="54508" y="1409444"/>
                  </a:lnTo>
                  <a:lnTo>
                    <a:pt x="44358" y="1365671"/>
                  </a:lnTo>
                  <a:lnTo>
                    <a:pt x="35371" y="1320115"/>
                  </a:lnTo>
                  <a:lnTo>
                    <a:pt x="27506" y="1272759"/>
                  </a:lnTo>
                  <a:lnTo>
                    <a:pt x="20721" y="1223585"/>
                  </a:lnTo>
                  <a:lnTo>
                    <a:pt x="14975" y="1172578"/>
                  </a:lnTo>
                  <a:lnTo>
                    <a:pt x="10227" y="1119721"/>
                  </a:lnTo>
                  <a:lnTo>
                    <a:pt x="6435" y="1064996"/>
                  </a:lnTo>
                  <a:lnTo>
                    <a:pt x="3557" y="1008387"/>
                  </a:lnTo>
                  <a:lnTo>
                    <a:pt x="1553" y="949877"/>
                  </a:lnTo>
                  <a:lnTo>
                    <a:pt x="381" y="889449"/>
                  </a:lnTo>
                  <a:lnTo>
                    <a:pt x="0" y="827087"/>
                  </a:lnTo>
                  <a:lnTo>
                    <a:pt x="986" y="768492"/>
                  </a:lnTo>
                  <a:lnTo>
                    <a:pt x="3929" y="712693"/>
                  </a:lnTo>
                  <a:lnTo>
                    <a:pt x="8800" y="659623"/>
                  </a:lnTo>
                  <a:lnTo>
                    <a:pt x="15573" y="609214"/>
                  </a:lnTo>
                  <a:lnTo>
                    <a:pt x="24223" y="561401"/>
                  </a:lnTo>
                  <a:lnTo>
                    <a:pt x="34721" y="516116"/>
                  </a:lnTo>
                  <a:lnTo>
                    <a:pt x="47042" y="473291"/>
                  </a:lnTo>
                  <a:lnTo>
                    <a:pt x="61159" y="432860"/>
                  </a:lnTo>
                  <a:lnTo>
                    <a:pt x="77045" y="394756"/>
                  </a:lnTo>
                  <a:lnTo>
                    <a:pt x="94673" y="358911"/>
                  </a:lnTo>
                  <a:lnTo>
                    <a:pt x="114017" y="325258"/>
                  </a:lnTo>
                  <a:lnTo>
                    <a:pt x="157747" y="264261"/>
                  </a:lnTo>
                  <a:lnTo>
                    <a:pt x="208021" y="211228"/>
                  </a:lnTo>
                  <a:lnTo>
                    <a:pt x="264625" y="165623"/>
                  </a:lnTo>
                  <a:lnTo>
                    <a:pt x="327348" y="126909"/>
                  </a:lnTo>
                  <a:lnTo>
                    <a:pt x="395975" y="94548"/>
                  </a:lnTo>
                  <a:lnTo>
                    <a:pt x="432436" y="80583"/>
                  </a:lnTo>
                  <a:lnTo>
                    <a:pt x="470293" y="68005"/>
                  </a:lnTo>
                  <a:lnTo>
                    <a:pt x="509520" y="56747"/>
                  </a:lnTo>
                  <a:lnTo>
                    <a:pt x="550090" y="46742"/>
                  </a:lnTo>
                  <a:lnTo>
                    <a:pt x="591977" y="37923"/>
                  </a:lnTo>
                  <a:lnTo>
                    <a:pt x="635153" y="30223"/>
                  </a:lnTo>
                  <a:lnTo>
                    <a:pt x="679592" y="23575"/>
                  </a:lnTo>
                  <a:lnTo>
                    <a:pt x="725268" y="17911"/>
                  </a:lnTo>
                  <a:lnTo>
                    <a:pt x="772153" y="13165"/>
                  </a:lnTo>
                  <a:lnTo>
                    <a:pt x="820222" y="9270"/>
                  </a:lnTo>
                  <a:lnTo>
                    <a:pt x="869447" y="6158"/>
                  </a:lnTo>
                  <a:lnTo>
                    <a:pt x="919802" y="3762"/>
                  </a:lnTo>
                  <a:lnTo>
                    <a:pt x="971260" y="2015"/>
                  </a:lnTo>
                  <a:lnTo>
                    <a:pt x="1023795" y="851"/>
                  </a:lnTo>
                  <a:lnTo>
                    <a:pt x="1077380" y="201"/>
                  </a:lnTo>
                  <a:lnTo>
                    <a:pt x="1131989" y="0"/>
                  </a:lnTo>
                  <a:lnTo>
                    <a:pt x="1191538" y="502"/>
                  </a:lnTo>
                  <a:lnTo>
                    <a:pt x="1248684" y="2055"/>
                  </a:lnTo>
                  <a:lnTo>
                    <a:pt x="1303457" y="4733"/>
                  </a:lnTo>
                  <a:lnTo>
                    <a:pt x="1355889" y="8606"/>
                  </a:lnTo>
                  <a:lnTo>
                    <a:pt x="1406009" y="13745"/>
                  </a:lnTo>
                  <a:lnTo>
                    <a:pt x="1453848" y="20224"/>
                  </a:lnTo>
                  <a:lnTo>
                    <a:pt x="1499437" y="28113"/>
                  </a:lnTo>
                  <a:lnTo>
                    <a:pt x="1542807" y="37484"/>
                  </a:lnTo>
                  <a:lnTo>
                    <a:pt x="1583987" y="48410"/>
                  </a:lnTo>
                  <a:lnTo>
                    <a:pt x="1623008" y="60961"/>
                  </a:lnTo>
                  <a:lnTo>
                    <a:pt x="1659901" y="75209"/>
                  </a:lnTo>
                  <a:lnTo>
                    <a:pt x="1694697" y="91226"/>
                  </a:lnTo>
                  <a:lnTo>
                    <a:pt x="1758118" y="128855"/>
                  </a:lnTo>
                  <a:lnTo>
                    <a:pt x="1813516" y="174422"/>
                  </a:lnTo>
                  <a:lnTo>
                    <a:pt x="1861135" y="228499"/>
                  </a:lnTo>
                  <a:lnTo>
                    <a:pt x="1901219" y="291661"/>
                  </a:lnTo>
                  <a:lnTo>
                    <a:pt x="1918512" y="326829"/>
                  </a:lnTo>
                  <a:lnTo>
                    <a:pt x="1934013" y="364482"/>
                  </a:lnTo>
                  <a:lnTo>
                    <a:pt x="1947753" y="404694"/>
                  </a:lnTo>
                  <a:lnTo>
                    <a:pt x="1959761" y="447535"/>
                  </a:lnTo>
                  <a:lnTo>
                    <a:pt x="1970070" y="493079"/>
                  </a:lnTo>
                  <a:lnTo>
                    <a:pt x="1978709" y="541395"/>
                  </a:lnTo>
                  <a:lnTo>
                    <a:pt x="1985708" y="592556"/>
                  </a:lnTo>
                  <a:lnTo>
                    <a:pt x="1991099" y="646635"/>
                  </a:lnTo>
                  <a:lnTo>
                    <a:pt x="1994912" y="703701"/>
                  </a:lnTo>
                  <a:lnTo>
                    <a:pt x="1997177" y="763828"/>
                  </a:lnTo>
                  <a:lnTo>
                    <a:pt x="1997925" y="827087"/>
                  </a:lnTo>
                  <a:lnTo>
                    <a:pt x="1997214" y="894003"/>
                  </a:lnTo>
                  <a:lnTo>
                    <a:pt x="1995085" y="958511"/>
                  </a:lnTo>
                  <a:lnTo>
                    <a:pt x="1991544" y="1020648"/>
                  </a:lnTo>
                  <a:lnTo>
                    <a:pt x="1986598" y="1080449"/>
                  </a:lnTo>
                  <a:lnTo>
                    <a:pt x="1980254" y="1137949"/>
                  </a:lnTo>
                  <a:lnTo>
                    <a:pt x="1972517" y="1193184"/>
                  </a:lnTo>
                  <a:lnTo>
                    <a:pt x="1963395" y="1246191"/>
                  </a:lnTo>
                  <a:lnTo>
                    <a:pt x="1952894" y="1297004"/>
                  </a:lnTo>
                  <a:lnTo>
                    <a:pt x="1941021" y="1345659"/>
                  </a:lnTo>
                  <a:lnTo>
                    <a:pt x="1927781" y="1392193"/>
                  </a:lnTo>
                  <a:lnTo>
                    <a:pt x="1913182" y="1436641"/>
                  </a:lnTo>
                  <a:lnTo>
                    <a:pt x="1897230" y="1479038"/>
                  </a:lnTo>
                  <a:lnTo>
                    <a:pt x="1879932" y="1519420"/>
                  </a:lnTo>
                  <a:lnTo>
                    <a:pt x="1861294" y="1557824"/>
                  </a:lnTo>
                  <a:lnTo>
                    <a:pt x="1841322" y="1594284"/>
                  </a:lnTo>
                  <a:lnTo>
                    <a:pt x="1820024" y="1628836"/>
                  </a:lnTo>
                  <a:lnTo>
                    <a:pt x="1797405" y="1661517"/>
                  </a:lnTo>
                  <a:lnTo>
                    <a:pt x="1773472" y="1692361"/>
                  </a:lnTo>
                  <a:lnTo>
                    <a:pt x="1748232" y="1721405"/>
                  </a:lnTo>
                  <a:lnTo>
                    <a:pt x="1693857" y="1774233"/>
                  </a:lnTo>
                  <a:lnTo>
                    <a:pt x="1634330" y="1820288"/>
                  </a:lnTo>
                  <a:lnTo>
                    <a:pt x="1569704" y="1859855"/>
                  </a:lnTo>
                  <a:lnTo>
                    <a:pt x="1535495" y="1877295"/>
                  </a:lnTo>
                  <a:lnTo>
                    <a:pt x="1500031" y="1893220"/>
                  </a:lnTo>
                  <a:lnTo>
                    <a:pt x="1463318" y="1907666"/>
                  </a:lnTo>
                  <a:lnTo>
                    <a:pt x="1425363" y="1920668"/>
                  </a:lnTo>
                  <a:lnTo>
                    <a:pt x="1386173" y="1932263"/>
                  </a:lnTo>
                  <a:lnTo>
                    <a:pt x="1345753" y="1942485"/>
                  </a:lnTo>
                  <a:lnTo>
                    <a:pt x="1304111" y="1951371"/>
                  </a:lnTo>
                  <a:lnTo>
                    <a:pt x="1261252" y="1958956"/>
                  </a:lnTo>
                  <a:lnTo>
                    <a:pt x="1217184" y="1965277"/>
                  </a:lnTo>
                  <a:lnTo>
                    <a:pt x="1171913" y="1970368"/>
                  </a:lnTo>
                  <a:lnTo>
                    <a:pt x="1125445" y="1974266"/>
                  </a:lnTo>
                  <a:lnTo>
                    <a:pt x="1077788" y="1977006"/>
                  </a:lnTo>
                  <a:lnTo>
                    <a:pt x="1028946" y="1978623"/>
                  </a:lnTo>
                  <a:lnTo>
                    <a:pt x="978928" y="1979155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200" b="1" dirty="0"/>
            </a:p>
          </p:txBody>
        </p:sp>
        <p:sp>
          <p:nvSpPr>
            <p:cNvPr id="22" name="object 11">
              <a:extLst>
                <a:ext uri="{FF2B5EF4-FFF2-40B4-BE49-F238E27FC236}">
                  <a16:creationId xmlns:a16="http://schemas.microsoft.com/office/drawing/2014/main" id="{51DC49FE-C5CE-4CDF-48A3-537283B28312}"/>
                </a:ext>
              </a:extLst>
            </p:cNvPr>
            <p:cNvSpPr txBox="1"/>
            <p:nvPr/>
          </p:nvSpPr>
          <p:spPr>
            <a:xfrm>
              <a:off x="3976483" y="3502094"/>
              <a:ext cx="560523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35890">
                <a:lnSpc>
                  <a:spcPct val="100000"/>
                </a:lnSpc>
                <a:tabLst>
                  <a:tab pos="746760" algn="l"/>
                </a:tabLst>
              </a:pPr>
              <a:r>
                <a:rPr sz="1200" b="1" dirty="0">
                  <a:solidFill>
                    <a:srgbClr val="FFC000"/>
                  </a:solidFill>
                  <a:latin typeface="Times New Roman"/>
                  <a:cs typeface="Times New Roman"/>
                </a:rPr>
                <a:t>LL(k)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37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DB9ED5CA-27C5-17BF-B5DF-67E186E7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8" y="1395409"/>
            <a:ext cx="6145522" cy="5005116"/>
          </a:xfrm>
          <a:custGeom>
            <a:avLst/>
            <a:gdLst>
              <a:gd name="connsiteX0" fmla="*/ 0 w 6145522"/>
              <a:gd name="connsiteY0" fmla="*/ 0 h 5005116"/>
              <a:gd name="connsiteX1" fmla="*/ 805746 w 6145522"/>
              <a:gd name="connsiteY1" fmla="*/ 0 h 5005116"/>
              <a:gd name="connsiteX2" fmla="*/ 1304216 w 6145522"/>
              <a:gd name="connsiteY2" fmla="*/ 0 h 5005116"/>
              <a:gd name="connsiteX3" fmla="*/ 1802686 w 6145522"/>
              <a:gd name="connsiteY3" fmla="*/ 0 h 5005116"/>
              <a:gd name="connsiteX4" fmla="*/ 2546977 w 6145522"/>
              <a:gd name="connsiteY4" fmla="*/ 0 h 5005116"/>
              <a:gd name="connsiteX5" fmla="*/ 3106903 w 6145522"/>
              <a:gd name="connsiteY5" fmla="*/ 0 h 5005116"/>
              <a:gd name="connsiteX6" fmla="*/ 3728283 w 6145522"/>
              <a:gd name="connsiteY6" fmla="*/ 0 h 5005116"/>
              <a:gd name="connsiteX7" fmla="*/ 4411119 w 6145522"/>
              <a:gd name="connsiteY7" fmla="*/ 0 h 5005116"/>
              <a:gd name="connsiteX8" fmla="*/ 5155410 w 6145522"/>
              <a:gd name="connsiteY8" fmla="*/ 0 h 5005116"/>
              <a:gd name="connsiteX9" fmla="*/ 6145522 w 6145522"/>
              <a:gd name="connsiteY9" fmla="*/ 0 h 5005116"/>
              <a:gd name="connsiteX10" fmla="*/ 6145522 w 6145522"/>
              <a:gd name="connsiteY10" fmla="*/ 525537 h 5005116"/>
              <a:gd name="connsiteX11" fmla="*/ 6145522 w 6145522"/>
              <a:gd name="connsiteY11" fmla="*/ 1101126 h 5005116"/>
              <a:gd name="connsiteX12" fmla="*/ 6145522 w 6145522"/>
              <a:gd name="connsiteY12" fmla="*/ 1826867 h 5005116"/>
              <a:gd name="connsiteX13" fmla="*/ 6145522 w 6145522"/>
              <a:gd name="connsiteY13" fmla="*/ 2302353 h 5005116"/>
              <a:gd name="connsiteX14" fmla="*/ 6145522 w 6145522"/>
              <a:gd name="connsiteY14" fmla="*/ 2927993 h 5005116"/>
              <a:gd name="connsiteX15" fmla="*/ 6145522 w 6145522"/>
              <a:gd name="connsiteY15" fmla="*/ 3553632 h 5005116"/>
              <a:gd name="connsiteX16" fmla="*/ 6145522 w 6145522"/>
              <a:gd name="connsiteY16" fmla="*/ 4079170 h 5005116"/>
              <a:gd name="connsiteX17" fmla="*/ 6145522 w 6145522"/>
              <a:gd name="connsiteY17" fmla="*/ 5005116 h 5005116"/>
              <a:gd name="connsiteX18" fmla="*/ 5462686 w 6145522"/>
              <a:gd name="connsiteY18" fmla="*/ 5005116 h 5005116"/>
              <a:gd name="connsiteX19" fmla="*/ 4656940 w 6145522"/>
              <a:gd name="connsiteY19" fmla="*/ 5005116 h 5005116"/>
              <a:gd name="connsiteX20" fmla="*/ 3912649 w 6145522"/>
              <a:gd name="connsiteY20" fmla="*/ 5005116 h 5005116"/>
              <a:gd name="connsiteX21" fmla="*/ 3168358 w 6145522"/>
              <a:gd name="connsiteY21" fmla="*/ 5005116 h 5005116"/>
              <a:gd name="connsiteX22" fmla="*/ 2608433 w 6145522"/>
              <a:gd name="connsiteY22" fmla="*/ 5005116 h 5005116"/>
              <a:gd name="connsiteX23" fmla="*/ 2048507 w 6145522"/>
              <a:gd name="connsiteY23" fmla="*/ 5005116 h 5005116"/>
              <a:gd name="connsiteX24" fmla="*/ 1488582 w 6145522"/>
              <a:gd name="connsiteY24" fmla="*/ 5005116 h 5005116"/>
              <a:gd name="connsiteX25" fmla="*/ 867201 w 6145522"/>
              <a:gd name="connsiteY25" fmla="*/ 5005116 h 5005116"/>
              <a:gd name="connsiteX26" fmla="*/ 0 w 6145522"/>
              <a:gd name="connsiteY26" fmla="*/ 5005116 h 5005116"/>
              <a:gd name="connsiteX27" fmla="*/ 0 w 6145522"/>
              <a:gd name="connsiteY27" fmla="*/ 4479579 h 5005116"/>
              <a:gd name="connsiteX28" fmla="*/ 0 w 6145522"/>
              <a:gd name="connsiteY28" fmla="*/ 3903990 h 5005116"/>
              <a:gd name="connsiteX29" fmla="*/ 0 w 6145522"/>
              <a:gd name="connsiteY29" fmla="*/ 3228300 h 5005116"/>
              <a:gd name="connsiteX30" fmla="*/ 0 w 6145522"/>
              <a:gd name="connsiteY30" fmla="*/ 2702763 h 5005116"/>
              <a:gd name="connsiteX31" fmla="*/ 0 w 6145522"/>
              <a:gd name="connsiteY31" fmla="*/ 2177225 h 5005116"/>
              <a:gd name="connsiteX32" fmla="*/ 0 w 6145522"/>
              <a:gd name="connsiteY32" fmla="*/ 1701739 h 5005116"/>
              <a:gd name="connsiteX33" fmla="*/ 0 w 6145522"/>
              <a:gd name="connsiteY33" fmla="*/ 1126151 h 5005116"/>
              <a:gd name="connsiteX34" fmla="*/ 0 w 6145522"/>
              <a:gd name="connsiteY34" fmla="*/ 0 h 5005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145522" h="5005116" fill="none" extrusionOk="0">
                <a:moveTo>
                  <a:pt x="0" y="0"/>
                </a:moveTo>
                <a:cubicBezTo>
                  <a:pt x="305332" y="-31609"/>
                  <a:pt x="572489" y="33237"/>
                  <a:pt x="805746" y="0"/>
                </a:cubicBezTo>
                <a:cubicBezTo>
                  <a:pt x="1039003" y="-33237"/>
                  <a:pt x="1123363" y="-21764"/>
                  <a:pt x="1304216" y="0"/>
                </a:cubicBezTo>
                <a:cubicBezTo>
                  <a:pt x="1485069" y="21764"/>
                  <a:pt x="1610689" y="23437"/>
                  <a:pt x="1802686" y="0"/>
                </a:cubicBezTo>
                <a:cubicBezTo>
                  <a:pt x="1994683" y="-23437"/>
                  <a:pt x="2375010" y="13885"/>
                  <a:pt x="2546977" y="0"/>
                </a:cubicBezTo>
                <a:cubicBezTo>
                  <a:pt x="2718944" y="-13885"/>
                  <a:pt x="2973305" y="8774"/>
                  <a:pt x="3106903" y="0"/>
                </a:cubicBezTo>
                <a:cubicBezTo>
                  <a:pt x="3240501" y="-8774"/>
                  <a:pt x="3507739" y="-11844"/>
                  <a:pt x="3728283" y="0"/>
                </a:cubicBezTo>
                <a:cubicBezTo>
                  <a:pt x="3948827" y="11844"/>
                  <a:pt x="4158943" y="-6398"/>
                  <a:pt x="4411119" y="0"/>
                </a:cubicBezTo>
                <a:cubicBezTo>
                  <a:pt x="4663295" y="6398"/>
                  <a:pt x="4789937" y="-6881"/>
                  <a:pt x="5155410" y="0"/>
                </a:cubicBezTo>
                <a:cubicBezTo>
                  <a:pt x="5520883" y="6881"/>
                  <a:pt x="5900903" y="15420"/>
                  <a:pt x="6145522" y="0"/>
                </a:cubicBezTo>
                <a:cubicBezTo>
                  <a:pt x="6145999" y="204576"/>
                  <a:pt x="6127461" y="299893"/>
                  <a:pt x="6145522" y="525537"/>
                </a:cubicBezTo>
                <a:cubicBezTo>
                  <a:pt x="6163583" y="751181"/>
                  <a:pt x="6126392" y="863545"/>
                  <a:pt x="6145522" y="1101126"/>
                </a:cubicBezTo>
                <a:cubicBezTo>
                  <a:pt x="6164652" y="1338707"/>
                  <a:pt x="6133052" y="1521193"/>
                  <a:pt x="6145522" y="1826867"/>
                </a:cubicBezTo>
                <a:cubicBezTo>
                  <a:pt x="6157992" y="2132541"/>
                  <a:pt x="6135238" y="2141865"/>
                  <a:pt x="6145522" y="2302353"/>
                </a:cubicBezTo>
                <a:cubicBezTo>
                  <a:pt x="6155806" y="2462841"/>
                  <a:pt x="6151606" y="2622089"/>
                  <a:pt x="6145522" y="2927993"/>
                </a:cubicBezTo>
                <a:cubicBezTo>
                  <a:pt x="6139438" y="3233897"/>
                  <a:pt x="6165229" y="3297660"/>
                  <a:pt x="6145522" y="3553632"/>
                </a:cubicBezTo>
                <a:cubicBezTo>
                  <a:pt x="6125815" y="3809604"/>
                  <a:pt x="6143225" y="3972810"/>
                  <a:pt x="6145522" y="4079170"/>
                </a:cubicBezTo>
                <a:cubicBezTo>
                  <a:pt x="6147819" y="4185530"/>
                  <a:pt x="6109939" y="4748496"/>
                  <a:pt x="6145522" y="5005116"/>
                </a:cubicBezTo>
                <a:cubicBezTo>
                  <a:pt x="5991585" y="4980202"/>
                  <a:pt x="5767704" y="5020074"/>
                  <a:pt x="5462686" y="5005116"/>
                </a:cubicBezTo>
                <a:cubicBezTo>
                  <a:pt x="5157668" y="4990158"/>
                  <a:pt x="4899835" y="4976653"/>
                  <a:pt x="4656940" y="5005116"/>
                </a:cubicBezTo>
                <a:cubicBezTo>
                  <a:pt x="4414045" y="5033579"/>
                  <a:pt x="4168470" y="5022053"/>
                  <a:pt x="3912649" y="5005116"/>
                </a:cubicBezTo>
                <a:cubicBezTo>
                  <a:pt x="3656828" y="4988179"/>
                  <a:pt x="3476212" y="4975743"/>
                  <a:pt x="3168358" y="5005116"/>
                </a:cubicBezTo>
                <a:cubicBezTo>
                  <a:pt x="2860504" y="5034489"/>
                  <a:pt x="2789427" y="5013584"/>
                  <a:pt x="2608433" y="5005116"/>
                </a:cubicBezTo>
                <a:cubicBezTo>
                  <a:pt x="2427439" y="4996648"/>
                  <a:pt x="2239797" y="4983408"/>
                  <a:pt x="2048507" y="5005116"/>
                </a:cubicBezTo>
                <a:cubicBezTo>
                  <a:pt x="1857217" y="5026824"/>
                  <a:pt x="1641136" y="4988478"/>
                  <a:pt x="1488582" y="5005116"/>
                </a:cubicBezTo>
                <a:cubicBezTo>
                  <a:pt x="1336028" y="5021754"/>
                  <a:pt x="1119804" y="4986516"/>
                  <a:pt x="867201" y="5005116"/>
                </a:cubicBezTo>
                <a:cubicBezTo>
                  <a:pt x="614598" y="5023716"/>
                  <a:pt x="339368" y="4968478"/>
                  <a:pt x="0" y="5005116"/>
                </a:cubicBezTo>
                <a:cubicBezTo>
                  <a:pt x="14166" y="4898504"/>
                  <a:pt x="-18947" y="4700707"/>
                  <a:pt x="0" y="4479579"/>
                </a:cubicBezTo>
                <a:cubicBezTo>
                  <a:pt x="18947" y="4258451"/>
                  <a:pt x="-4825" y="4041396"/>
                  <a:pt x="0" y="3903990"/>
                </a:cubicBezTo>
                <a:cubicBezTo>
                  <a:pt x="4825" y="3766584"/>
                  <a:pt x="30266" y="3457198"/>
                  <a:pt x="0" y="3228300"/>
                </a:cubicBezTo>
                <a:cubicBezTo>
                  <a:pt x="-30266" y="2999402"/>
                  <a:pt x="-20067" y="2849658"/>
                  <a:pt x="0" y="2702763"/>
                </a:cubicBezTo>
                <a:cubicBezTo>
                  <a:pt x="20067" y="2555868"/>
                  <a:pt x="9648" y="2389703"/>
                  <a:pt x="0" y="2177225"/>
                </a:cubicBezTo>
                <a:cubicBezTo>
                  <a:pt x="-9648" y="1964747"/>
                  <a:pt x="-19896" y="1850332"/>
                  <a:pt x="0" y="1701739"/>
                </a:cubicBezTo>
                <a:cubicBezTo>
                  <a:pt x="19896" y="1553146"/>
                  <a:pt x="-17435" y="1301416"/>
                  <a:pt x="0" y="1126151"/>
                </a:cubicBezTo>
                <a:cubicBezTo>
                  <a:pt x="17435" y="950886"/>
                  <a:pt x="54233" y="545879"/>
                  <a:pt x="0" y="0"/>
                </a:cubicBezTo>
                <a:close/>
              </a:path>
              <a:path w="6145522" h="5005116" stroke="0" extrusionOk="0">
                <a:moveTo>
                  <a:pt x="0" y="0"/>
                </a:moveTo>
                <a:cubicBezTo>
                  <a:pt x="312300" y="-33096"/>
                  <a:pt x="525580" y="19811"/>
                  <a:pt x="805746" y="0"/>
                </a:cubicBezTo>
                <a:cubicBezTo>
                  <a:pt x="1085912" y="-19811"/>
                  <a:pt x="1283368" y="-6980"/>
                  <a:pt x="1488582" y="0"/>
                </a:cubicBezTo>
                <a:cubicBezTo>
                  <a:pt x="1693796" y="6980"/>
                  <a:pt x="1873126" y="5057"/>
                  <a:pt x="1987052" y="0"/>
                </a:cubicBezTo>
                <a:cubicBezTo>
                  <a:pt x="2100978" y="-5057"/>
                  <a:pt x="2360137" y="1417"/>
                  <a:pt x="2669888" y="0"/>
                </a:cubicBezTo>
                <a:cubicBezTo>
                  <a:pt x="2979639" y="-1417"/>
                  <a:pt x="2919841" y="-24543"/>
                  <a:pt x="3168358" y="0"/>
                </a:cubicBezTo>
                <a:cubicBezTo>
                  <a:pt x="3416875" y="24543"/>
                  <a:pt x="3519078" y="8265"/>
                  <a:pt x="3666828" y="0"/>
                </a:cubicBezTo>
                <a:cubicBezTo>
                  <a:pt x="3814578" y="-8265"/>
                  <a:pt x="4048725" y="15890"/>
                  <a:pt x="4288209" y="0"/>
                </a:cubicBezTo>
                <a:cubicBezTo>
                  <a:pt x="4527693" y="-15890"/>
                  <a:pt x="4754703" y="13177"/>
                  <a:pt x="4909589" y="0"/>
                </a:cubicBezTo>
                <a:cubicBezTo>
                  <a:pt x="5064475" y="-13177"/>
                  <a:pt x="5280282" y="2769"/>
                  <a:pt x="5408059" y="0"/>
                </a:cubicBezTo>
                <a:cubicBezTo>
                  <a:pt x="5535836" y="-2769"/>
                  <a:pt x="5780501" y="-26115"/>
                  <a:pt x="6145522" y="0"/>
                </a:cubicBezTo>
                <a:cubicBezTo>
                  <a:pt x="6119626" y="341807"/>
                  <a:pt x="6140973" y="472933"/>
                  <a:pt x="6145522" y="725742"/>
                </a:cubicBezTo>
                <a:cubicBezTo>
                  <a:pt x="6150071" y="978551"/>
                  <a:pt x="6137288" y="1164959"/>
                  <a:pt x="6145522" y="1301330"/>
                </a:cubicBezTo>
                <a:cubicBezTo>
                  <a:pt x="6153756" y="1437701"/>
                  <a:pt x="6158893" y="1671658"/>
                  <a:pt x="6145522" y="1776816"/>
                </a:cubicBezTo>
                <a:cubicBezTo>
                  <a:pt x="6132151" y="1881974"/>
                  <a:pt x="6168011" y="2129520"/>
                  <a:pt x="6145522" y="2252302"/>
                </a:cubicBezTo>
                <a:cubicBezTo>
                  <a:pt x="6123033" y="2375084"/>
                  <a:pt x="6113909" y="2755513"/>
                  <a:pt x="6145522" y="2927993"/>
                </a:cubicBezTo>
                <a:cubicBezTo>
                  <a:pt x="6177135" y="3100473"/>
                  <a:pt x="6163045" y="3288359"/>
                  <a:pt x="6145522" y="3503581"/>
                </a:cubicBezTo>
                <a:cubicBezTo>
                  <a:pt x="6127999" y="3718803"/>
                  <a:pt x="6163674" y="3899998"/>
                  <a:pt x="6145522" y="4229323"/>
                </a:cubicBezTo>
                <a:cubicBezTo>
                  <a:pt x="6127370" y="4558648"/>
                  <a:pt x="6166518" y="4681854"/>
                  <a:pt x="6145522" y="5005116"/>
                </a:cubicBezTo>
                <a:cubicBezTo>
                  <a:pt x="5932386" y="4990750"/>
                  <a:pt x="5613776" y="4978438"/>
                  <a:pt x="5401231" y="5005116"/>
                </a:cubicBezTo>
                <a:cubicBezTo>
                  <a:pt x="5188686" y="5031794"/>
                  <a:pt x="4939331" y="5030943"/>
                  <a:pt x="4718395" y="5005116"/>
                </a:cubicBezTo>
                <a:cubicBezTo>
                  <a:pt x="4497459" y="4979289"/>
                  <a:pt x="4257044" y="5012975"/>
                  <a:pt x="4035559" y="5005116"/>
                </a:cubicBezTo>
                <a:cubicBezTo>
                  <a:pt x="3814074" y="4997257"/>
                  <a:pt x="3720994" y="5015085"/>
                  <a:pt x="3414179" y="5005116"/>
                </a:cubicBezTo>
                <a:cubicBezTo>
                  <a:pt x="3107364" y="4995147"/>
                  <a:pt x="3080061" y="4978163"/>
                  <a:pt x="2854254" y="5005116"/>
                </a:cubicBezTo>
                <a:cubicBezTo>
                  <a:pt x="2628447" y="5032069"/>
                  <a:pt x="2546183" y="5000333"/>
                  <a:pt x="2294328" y="5005116"/>
                </a:cubicBezTo>
                <a:cubicBezTo>
                  <a:pt x="2042473" y="5009899"/>
                  <a:pt x="1957874" y="4997566"/>
                  <a:pt x="1672948" y="5005116"/>
                </a:cubicBezTo>
                <a:cubicBezTo>
                  <a:pt x="1388022" y="5012666"/>
                  <a:pt x="1085384" y="5006712"/>
                  <a:pt x="867201" y="5005116"/>
                </a:cubicBezTo>
                <a:cubicBezTo>
                  <a:pt x="649018" y="5003520"/>
                  <a:pt x="217192" y="5014599"/>
                  <a:pt x="0" y="5005116"/>
                </a:cubicBezTo>
                <a:cubicBezTo>
                  <a:pt x="14124" y="4673523"/>
                  <a:pt x="25434" y="4483608"/>
                  <a:pt x="0" y="4329425"/>
                </a:cubicBezTo>
                <a:cubicBezTo>
                  <a:pt x="-25434" y="4175242"/>
                  <a:pt x="-2873" y="3833286"/>
                  <a:pt x="0" y="3703786"/>
                </a:cubicBezTo>
                <a:cubicBezTo>
                  <a:pt x="2873" y="3574286"/>
                  <a:pt x="-16992" y="3247140"/>
                  <a:pt x="0" y="2978044"/>
                </a:cubicBezTo>
                <a:cubicBezTo>
                  <a:pt x="16992" y="2708948"/>
                  <a:pt x="-3957" y="2706726"/>
                  <a:pt x="0" y="2502558"/>
                </a:cubicBezTo>
                <a:cubicBezTo>
                  <a:pt x="3957" y="2298390"/>
                  <a:pt x="24520" y="2160468"/>
                  <a:pt x="0" y="1926970"/>
                </a:cubicBezTo>
                <a:cubicBezTo>
                  <a:pt x="-24520" y="1693472"/>
                  <a:pt x="31596" y="1558914"/>
                  <a:pt x="0" y="1251279"/>
                </a:cubicBezTo>
                <a:cubicBezTo>
                  <a:pt x="-31596" y="943644"/>
                  <a:pt x="-1454" y="905087"/>
                  <a:pt x="0" y="625640"/>
                </a:cubicBezTo>
                <a:cubicBezTo>
                  <a:pt x="1454" y="346193"/>
                  <a:pt x="6668" y="12743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347976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152</a:t>
            </a:fld>
            <a:endParaRPr lang="en-US" altLang="zh-CN" dirty="0"/>
          </a:p>
        </p:txBody>
      </p:sp>
      <p:sp>
        <p:nvSpPr>
          <p:cNvPr id="18" name="object 3 1">
            <a:extLst>
              <a:ext uri="{FF2B5EF4-FFF2-40B4-BE49-F238E27FC236}">
                <a16:creationId xmlns:a16="http://schemas.microsoft.com/office/drawing/2014/main" id="{35F59740-5DFD-378D-64AC-1261ACD818AB}"/>
              </a:ext>
            </a:extLst>
          </p:cNvPr>
          <p:cNvSpPr txBox="1"/>
          <p:nvPr/>
        </p:nvSpPr>
        <p:spPr>
          <a:xfrm>
            <a:off x="310199" y="77407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D2AE0D1-5043-3735-9802-6700BE72747F}"/>
              </a:ext>
            </a:extLst>
          </p:cNvPr>
          <p:cNvCxnSpPr/>
          <p:nvPr/>
        </p:nvCxnSpPr>
        <p:spPr>
          <a:xfrm flipH="1">
            <a:off x="5638800" y="4419600"/>
            <a:ext cx="533400" cy="152400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2122841-16A9-9C08-2680-8B3A44A38282}"/>
              </a:ext>
            </a:extLst>
          </p:cNvPr>
          <p:cNvCxnSpPr>
            <a:cxnSpLocks/>
          </p:cNvCxnSpPr>
          <p:nvPr/>
        </p:nvCxnSpPr>
        <p:spPr>
          <a:xfrm flipH="1">
            <a:off x="5181600" y="3276600"/>
            <a:ext cx="1007749" cy="152400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91A3781-A1D9-92D8-EC28-F6C4DDB72812}"/>
              </a:ext>
            </a:extLst>
          </p:cNvPr>
          <p:cNvCxnSpPr>
            <a:cxnSpLocks/>
          </p:cNvCxnSpPr>
          <p:nvPr/>
        </p:nvCxnSpPr>
        <p:spPr>
          <a:xfrm flipH="1">
            <a:off x="7239000" y="3276600"/>
            <a:ext cx="838200" cy="15240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29374D-C34A-1ACB-7005-F5AB14633D29}"/>
              </a:ext>
            </a:extLst>
          </p:cNvPr>
          <p:cNvGrpSpPr/>
          <p:nvPr/>
        </p:nvGrpSpPr>
        <p:grpSpPr>
          <a:xfrm>
            <a:off x="1309729" y="4653999"/>
            <a:ext cx="1474476" cy="1057412"/>
            <a:chOff x="1219199" y="4626715"/>
            <a:chExt cx="1474476" cy="1057412"/>
          </a:xfrm>
        </p:grpSpPr>
        <p:sp>
          <p:nvSpPr>
            <p:cNvPr id="21" name="对话气泡: 圆角矩形 20">
              <a:extLst>
                <a:ext uri="{FF2B5EF4-FFF2-40B4-BE49-F238E27FC236}">
                  <a16:creationId xmlns:a16="http://schemas.microsoft.com/office/drawing/2014/main" id="{4FF57279-A6E5-A4D1-2B78-DA6C5716A10A}"/>
                </a:ext>
              </a:extLst>
            </p:cNvPr>
            <p:cNvSpPr/>
            <p:nvPr/>
          </p:nvSpPr>
          <p:spPr>
            <a:xfrm rot="10800000" flipV="1">
              <a:off x="1219199" y="4626715"/>
              <a:ext cx="1474476" cy="1057412"/>
            </a:xfrm>
            <a:prstGeom prst="wedgeRoundRectCallout">
              <a:avLst>
                <a:gd name="adj1" fmla="val -75020"/>
                <a:gd name="adj2" fmla="val -39505"/>
                <a:gd name="adj3" fmla="val 16667"/>
              </a:avLst>
            </a:prstGeom>
            <a:solidFill>
              <a:srgbClr val="F5E7BD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sz="1700" dirty="0">
                  <a:solidFill>
                    <a:sysClr val="windowText" lastClr="000000"/>
                  </a:solidFill>
                </a:rPr>
                <a:t> </a:t>
              </a:r>
              <a:endParaRPr lang="en-US" altLang="zh-CN" sz="1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2C877DBB-D937-02BD-3184-6C048E164D8E}"/>
                </a:ext>
              </a:extLst>
            </p:cNvPr>
            <p:cNvSpPr txBox="1"/>
            <p:nvPr/>
          </p:nvSpPr>
          <p:spPr>
            <a:xfrm>
              <a:off x="1319261" y="4654402"/>
              <a:ext cx="1213666" cy="99706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1600" spc="-5" dirty="0">
                  <a:solidFill>
                    <a:srgbClr val="292929"/>
                  </a:solidFill>
                  <a:latin typeface="UKIJ CJK"/>
                  <a:cs typeface="UKIJ CJK"/>
                </a:rPr>
                <a:t>不计展望符</a:t>
              </a:r>
              <a:endParaRPr lang="en-US" sz="1600" dirty="0">
                <a:latin typeface="UKIJ CJK"/>
                <a:cs typeface="UKIJ CJK"/>
              </a:endParaRPr>
            </a:p>
            <a:p>
              <a:pPr marL="335915" indent="-285750">
                <a:lnSpc>
                  <a:spcPct val="100000"/>
                </a:lnSpc>
                <a:spcBef>
                  <a:spcPts val="3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  <a:tabLst>
                  <a:tab pos="394335" algn="l"/>
                </a:tabLst>
              </a:pPr>
              <a:r>
                <a:rPr lang="en-US" sz="1600" i="1" dirty="0">
                  <a:solidFill>
                    <a:srgbClr val="292929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1600" baseline="-20833" dirty="0">
                  <a:solidFill>
                    <a:srgbClr val="292929"/>
                  </a:solidFill>
                  <a:latin typeface="Times New Roman"/>
                  <a:cs typeface="Times New Roman"/>
                </a:rPr>
                <a:t>3</a:t>
              </a:r>
              <a:r>
                <a:rPr lang="en-US" sz="1600" dirty="0">
                  <a:solidFill>
                    <a:srgbClr val="292929"/>
                  </a:solidFill>
                  <a:latin typeface="Times New Roman"/>
                  <a:cs typeface="Times New Roman"/>
                </a:rPr>
                <a:t>,</a:t>
              </a:r>
              <a:r>
                <a:rPr lang="en-US" sz="1600" spc="-110" dirty="0">
                  <a:solidFill>
                    <a:srgbClr val="292929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i="1" dirty="0">
                  <a:solidFill>
                    <a:srgbClr val="292929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1600" baseline="-20833" dirty="0">
                  <a:solidFill>
                    <a:srgbClr val="292929"/>
                  </a:solidFill>
                  <a:latin typeface="Times New Roman"/>
                  <a:cs typeface="Times New Roman"/>
                </a:rPr>
                <a:t>6</a:t>
              </a:r>
              <a:r>
                <a:rPr lang="zh-CN" altLang="en-US" sz="1600" dirty="0">
                  <a:solidFill>
                    <a:srgbClr val="292929"/>
                  </a:solidFill>
                  <a:latin typeface="UKIJ CJK"/>
                  <a:cs typeface="UKIJ CJK"/>
                </a:rPr>
                <a:t>相同</a:t>
              </a:r>
              <a:endParaRPr lang="en-US" altLang="zh-CN" sz="1600" dirty="0">
                <a:solidFill>
                  <a:srgbClr val="292929"/>
                </a:solidFill>
                <a:latin typeface="UKIJ CJK"/>
                <a:cs typeface="UKIJ CJK"/>
              </a:endParaRPr>
            </a:p>
            <a:p>
              <a:pPr marL="335915" indent="-285750">
                <a:lnSpc>
                  <a:spcPct val="100000"/>
                </a:lnSpc>
                <a:spcBef>
                  <a:spcPts val="3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  <a:tabLst>
                  <a:tab pos="394335" algn="l"/>
                </a:tabLst>
              </a:pPr>
              <a:r>
                <a:rPr lang="en-US" sz="1600" i="1" dirty="0">
                  <a:solidFill>
                    <a:srgbClr val="292929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1600" baseline="-20833" dirty="0">
                  <a:solidFill>
                    <a:srgbClr val="292929"/>
                  </a:solidFill>
                  <a:latin typeface="Times New Roman"/>
                  <a:cs typeface="Times New Roman"/>
                </a:rPr>
                <a:t>4</a:t>
              </a:r>
              <a:r>
                <a:rPr lang="en-US" sz="1600" dirty="0">
                  <a:solidFill>
                    <a:srgbClr val="292929"/>
                  </a:solidFill>
                  <a:latin typeface="Times New Roman"/>
                  <a:cs typeface="Times New Roman"/>
                </a:rPr>
                <a:t>,</a:t>
              </a:r>
              <a:r>
                <a:rPr lang="en-US" sz="1600" spc="-110" dirty="0">
                  <a:solidFill>
                    <a:srgbClr val="292929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i="1" dirty="0">
                  <a:solidFill>
                    <a:srgbClr val="292929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1600" baseline="-20833" dirty="0">
                  <a:solidFill>
                    <a:srgbClr val="292929"/>
                  </a:solidFill>
                  <a:latin typeface="Times New Roman"/>
                  <a:cs typeface="Times New Roman"/>
                </a:rPr>
                <a:t>7</a:t>
              </a:r>
              <a:r>
                <a:rPr lang="zh-CN" altLang="en-US" sz="1600" dirty="0">
                  <a:solidFill>
                    <a:srgbClr val="292929"/>
                  </a:solidFill>
                  <a:latin typeface="UKIJ CJK"/>
                  <a:cs typeface="UKIJ CJK"/>
                </a:rPr>
                <a:t>相同</a:t>
              </a:r>
              <a:endParaRPr lang="en-US" altLang="zh-CN" sz="1600" dirty="0">
                <a:solidFill>
                  <a:srgbClr val="292929"/>
                </a:solidFill>
                <a:latin typeface="UKIJ CJK"/>
                <a:cs typeface="UKIJ CJK"/>
              </a:endParaRPr>
            </a:p>
            <a:p>
              <a:pPr marL="335915" indent="-285750">
                <a:spcBef>
                  <a:spcPts val="3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  <a:tabLst>
                  <a:tab pos="394335" algn="l"/>
                </a:tabLst>
              </a:pPr>
              <a:r>
                <a:rPr lang="en-US" sz="1600" i="1" dirty="0">
                  <a:solidFill>
                    <a:srgbClr val="292929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1600" baseline="-20833" dirty="0">
                  <a:solidFill>
                    <a:srgbClr val="292929"/>
                  </a:solidFill>
                  <a:latin typeface="Times New Roman"/>
                  <a:cs typeface="Times New Roman"/>
                </a:rPr>
                <a:t>8</a:t>
              </a:r>
              <a:r>
                <a:rPr lang="en-US" sz="1600" dirty="0">
                  <a:solidFill>
                    <a:srgbClr val="292929"/>
                  </a:solidFill>
                  <a:latin typeface="Times New Roman"/>
                  <a:cs typeface="Times New Roman"/>
                </a:rPr>
                <a:t>,</a:t>
              </a:r>
              <a:r>
                <a:rPr lang="en-US" sz="1600" spc="-110" dirty="0">
                  <a:solidFill>
                    <a:srgbClr val="292929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i="1" dirty="0">
                  <a:solidFill>
                    <a:srgbClr val="292929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1600" baseline="-20833" dirty="0">
                  <a:solidFill>
                    <a:srgbClr val="292929"/>
                  </a:solidFill>
                  <a:latin typeface="Times New Roman"/>
                  <a:cs typeface="Times New Roman"/>
                </a:rPr>
                <a:t>9</a:t>
              </a:r>
              <a:r>
                <a:rPr lang="zh-CN" altLang="en-US" sz="1600" dirty="0">
                  <a:solidFill>
                    <a:srgbClr val="292929"/>
                  </a:solidFill>
                  <a:latin typeface="UKIJ CJK"/>
                  <a:cs typeface="UKIJ CJK"/>
                </a:rPr>
                <a:t>相同</a:t>
              </a:r>
              <a:endParaRPr lang="en-US" altLang="zh-CN" sz="1600" dirty="0">
                <a:solidFill>
                  <a:srgbClr val="292929"/>
                </a:solidFill>
                <a:latin typeface="UKIJ CJK"/>
                <a:cs typeface="UKIJ CJK"/>
              </a:endParaRPr>
            </a:p>
          </p:txBody>
        </p:sp>
      </p:grpSp>
      <p:sp>
        <p:nvSpPr>
          <p:cNvPr id="7" name="object 2">
            <a:extLst>
              <a:ext uri="{FF2B5EF4-FFF2-40B4-BE49-F238E27FC236}">
                <a16:creationId xmlns:a16="http://schemas.microsoft.com/office/drawing/2014/main" id="{91FFD7B5-FFF0-A318-B84C-B73249934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r>
              <a:rPr lang="zh-CN" altLang="en-US" spc="-5" dirty="0">
                <a:solidFill>
                  <a:schemeClr val="bg1"/>
                </a:solidFill>
              </a:rPr>
              <a:t>分析技术的基本思想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CD8D66-FAC6-3F75-3B7E-11306490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1" y="1846736"/>
            <a:ext cx="1529905" cy="101405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0242681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02DC8B3-AD21-DAB7-A3CC-2F32738B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28" y="2133599"/>
            <a:ext cx="4093859" cy="426095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153</a:t>
            </a:fld>
            <a:endParaRPr lang="en-US" altLang="zh-CN" dirty="0"/>
          </a:p>
        </p:txBody>
      </p:sp>
      <p:sp>
        <p:nvSpPr>
          <p:cNvPr id="11" name="object 3 1">
            <a:extLst>
              <a:ext uri="{FF2B5EF4-FFF2-40B4-BE49-F238E27FC236}">
                <a16:creationId xmlns:a16="http://schemas.microsoft.com/office/drawing/2014/main" id="{BB155059-9B95-F962-BA4E-27983E9716B5}"/>
              </a:ext>
            </a:extLst>
          </p:cNvPr>
          <p:cNvSpPr txBox="1"/>
          <p:nvPr/>
        </p:nvSpPr>
        <p:spPr>
          <a:xfrm>
            <a:off x="310199" y="77407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EC459C88-DE07-FD73-4367-DCAAA48255B9}"/>
              </a:ext>
            </a:extLst>
          </p:cNvPr>
          <p:cNvSpPr/>
          <p:nvPr/>
        </p:nvSpPr>
        <p:spPr>
          <a:xfrm>
            <a:off x="2643146" y="6053283"/>
            <a:ext cx="457200" cy="273050"/>
          </a:xfrm>
          <a:prstGeom prst="flowChartConnector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71C4439A-1437-437A-7640-D2B1EE8B9E6A}"/>
              </a:ext>
            </a:extLst>
          </p:cNvPr>
          <p:cNvSpPr/>
          <p:nvPr/>
        </p:nvSpPr>
        <p:spPr>
          <a:xfrm>
            <a:off x="2627161" y="5723062"/>
            <a:ext cx="457200" cy="273050"/>
          </a:xfrm>
          <a:prstGeom prst="flowChartConnector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560C05C5-97FF-1868-E600-A67C85F66EF5}"/>
              </a:ext>
            </a:extLst>
          </p:cNvPr>
          <p:cNvSpPr/>
          <p:nvPr/>
        </p:nvSpPr>
        <p:spPr>
          <a:xfrm>
            <a:off x="2643063" y="4447043"/>
            <a:ext cx="457200" cy="273050"/>
          </a:xfrm>
          <a:prstGeom prst="flowChartConnector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DAD15EB4-5255-49E9-F47B-5D788E4F9C9B}"/>
              </a:ext>
            </a:extLst>
          </p:cNvPr>
          <p:cNvSpPr/>
          <p:nvPr/>
        </p:nvSpPr>
        <p:spPr>
          <a:xfrm>
            <a:off x="2627160" y="5402469"/>
            <a:ext cx="457200" cy="273050"/>
          </a:xfrm>
          <a:prstGeom prst="flowChartConnector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50166525-4518-1721-53A7-D2A2B4BDA1FD}"/>
              </a:ext>
            </a:extLst>
          </p:cNvPr>
          <p:cNvSpPr/>
          <p:nvPr/>
        </p:nvSpPr>
        <p:spPr>
          <a:xfrm>
            <a:off x="2627160" y="4100996"/>
            <a:ext cx="457200" cy="27305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79478E2B-8DA6-16C8-CDD7-06CF154F9E39}"/>
              </a:ext>
            </a:extLst>
          </p:cNvPr>
          <p:cNvSpPr/>
          <p:nvPr/>
        </p:nvSpPr>
        <p:spPr>
          <a:xfrm>
            <a:off x="2627160" y="5077129"/>
            <a:ext cx="457200" cy="27305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F866128-DBCA-4900-46D0-A4B368815E00}"/>
              </a:ext>
            </a:extLst>
          </p:cNvPr>
          <p:cNvGrpSpPr/>
          <p:nvPr/>
        </p:nvGrpSpPr>
        <p:grpSpPr>
          <a:xfrm>
            <a:off x="7182479" y="975360"/>
            <a:ext cx="1803876" cy="1469136"/>
            <a:chOff x="7182479" y="975360"/>
            <a:chExt cx="1803876" cy="146913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94F67CD-5F5E-50BA-B383-F88F0CD8C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2479" y="975360"/>
              <a:ext cx="1803876" cy="1469136"/>
            </a:xfrm>
            <a:custGeom>
              <a:avLst/>
              <a:gdLst>
                <a:gd name="connsiteX0" fmla="*/ 0 w 1803876"/>
                <a:gd name="connsiteY0" fmla="*/ 0 h 1469136"/>
                <a:gd name="connsiteX1" fmla="*/ 583253 w 1803876"/>
                <a:gd name="connsiteY1" fmla="*/ 0 h 1469136"/>
                <a:gd name="connsiteX2" fmla="*/ 1184545 w 1803876"/>
                <a:gd name="connsiteY2" fmla="*/ 0 h 1469136"/>
                <a:gd name="connsiteX3" fmla="*/ 1803876 w 1803876"/>
                <a:gd name="connsiteY3" fmla="*/ 0 h 1469136"/>
                <a:gd name="connsiteX4" fmla="*/ 1803876 w 1803876"/>
                <a:gd name="connsiteY4" fmla="*/ 445638 h 1469136"/>
                <a:gd name="connsiteX5" fmla="*/ 1803876 w 1803876"/>
                <a:gd name="connsiteY5" fmla="*/ 905967 h 1469136"/>
                <a:gd name="connsiteX6" fmla="*/ 1803876 w 1803876"/>
                <a:gd name="connsiteY6" fmla="*/ 1469136 h 1469136"/>
                <a:gd name="connsiteX7" fmla="*/ 1202584 w 1803876"/>
                <a:gd name="connsiteY7" fmla="*/ 1469136 h 1469136"/>
                <a:gd name="connsiteX8" fmla="*/ 637370 w 1803876"/>
                <a:gd name="connsiteY8" fmla="*/ 1469136 h 1469136"/>
                <a:gd name="connsiteX9" fmla="*/ 0 w 1803876"/>
                <a:gd name="connsiteY9" fmla="*/ 1469136 h 1469136"/>
                <a:gd name="connsiteX10" fmla="*/ 0 w 1803876"/>
                <a:gd name="connsiteY10" fmla="*/ 1008807 h 1469136"/>
                <a:gd name="connsiteX11" fmla="*/ 0 w 1803876"/>
                <a:gd name="connsiteY11" fmla="*/ 548477 h 1469136"/>
                <a:gd name="connsiteX12" fmla="*/ 0 w 1803876"/>
                <a:gd name="connsiteY12" fmla="*/ 0 h 146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76" h="1469136" fill="none" extrusionOk="0">
                  <a:moveTo>
                    <a:pt x="0" y="0"/>
                  </a:moveTo>
                  <a:cubicBezTo>
                    <a:pt x="161765" y="20632"/>
                    <a:pt x="297237" y="-1895"/>
                    <a:pt x="583253" y="0"/>
                  </a:cubicBezTo>
                  <a:cubicBezTo>
                    <a:pt x="869269" y="1895"/>
                    <a:pt x="1012494" y="-27949"/>
                    <a:pt x="1184545" y="0"/>
                  </a:cubicBezTo>
                  <a:cubicBezTo>
                    <a:pt x="1356596" y="27949"/>
                    <a:pt x="1672732" y="-4205"/>
                    <a:pt x="1803876" y="0"/>
                  </a:cubicBezTo>
                  <a:cubicBezTo>
                    <a:pt x="1812195" y="109781"/>
                    <a:pt x="1825198" y="336417"/>
                    <a:pt x="1803876" y="445638"/>
                  </a:cubicBezTo>
                  <a:cubicBezTo>
                    <a:pt x="1782554" y="554859"/>
                    <a:pt x="1805402" y="686039"/>
                    <a:pt x="1803876" y="905967"/>
                  </a:cubicBezTo>
                  <a:cubicBezTo>
                    <a:pt x="1802350" y="1125895"/>
                    <a:pt x="1820816" y="1338560"/>
                    <a:pt x="1803876" y="1469136"/>
                  </a:cubicBezTo>
                  <a:cubicBezTo>
                    <a:pt x="1590542" y="1481413"/>
                    <a:pt x="1404468" y="1446164"/>
                    <a:pt x="1202584" y="1469136"/>
                  </a:cubicBezTo>
                  <a:cubicBezTo>
                    <a:pt x="1000700" y="1492108"/>
                    <a:pt x="773109" y="1492401"/>
                    <a:pt x="637370" y="1469136"/>
                  </a:cubicBezTo>
                  <a:cubicBezTo>
                    <a:pt x="501631" y="1445871"/>
                    <a:pt x="258776" y="1446354"/>
                    <a:pt x="0" y="1469136"/>
                  </a:cubicBezTo>
                  <a:cubicBezTo>
                    <a:pt x="178" y="1315130"/>
                    <a:pt x="12266" y="1122816"/>
                    <a:pt x="0" y="1008807"/>
                  </a:cubicBezTo>
                  <a:cubicBezTo>
                    <a:pt x="-12266" y="894798"/>
                    <a:pt x="3371" y="653607"/>
                    <a:pt x="0" y="548477"/>
                  </a:cubicBezTo>
                  <a:cubicBezTo>
                    <a:pt x="-3371" y="443347"/>
                    <a:pt x="24916" y="247167"/>
                    <a:pt x="0" y="0"/>
                  </a:cubicBezTo>
                  <a:close/>
                </a:path>
                <a:path w="1803876" h="1469136" stroke="0" extrusionOk="0">
                  <a:moveTo>
                    <a:pt x="0" y="0"/>
                  </a:moveTo>
                  <a:cubicBezTo>
                    <a:pt x="217854" y="6225"/>
                    <a:pt x="326697" y="-4495"/>
                    <a:pt x="601292" y="0"/>
                  </a:cubicBezTo>
                  <a:cubicBezTo>
                    <a:pt x="875887" y="4495"/>
                    <a:pt x="1071254" y="22736"/>
                    <a:pt x="1220623" y="0"/>
                  </a:cubicBezTo>
                  <a:cubicBezTo>
                    <a:pt x="1369992" y="-22736"/>
                    <a:pt x="1523247" y="-12849"/>
                    <a:pt x="1803876" y="0"/>
                  </a:cubicBezTo>
                  <a:cubicBezTo>
                    <a:pt x="1811993" y="108941"/>
                    <a:pt x="1827856" y="366104"/>
                    <a:pt x="1803876" y="504403"/>
                  </a:cubicBezTo>
                  <a:cubicBezTo>
                    <a:pt x="1779896" y="642702"/>
                    <a:pt x="1815370" y="864933"/>
                    <a:pt x="1803876" y="1023498"/>
                  </a:cubicBezTo>
                  <a:cubicBezTo>
                    <a:pt x="1792382" y="1182063"/>
                    <a:pt x="1795012" y="1264578"/>
                    <a:pt x="1803876" y="1469136"/>
                  </a:cubicBezTo>
                  <a:cubicBezTo>
                    <a:pt x="1549210" y="1452719"/>
                    <a:pt x="1393217" y="1483283"/>
                    <a:pt x="1256700" y="1469136"/>
                  </a:cubicBezTo>
                  <a:cubicBezTo>
                    <a:pt x="1120183" y="1454989"/>
                    <a:pt x="895015" y="1454322"/>
                    <a:pt x="655408" y="1469136"/>
                  </a:cubicBezTo>
                  <a:cubicBezTo>
                    <a:pt x="415801" y="1483950"/>
                    <a:pt x="131807" y="1469818"/>
                    <a:pt x="0" y="1469136"/>
                  </a:cubicBezTo>
                  <a:cubicBezTo>
                    <a:pt x="-3117" y="1288851"/>
                    <a:pt x="-3418" y="1198369"/>
                    <a:pt x="0" y="994115"/>
                  </a:cubicBezTo>
                  <a:cubicBezTo>
                    <a:pt x="3418" y="789861"/>
                    <a:pt x="13841" y="732562"/>
                    <a:pt x="0" y="504403"/>
                  </a:cubicBezTo>
                  <a:cubicBezTo>
                    <a:pt x="-13841" y="276244"/>
                    <a:pt x="-19872" y="185178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9617555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75761EA-B283-93E9-A381-6FFD7B7CC4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4000" y="1577181"/>
              <a:ext cx="284643" cy="384969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C369B00F-D7FE-3569-A415-39E83F103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7350" y="1860550"/>
              <a:ext cx="146050" cy="450850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E7A01D4-918F-C3CA-7B85-B5DEBA91CD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3600" y="1543050"/>
              <a:ext cx="260350" cy="431800"/>
            </a:xfrm>
            <a:prstGeom prst="straightConnector1">
              <a:avLst/>
            </a:prstGeom>
            <a:ln w="12700">
              <a:solidFill>
                <a:srgbClr val="FFC000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7B5A061-BA5F-9EDE-A443-32C7E1134268}"/>
              </a:ext>
            </a:extLst>
          </p:cNvPr>
          <p:cNvGrpSpPr/>
          <p:nvPr/>
        </p:nvGrpSpPr>
        <p:grpSpPr>
          <a:xfrm>
            <a:off x="266699" y="5401415"/>
            <a:ext cx="1766575" cy="1057412"/>
            <a:chOff x="266699" y="5401415"/>
            <a:chExt cx="1766575" cy="1057412"/>
          </a:xfrm>
          <a:solidFill>
            <a:srgbClr val="FFF1C7"/>
          </a:solidFill>
        </p:grpSpPr>
        <p:sp>
          <p:nvSpPr>
            <p:cNvPr id="27" name="对话气泡: 圆角矩形 26">
              <a:extLst>
                <a:ext uri="{FF2B5EF4-FFF2-40B4-BE49-F238E27FC236}">
                  <a16:creationId xmlns:a16="http://schemas.microsoft.com/office/drawing/2014/main" id="{DCF7861E-0F32-2A69-D14B-08B9021C5B68}"/>
                </a:ext>
              </a:extLst>
            </p:cNvPr>
            <p:cNvSpPr/>
            <p:nvPr/>
          </p:nvSpPr>
          <p:spPr>
            <a:xfrm rot="10800000" flipV="1">
              <a:off x="266699" y="5401415"/>
              <a:ext cx="1766575" cy="1057412"/>
            </a:xfrm>
            <a:prstGeom prst="wedgeRoundRectCallout">
              <a:avLst>
                <a:gd name="adj1" fmla="val -75020"/>
                <a:gd name="adj2" fmla="val -39505"/>
                <a:gd name="adj3" fmla="val 16667"/>
              </a:avLst>
            </a:prstGeom>
            <a:grp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sz="1700" dirty="0">
                  <a:solidFill>
                    <a:sysClr val="windowText" lastClr="000000"/>
                  </a:solidFill>
                </a:rPr>
                <a:t> </a:t>
              </a:r>
              <a:endParaRPr lang="en-US" altLang="zh-CN" sz="1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11">
              <a:extLst>
                <a:ext uri="{FF2B5EF4-FFF2-40B4-BE49-F238E27FC236}">
                  <a16:creationId xmlns:a16="http://schemas.microsoft.com/office/drawing/2014/main" id="{EFC21E80-D649-DF2A-768B-8750C0545D10}"/>
                </a:ext>
              </a:extLst>
            </p:cNvPr>
            <p:cNvSpPr txBox="1"/>
            <p:nvPr/>
          </p:nvSpPr>
          <p:spPr>
            <a:xfrm>
              <a:off x="439331" y="5449059"/>
              <a:ext cx="1508857" cy="997068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600" spc="-5" dirty="0">
                  <a:solidFill>
                    <a:srgbClr val="292929"/>
                  </a:solidFill>
                  <a:latin typeface="UKIJ CJK"/>
                  <a:cs typeface="UKIJ CJK"/>
                </a:rPr>
                <a:t>(8, 9), (4, 7), (3, 6)</a:t>
              </a:r>
              <a:r>
                <a:rPr lang="zh-CN" altLang="en-US" sz="1600" spc="-5" dirty="0">
                  <a:solidFill>
                    <a:srgbClr val="292929"/>
                  </a:solidFill>
                  <a:latin typeface="UKIJ CJK"/>
                  <a:cs typeface="UKIJ CJK"/>
                </a:rPr>
                <a:t>分别可看作是由原来的一个</a:t>
              </a:r>
              <a:r>
                <a:rPr lang="en-US" altLang="zh-CN" sz="1600" spc="-5" dirty="0">
                  <a:solidFill>
                    <a:srgbClr val="292929"/>
                  </a:solidFill>
                  <a:latin typeface="UKIJ CJK"/>
                  <a:cs typeface="UKIJ CJK"/>
                </a:rPr>
                <a:t>LR(0)</a:t>
              </a:r>
              <a:r>
                <a:rPr lang="zh-CN" altLang="en-US" sz="1600" spc="-5" dirty="0">
                  <a:solidFill>
                    <a:srgbClr val="292929"/>
                  </a:solidFill>
                  <a:latin typeface="UKIJ CJK"/>
                  <a:cs typeface="UKIJ CJK"/>
                </a:rPr>
                <a:t>状态拆分而来</a:t>
              </a:r>
            </a:p>
          </p:txBody>
        </p: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C7240D5E-1482-F9D7-58A4-0BD153B790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r>
              <a:rPr lang="zh-CN" altLang="en-US" spc="-5" dirty="0">
                <a:solidFill>
                  <a:schemeClr val="bg1"/>
                </a:solidFill>
              </a:rPr>
              <a:t>分析技术的基本思想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4DDDD9-3498-80A0-8AFD-8818E5D08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1" y="1846736"/>
            <a:ext cx="1529905" cy="101405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859984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02DC8B3-AD21-DAB7-A3CC-2F32738B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02" y="2556886"/>
            <a:ext cx="2395266" cy="2493032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154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r>
              <a:rPr lang="zh-CN" altLang="en-US" spc="-5" dirty="0">
                <a:solidFill>
                  <a:schemeClr val="bg1"/>
                </a:solidFill>
              </a:rPr>
              <a:t>分析技术的基本思想</a:t>
            </a:r>
          </a:p>
        </p:txBody>
      </p:sp>
      <p:sp>
        <p:nvSpPr>
          <p:cNvPr id="11" name="object 3 1">
            <a:extLst>
              <a:ext uri="{FF2B5EF4-FFF2-40B4-BE49-F238E27FC236}">
                <a16:creationId xmlns:a16="http://schemas.microsoft.com/office/drawing/2014/main" id="{BB155059-9B95-F962-BA4E-27983E9716B5}"/>
              </a:ext>
            </a:extLst>
          </p:cNvPr>
          <p:cNvSpPr txBox="1"/>
          <p:nvPr/>
        </p:nvSpPr>
        <p:spPr>
          <a:xfrm>
            <a:off x="310199" y="774079"/>
            <a:ext cx="5442419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4F67CD-5F5E-50BA-B383-F88F0CD8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734" y="1064871"/>
            <a:ext cx="4868692" cy="3965223"/>
          </a:xfrm>
          <a:custGeom>
            <a:avLst/>
            <a:gdLst>
              <a:gd name="connsiteX0" fmla="*/ 0 w 4868692"/>
              <a:gd name="connsiteY0" fmla="*/ 0 h 3965223"/>
              <a:gd name="connsiteX1" fmla="*/ 549467 w 4868692"/>
              <a:gd name="connsiteY1" fmla="*/ 0 h 3965223"/>
              <a:gd name="connsiteX2" fmla="*/ 1342368 w 4868692"/>
              <a:gd name="connsiteY2" fmla="*/ 0 h 3965223"/>
              <a:gd name="connsiteX3" fmla="*/ 2037895 w 4868692"/>
              <a:gd name="connsiteY3" fmla="*/ 0 h 3965223"/>
              <a:gd name="connsiteX4" fmla="*/ 2587362 w 4868692"/>
              <a:gd name="connsiteY4" fmla="*/ 0 h 3965223"/>
              <a:gd name="connsiteX5" fmla="*/ 3234203 w 4868692"/>
              <a:gd name="connsiteY5" fmla="*/ 0 h 3965223"/>
              <a:gd name="connsiteX6" fmla="*/ 3929730 w 4868692"/>
              <a:gd name="connsiteY6" fmla="*/ 0 h 3965223"/>
              <a:gd name="connsiteX7" fmla="*/ 4868692 w 4868692"/>
              <a:gd name="connsiteY7" fmla="*/ 0 h 3965223"/>
              <a:gd name="connsiteX8" fmla="*/ 4868692 w 4868692"/>
              <a:gd name="connsiteY8" fmla="*/ 740175 h 3965223"/>
              <a:gd name="connsiteX9" fmla="*/ 4868692 w 4868692"/>
              <a:gd name="connsiteY9" fmla="*/ 1440698 h 3965223"/>
              <a:gd name="connsiteX10" fmla="*/ 4868692 w 4868692"/>
              <a:gd name="connsiteY10" fmla="*/ 2101568 h 3965223"/>
              <a:gd name="connsiteX11" fmla="*/ 4868692 w 4868692"/>
              <a:gd name="connsiteY11" fmla="*/ 2841743 h 3965223"/>
              <a:gd name="connsiteX12" fmla="*/ 4868692 w 4868692"/>
              <a:gd name="connsiteY12" fmla="*/ 3965223 h 3965223"/>
              <a:gd name="connsiteX13" fmla="*/ 4173165 w 4868692"/>
              <a:gd name="connsiteY13" fmla="*/ 3965223 h 3965223"/>
              <a:gd name="connsiteX14" fmla="*/ 3526324 w 4868692"/>
              <a:gd name="connsiteY14" fmla="*/ 3965223 h 3965223"/>
              <a:gd name="connsiteX15" fmla="*/ 2879484 w 4868692"/>
              <a:gd name="connsiteY15" fmla="*/ 3965223 h 3965223"/>
              <a:gd name="connsiteX16" fmla="*/ 2232643 w 4868692"/>
              <a:gd name="connsiteY16" fmla="*/ 3965223 h 3965223"/>
              <a:gd name="connsiteX17" fmla="*/ 1537116 w 4868692"/>
              <a:gd name="connsiteY17" fmla="*/ 3965223 h 3965223"/>
              <a:gd name="connsiteX18" fmla="*/ 890275 w 4868692"/>
              <a:gd name="connsiteY18" fmla="*/ 3965223 h 3965223"/>
              <a:gd name="connsiteX19" fmla="*/ 0 w 4868692"/>
              <a:gd name="connsiteY19" fmla="*/ 3965223 h 3965223"/>
              <a:gd name="connsiteX20" fmla="*/ 0 w 4868692"/>
              <a:gd name="connsiteY20" fmla="*/ 3344005 h 3965223"/>
              <a:gd name="connsiteX21" fmla="*/ 0 w 4868692"/>
              <a:gd name="connsiteY21" fmla="*/ 2643482 h 3965223"/>
              <a:gd name="connsiteX22" fmla="*/ 0 w 4868692"/>
              <a:gd name="connsiteY22" fmla="*/ 1942959 h 3965223"/>
              <a:gd name="connsiteX23" fmla="*/ 0 w 4868692"/>
              <a:gd name="connsiteY23" fmla="*/ 1282089 h 3965223"/>
              <a:gd name="connsiteX24" fmla="*/ 0 w 4868692"/>
              <a:gd name="connsiteY24" fmla="*/ 740175 h 3965223"/>
              <a:gd name="connsiteX25" fmla="*/ 0 w 4868692"/>
              <a:gd name="connsiteY25" fmla="*/ 0 h 396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68692" h="3965223" fill="none" extrusionOk="0">
                <a:moveTo>
                  <a:pt x="0" y="0"/>
                </a:moveTo>
                <a:cubicBezTo>
                  <a:pt x="228688" y="13967"/>
                  <a:pt x="299526" y="-2697"/>
                  <a:pt x="549467" y="0"/>
                </a:cubicBezTo>
                <a:cubicBezTo>
                  <a:pt x="799408" y="2697"/>
                  <a:pt x="986643" y="8286"/>
                  <a:pt x="1342368" y="0"/>
                </a:cubicBezTo>
                <a:cubicBezTo>
                  <a:pt x="1698093" y="-8286"/>
                  <a:pt x="1792977" y="-34372"/>
                  <a:pt x="2037895" y="0"/>
                </a:cubicBezTo>
                <a:cubicBezTo>
                  <a:pt x="2282813" y="34372"/>
                  <a:pt x="2343902" y="23315"/>
                  <a:pt x="2587362" y="0"/>
                </a:cubicBezTo>
                <a:cubicBezTo>
                  <a:pt x="2830822" y="-23315"/>
                  <a:pt x="2972011" y="-29854"/>
                  <a:pt x="3234203" y="0"/>
                </a:cubicBezTo>
                <a:cubicBezTo>
                  <a:pt x="3496395" y="29854"/>
                  <a:pt x="3659547" y="18341"/>
                  <a:pt x="3929730" y="0"/>
                </a:cubicBezTo>
                <a:cubicBezTo>
                  <a:pt x="4199913" y="-18341"/>
                  <a:pt x="4429518" y="-7559"/>
                  <a:pt x="4868692" y="0"/>
                </a:cubicBezTo>
                <a:cubicBezTo>
                  <a:pt x="4879768" y="355291"/>
                  <a:pt x="4869039" y="448068"/>
                  <a:pt x="4868692" y="740175"/>
                </a:cubicBezTo>
                <a:cubicBezTo>
                  <a:pt x="4868345" y="1032283"/>
                  <a:pt x="4866315" y="1254773"/>
                  <a:pt x="4868692" y="1440698"/>
                </a:cubicBezTo>
                <a:cubicBezTo>
                  <a:pt x="4871069" y="1626623"/>
                  <a:pt x="4893213" y="1911174"/>
                  <a:pt x="4868692" y="2101568"/>
                </a:cubicBezTo>
                <a:cubicBezTo>
                  <a:pt x="4844172" y="2291962"/>
                  <a:pt x="4876613" y="2560260"/>
                  <a:pt x="4868692" y="2841743"/>
                </a:cubicBezTo>
                <a:cubicBezTo>
                  <a:pt x="4860771" y="3123226"/>
                  <a:pt x="4881435" y="3428284"/>
                  <a:pt x="4868692" y="3965223"/>
                </a:cubicBezTo>
                <a:cubicBezTo>
                  <a:pt x="4573563" y="3966685"/>
                  <a:pt x="4461002" y="3990563"/>
                  <a:pt x="4173165" y="3965223"/>
                </a:cubicBezTo>
                <a:cubicBezTo>
                  <a:pt x="3885328" y="3939883"/>
                  <a:pt x="3670880" y="3966603"/>
                  <a:pt x="3526324" y="3965223"/>
                </a:cubicBezTo>
                <a:cubicBezTo>
                  <a:pt x="3381768" y="3963843"/>
                  <a:pt x="3159731" y="3933432"/>
                  <a:pt x="2879484" y="3965223"/>
                </a:cubicBezTo>
                <a:cubicBezTo>
                  <a:pt x="2599237" y="3997014"/>
                  <a:pt x="2426619" y="3984835"/>
                  <a:pt x="2232643" y="3965223"/>
                </a:cubicBezTo>
                <a:cubicBezTo>
                  <a:pt x="2038667" y="3945611"/>
                  <a:pt x="1846340" y="3986073"/>
                  <a:pt x="1537116" y="3965223"/>
                </a:cubicBezTo>
                <a:cubicBezTo>
                  <a:pt x="1227892" y="3944373"/>
                  <a:pt x="1101847" y="3944650"/>
                  <a:pt x="890275" y="3965223"/>
                </a:cubicBezTo>
                <a:cubicBezTo>
                  <a:pt x="678703" y="3985796"/>
                  <a:pt x="202502" y="3973054"/>
                  <a:pt x="0" y="3965223"/>
                </a:cubicBezTo>
                <a:cubicBezTo>
                  <a:pt x="-8833" y="3734448"/>
                  <a:pt x="-8407" y="3526823"/>
                  <a:pt x="0" y="3344005"/>
                </a:cubicBezTo>
                <a:cubicBezTo>
                  <a:pt x="8407" y="3161187"/>
                  <a:pt x="-24275" y="2843630"/>
                  <a:pt x="0" y="2643482"/>
                </a:cubicBezTo>
                <a:cubicBezTo>
                  <a:pt x="24275" y="2443334"/>
                  <a:pt x="22792" y="2227686"/>
                  <a:pt x="0" y="1942959"/>
                </a:cubicBezTo>
                <a:cubicBezTo>
                  <a:pt x="-22792" y="1658232"/>
                  <a:pt x="30255" y="1551016"/>
                  <a:pt x="0" y="1282089"/>
                </a:cubicBezTo>
                <a:cubicBezTo>
                  <a:pt x="-30255" y="1013162"/>
                  <a:pt x="8899" y="959442"/>
                  <a:pt x="0" y="740175"/>
                </a:cubicBezTo>
                <a:cubicBezTo>
                  <a:pt x="-8899" y="520908"/>
                  <a:pt x="-31304" y="353414"/>
                  <a:pt x="0" y="0"/>
                </a:cubicBezTo>
                <a:close/>
              </a:path>
              <a:path w="4868692" h="3965223" stroke="0" extrusionOk="0">
                <a:moveTo>
                  <a:pt x="0" y="0"/>
                </a:moveTo>
                <a:cubicBezTo>
                  <a:pt x="211316" y="24047"/>
                  <a:pt x="461736" y="22322"/>
                  <a:pt x="695527" y="0"/>
                </a:cubicBezTo>
                <a:cubicBezTo>
                  <a:pt x="929318" y="-22322"/>
                  <a:pt x="1128853" y="-17370"/>
                  <a:pt x="1439742" y="0"/>
                </a:cubicBezTo>
                <a:cubicBezTo>
                  <a:pt x="1750631" y="17370"/>
                  <a:pt x="1760894" y="-20766"/>
                  <a:pt x="1989208" y="0"/>
                </a:cubicBezTo>
                <a:cubicBezTo>
                  <a:pt x="2217522" y="20766"/>
                  <a:pt x="2364700" y="-26615"/>
                  <a:pt x="2733423" y="0"/>
                </a:cubicBezTo>
                <a:cubicBezTo>
                  <a:pt x="3102146" y="26615"/>
                  <a:pt x="3082143" y="-16619"/>
                  <a:pt x="3282889" y="0"/>
                </a:cubicBezTo>
                <a:cubicBezTo>
                  <a:pt x="3483635" y="16619"/>
                  <a:pt x="3887713" y="-11187"/>
                  <a:pt x="4075791" y="0"/>
                </a:cubicBezTo>
                <a:cubicBezTo>
                  <a:pt x="4263869" y="11187"/>
                  <a:pt x="4586234" y="921"/>
                  <a:pt x="4868692" y="0"/>
                </a:cubicBezTo>
                <a:cubicBezTo>
                  <a:pt x="4879543" y="343073"/>
                  <a:pt x="4879364" y="462862"/>
                  <a:pt x="4868692" y="740175"/>
                </a:cubicBezTo>
                <a:cubicBezTo>
                  <a:pt x="4858020" y="1017488"/>
                  <a:pt x="4862545" y="1127338"/>
                  <a:pt x="4868692" y="1361393"/>
                </a:cubicBezTo>
                <a:cubicBezTo>
                  <a:pt x="4874839" y="1595448"/>
                  <a:pt x="4870220" y="1872800"/>
                  <a:pt x="4868692" y="2061916"/>
                </a:cubicBezTo>
                <a:cubicBezTo>
                  <a:pt x="4867164" y="2251032"/>
                  <a:pt x="4836836" y="2490949"/>
                  <a:pt x="4868692" y="2722786"/>
                </a:cubicBezTo>
                <a:cubicBezTo>
                  <a:pt x="4900549" y="2954623"/>
                  <a:pt x="4841937" y="3042902"/>
                  <a:pt x="4868692" y="3344005"/>
                </a:cubicBezTo>
                <a:cubicBezTo>
                  <a:pt x="4895447" y="3645108"/>
                  <a:pt x="4857139" y="3754979"/>
                  <a:pt x="4868692" y="3965223"/>
                </a:cubicBezTo>
                <a:cubicBezTo>
                  <a:pt x="4541497" y="3999496"/>
                  <a:pt x="4361549" y="3967647"/>
                  <a:pt x="4124478" y="3965223"/>
                </a:cubicBezTo>
                <a:cubicBezTo>
                  <a:pt x="3887407" y="3962799"/>
                  <a:pt x="3505016" y="3995050"/>
                  <a:pt x="3331576" y="3965223"/>
                </a:cubicBezTo>
                <a:cubicBezTo>
                  <a:pt x="3158136" y="3935396"/>
                  <a:pt x="2920420" y="3933230"/>
                  <a:pt x="2636049" y="3965223"/>
                </a:cubicBezTo>
                <a:cubicBezTo>
                  <a:pt x="2351678" y="3997216"/>
                  <a:pt x="2335150" y="3973326"/>
                  <a:pt x="2086582" y="3965223"/>
                </a:cubicBezTo>
                <a:cubicBezTo>
                  <a:pt x="1838014" y="3957120"/>
                  <a:pt x="1704548" y="3970291"/>
                  <a:pt x="1488429" y="3965223"/>
                </a:cubicBezTo>
                <a:cubicBezTo>
                  <a:pt x="1272310" y="3960155"/>
                  <a:pt x="1162821" y="3969662"/>
                  <a:pt x="890275" y="3965223"/>
                </a:cubicBezTo>
                <a:cubicBezTo>
                  <a:pt x="617729" y="3960784"/>
                  <a:pt x="379642" y="4004630"/>
                  <a:pt x="0" y="3965223"/>
                </a:cubicBezTo>
                <a:cubicBezTo>
                  <a:pt x="-18458" y="3651960"/>
                  <a:pt x="-28966" y="3550140"/>
                  <a:pt x="0" y="3304353"/>
                </a:cubicBezTo>
                <a:cubicBezTo>
                  <a:pt x="28966" y="3058566"/>
                  <a:pt x="-5571" y="2942712"/>
                  <a:pt x="0" y="2722786"/>
                </a:cubicBezTo>
                <a:cubicBezTo>
                  <a:pt x="5571" y="2502860"/>
                  <a:pt x="19881" y="2245236"/>
                  <a:pt x="0" y="1982612"/>
                </a:cubicBezTo>
                <a:cubicBezTo>
                  <a:pt x="-19881" y="1719988"/>
                  <a:pt x="-7020" y="1677708"/>
                  <a:pt x="0" y="1401045"/>
                </a:cubicBezTo>
                <a:cubicBezTo>
                  <a:pt x="7020" y="1124382"/>
                  <a:pt x="11074" y="1044806"/>
                  <a:pt x="0" y="819479"/>
                </a:cubicBezTo>
                <a:cubicBezTo>
                  <a:pt x="-11074" y="594152"/>
                  <a:pt x="-17116" y="399027"/>
                  <a:pt x="0" y="0"/>
                </a:cubicBezTo>
                <a:close/>
              </a:path>
            </a:pathLst>
          </a:custGeom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617555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D001D81-F430-F1EC-6FE5-AFF4D0762B4A}"/>
              </a:ext>
            </a:extLst>
          </p:cNvPr>
          <p:cNvSpPr txBox="1"/>
          <p:nvPr/>
        </p:nvSpPr>
        <p:spPr>
          <a:xfrm>
            <a:off x="2371819" y="5171693"/>
            <a:ext cx="5559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宋体" panose="02010600030101010101" pitchFamily="2" charset="-122"/>
              <a:buChar char="-"/>
            </a:pPr>
            <a:r>
              <a:rPr lang="nn-NO" sz="1800" i="1" dirty="0">
                <a:solidFill>
                  <a:srgbClr val="292929"/>
                </a:solidFill>
                <a:latin typeface="Times New Roman"/>
                <a:cs typeface="Times New Roman"/>
              </a:rPr>
              <a:t>I</a:t>
            </a:r>
            <a:r>
              <a:rPr lang="nn-NO" sz="1800" baseline="-20833" dirty="0">
                <a:solidFill>
                  <a:srgbClr val="292929"/>
                </a:solidFill>
                <a:latin typeface="Times New Roman"/>
                <a:cs typeface="Times New Roman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nn-NO" sz="1800" i="1" dirty="0">
                <a:solidFill>
                  <a:srgbClr val="292929"/>
                </a:solidFill>
                <a:latin typeface="Times New Roman"/>
                <a:cs typeface="Times New Roman"/>
              </a:rPr>
              <a:t>I</a:t>
            </a:r>
            <a:r>
              <a:rPr lang="nn-NO" sz="1800" baseline="-20833" dirty="0">
                <a:solidFill>
                  <a:srgbClr val="292929"/>
                </a:solidFill>
                <a:latin typeface="Times New Roman"/>
                <a:cs typeface="Times New Roman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只在展望符上不同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：下一个输入符号为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则归约，为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则报错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：分析动作正好相反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E7D761-CE3C-486B-5E25-6F31C64A1379}"/>
              </a:ext>
            </a:extLst>
          </p:cNvPr>
          <p:cNvSpPr/>
          <p:nvPr/>
        </p:nvSpPr>
        <p:spPr>
          <a:xfrm>
            <a:off x="5481609" y="4666728"/>
            <a:ext cx="912797" cy="33058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A1680C0-1084-8C88-AA2B-856AC7FF7AA8}"/>
              </a:ext>
            </a:extLst>
          </p:cNvPr>
          <p:cNvSpPr/>
          <p:nvPr/>
        </p:nvSpPr>
        <p:spPr>
          <a:xfrm>
            <a:off x="6733355" y="3168879"/>
            <a:ext cx="912797" cy="3305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15C3C8C-C2B4-B0A2-CAF5-A094489C06CE}"/>
              </a:ext>
            </a:extLst>
          </p:cNvPr>
          <p:cNvSpPr txBox="1"/>
          <p:nvPr/>
        </p:nvSpPr>
        <p:spPr>
          <a:xfrm>
            <a:off x="2395673" y="6173557"/>
            <a:ext cx="609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宋体" panose="02010600030101010101" pitchFamily="2" charset="-122"/>
              <a:buChar char="-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中的项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，则所有情况下都归约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65C1F10D-762B-5C83-DBA2-3E86CA0A2CBB}"/>
              </a:ext>
            </a:extLst>
          </p:cNvPr>
          <p:cNvSpPr/>
          <p:nvPr/>
        </p:nvSpPr>
        <p:spPr>
          <a:xfrm rot="10800000" flipV="1">
            <a:off x="173620" y="5431131"/>
            <a:ext cx="2176039" cy="807625"/>
          </a:xfrm>
          <a:prstGeom prst="wedgeRoundRectCallout">
            <a:avLst>
              <a:gd name="adj1" fmla="val -94201"/>
              <a:gd name="adj2" fmla="val 48496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b="1" kern="0" spc="-100" dirty="0">
                <a:solidFill>
                  <a:sysClr val="windowText" lastClr="000000"/>
                </a:solidFill>
              </a:rPr>
              <a:t>注意</a:t>
            </a:r>
            <a:r>
              <a:rPr lang="zh-CN" altLang="en-US" sz="1600" kern="0" spc="-100" dirty="0">
                <a:solidFill>
                  <a:sysClr val="windowText" lastClr="000000"/>
                </a:solidFill>
              </a:rPr>
              <a:t>：对本例所给文法，</a:t>
            </a:r>
            <a:r>
              <a:rPr lang="zh-CN" altLang="en-US" sz="1600" kern="0" spc="-100" dirty="0">
                <a:solidFill>
                  <a:srgbClr val="C00000"/>
                </a:solidFill>
              </a:rPr>
              <a:t>合并</a:t>
            </a:r>
            <a:r>
              <a:rPr lang="zh-CN" altLang="en-US" sz="1600" kern="0" spc="-100" dirty="0">
                <a:solidFill>
                  <a:sysClr val="windowText" lastClr="000000"/>
                </a:solidFill>
              </a:rPr>
              <a:t>不会引起归约冲突，但有的文法会</a:t>
            </a: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D9E8663C-5668-70B7-BA4C-C285790E632B}"/>
              </a:ext>
            </a:extLst>
          </p:cNvPr>
          <p:cNvSpPr/>
          <p:nvPr/>
        </p:nvSpPr>
        <p:spPr>
          <a:xfrm rot="10800000" flipV="1">
            <a:off x="6585298" y="4419600"/>
            <a:ext cx="2177702" cy="970072"/>
          </a:xfrm>
          <a:prstGeom prst="wedgeRoundRectCallout">
            <a:avLst>
              <a:gd name="adj1" fmla="val 115737"/>
              <a:gd name="adj2" fmla="val 46467"/>
              <a:gd name="adj3" fmla="val 16667"/>
            </a:avLst>
          </a:prstGeom>
          <a:solidFill>
            <a:srgbClr val="F5E7BD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165">
              <a:spcBef>
                <a:spcPts val="30"/>
              </a:spcBef>
              <a:buClr>
                <a:srgbClr val="808080"/>
              </a:buClr>
              <a:tabLst>
                <a:tab pos="394335" algn="l"/>
              </a:tabLst>
            </a:pPr>
            <a:r>
              <a:rPr lang="zh-CN" altLang="en-US" sz="1400" kern="0" spc="-100" dirty="0">
                <a:solidFill>
                  <a:sysClr val="windowText" lastClr="000000"/>
                </a:solidFill>
              </a:rPr>
              <a:t>如果除展望符外，两个</a:t>
            </a:r>
            <a:r>
              <a:rPr lang="en-US" altLang="zh-CN" sz="1400" kern="0" spc="-100" dirty="0">
                <a:solidFill>
                  <a:sysClr val="windowText" lastClr="000000"/>
                </a:solidFill>
              </a:rPr>
              <a:t>LR(1)</a:t>
            </a:r>
            <a:r>
              <a:rPr lang="zh-CN" altLang="en-US" sz="1400" kern="0" spc="-100" dirty="0">
                <a:solidFill>
                  <a:sysClr val="windowText" lastClr="000000"/>
                </a:solidFill>
              </a:rPr>
              <a:t>项集是相同的，则称这两个</a:t>
            </a:r>
            <a:r>
              <a:rPr lang="en-US" altLang="zh-CN" sz="1400" kern="0" spc="-100" dirty="0">
                <a:solidFill>
                  <a:sysClr val="windowText" lastClr="000000"/>
                </a:solidFill>
              </a:rPr>
              <a:t>LR(1)</a:t>
            </a:r>
            <a:r>
              <a:rPr lang="zh-CN" altLang="en-US" sz="1400" kern="0" spc="-100" dirty="0">
                <a:solidFill>
                  <a:sysClr val="windowText" lastClr="000000"/>
                </a:solidFill>
              </a:rPr>
              <a:t>项集是</a:t>
            </a:r>
            <a:r>
              <a:rPr lang="zh-CN" altLang="en-US" sz="1400" b="1" kern="0" spc="-100" dirty="0">
                <a:solidFill>
                  <a:srgbClr val="C00000"/>
                </a:solidFill>
              </a:rPr>
              <a:t>同心</a:t>
            </a:r>
            <a:r>
              <a:rPr lang="zh-CN" altLang="en-US" sz="1400" kern="0" spc="-100" dirty="0">
                <a:solidFill>
                  <a:sysClr val="windowText" lastClr="000000"/>
                </a:solidFill>
              </a:rPr>
              <a:t>的。</a:t>
            </a:r>
            <a:r>
              <a:rPr lang="nn-NO" sz="1400" i="1" dirty="0">
                <a:solidFill>
                  <a:srgbClr val="292929"/>
                </a:solidFill>
                <a:latin typeface="Times New Roman"/>
                <a:cs typeface="Times New Roman"/>
              </a:rPr>
              <a:t>I</a:t>
            </a:r>
            <a:r>
              <a:rPr lang="nn-NO" sz="1400" baseline="-20833" dirty="0">
                <a:solidFill>
                  <a:srgbClr val="292929"/>
                </a:solidFill>
                <a:latin typeface="Times New Roman"/>
                <a:cs typeface="Times New Roman"/>
              </a:rPr>
              <a:t>4</a:t>
            </a:r>
            <a:r>
              <a:rPr lang="zh-CN" altLang="en-US" sz="1400" dirty="0">
                <a:solidFill>
                  <a:srgbClr val="292929"/>
                </a:solidFill>
                <a:latin typeface="Times New Roman"/>
                <a:cs typeface="Times New Roman"/>
              </a:rPr>
              <a:t>与</a:t>
            </a:r>
            <a:r>
              <a:rPr lang="nn-NO" sz="1400" i="1" dirty="0">
                <a:solidFill>
                  <a:srgbClr val="292929"/>
                </a:solidFill>
                <a:latin typeface="Times New Roman"/>
                <a:cs typeface="Times New Roman"/>
              </a:rPr>
              <a:t>I</a:t>
            </a:r>
            <a:r>
              <a:rPr lang="nn-NO" sz="1400" baseline="-20833" dirty="0">
                <a:solidFill>
                  <a:srgbClr val="292929"/>
                </a:solidFill>
                <a:latin typeface="Times New Roman"/>
                <a:cs typeface="Times New Roman"/>
              </a:rPr>
              <a:t>7</a:t>
            </a:r>
            <a:r>
              <a:rPr lang="zh-CN" altLang="en-US" sz="1400" dirty="0">
                <a:solidFill>
                  <a:srgbClr val="292929"/>
                </a:solidFill>
                <a:latin typeface="UKIJ CJK"/>
                <a:cs typeface="UKIJ CJK"/>
              </a:rPr>
              <a:t>同心</a:t>
            </a:r>
            <a:endParaRPr lang="zh-CN" altLang="en-US" sz="1400" dirty="0">
              <a:latin typeface="UKIJ CJK"/>
              <a:cs typeface="UKIJ CJK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3AC7F3-4B2F-51E4-6442-280AD76AAD03}"/>
              </a:ext>
            </a:extLst>
          </p:cNvPr>
          <p:cNvSpPr/>
          <p:nvPr/>
        </p:nvSpPr>
        <p:spPr>
          <a:xfrm>
            <a:off x="1324429" y="3873955"/>
            <a:ext cx="1599746" cy="2217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DF2FC5-0A27-3413-8875-99EFD496B555}"/>
              </a:ext>
            </a:extLst>
          </p:cNvPr>
          <p:cNvSpPr/>
          <p:nvPr/>
        </p:nvSpPr>
        <p:spPr>
          <a:xfrm>
            <a:off x="1336675" y="4441825"/>
            <a:ext cx="1593850" cy="2063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546651-A2E2-5FE0-BAFF-BDB0CD534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435" y="1410703"/>
            <a:ext cx="1529905" cy="101405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3034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07530" y="6615083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155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r>
              <a:rPr lang="zh-CN" altLang="en-US" spc="-5" dirty="0">
                <a:solidFill>
                  <a:schemeClr val="bg1"/>
                </a:solidFill>
              </a:rPr>
              <a:t>分析技术的基本思想</a:t>
            </a:r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97953853-F02C-98B1-B48D-6A3A70193BFD}"/>
              </a:ext>
            </a:extLst>
          </p:cNvPr>
          <p:cNvSpPr txBox="1"/>
          <p:nvPr/>
        </p:nvSpPr>
        <p:spPr>
          <a:xfrm>
            <a:off x="4345352" y="2410932"/>
            <a:ext cx="163797" cy="1974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55" dirty="0">
                <a:latin typeface="Times New Roman"/>
                <a:cs typeface="Times New Roman"/>
              </a:rPr>
              <a:t>C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54A03999-67A0-8F78-C5FB-B49D9619BAFB}"/>
              </a:ext>
            </a:extLst>
          </p:cNvPr>
          <p:cNvSpPr txBox="1"/>
          <p:nvPr/>
        </p:nvSpPr>
        <p:spPr>
          <a:xfrm>
            <a:off x="4887213" y="5125458"/>
            <a:ext cx="121324" cy="224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Times New Roman"/>
                <a:cs typeface="Times New Roman"/>
              </a:rPr>
              <a:t>c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AAF20CA9-2CFB-C745-0896-AB50C9D83740}"/>
              </a:ext>
            </a:extLst>
          </p:cNvPr>
          <p:cNvSpPr txBox="1"/>
          <p:nvPr/>
        </p:nvSpPr>
        <p:spPr>
          <a:xfrm>
            <a:off x="4838656" y="6255295"/>
            <a:ext cx="137500" cy="224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30" dirty="0">
                <a:latin typeface="Times New Roman"/>
                <a:cs typeface="Times New Roman"/>
              </a:rPr>
              <a:t>d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BDEE0AC7-601B-3271-8B1D-D88E8CFD7C90}"/>
              </a:ext>
            </a:extLst>
          </p:cNvPr>
          <p:cNvSpPr txBox="1"/>
          <p:nvPr/>
        </p:nvSpPr>
        <p:spPr>
          <a:xfrm>
            <a:off x="6518826" y="2060225"/>
            <a:ext cx="173898" cy="224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55" dirty="0">
                <a:latin typeface="Times New Roman"/>
                <a:cs typeface="Times New Roman"/>
              </a:rPr>
              <a:t>C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46DDD147-BF8C-61A5-7C25-F264591EE8CA}"/>
              </a:ext>
            </a:extLst>
          </p:cNvPr>
          <p:cNvSpPr txBox="1"/>
          <p:nvPr/>
        </p:nvSpPr>
        <p:spPr>
          <a:xfrm>
            <a:off x="6083647" y="3810767"/>
            <a:ext cx="121324" cy="224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Times New Roman"/>
                <a:cs typeface="Times New Roman"/>
              </a:rPr>
              <a:t>c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08568DA0-997B-CF3B-D387-920985C5CD6F}"/>
              </a:ext>
            </a:extLst>
          </p:cNvPr>
          <p:cNvSpPr txBox="1"/>
          <p:nvPr/>
        </p:nvSpPr>
        <p:spPr>
          <a:xfrm>
            <a:off x="5130118" y="3830169"/>
            <a:ext cx="137500" cy="224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30" dirty="0">
                <a:latin typeface="Times New Roman"/>
                <a:cs typeface="Times New Roman"/>
              </a:rPr>
              <a:t>d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4634FF40-AF40-83D5-25C7-ACE5040BB987}"/>
              </a:ext>
            </a:extLst>
          </p:cNvPr>
          <p:cNvSpPr txBox="1"/>
          <p:nvPr/>
        </p:nvSpPr>
        <p:spPr>
          <a:xfrm>
            <a:off x="7079193" y="4972265"/>
            <a:ext cx="173898" cy="224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55" dirty="0">
                <a:latin typeface="Times New Roman"/>
                <a:cs typeface="Times New Roman"/>
              </a:rPr>
              <a:t>C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3D27201A-2F3B-98ED-1988-A1C590E98B3D}"/>
              </a:ext>
            </a:extLst>
          </p:cNvPr>
          <p:cNvSpPr txBox="1"/>
          <p:nvPr/>
        </p:nvSpPr>
        <p:spPr>
          <a:xfrm>
            <a:off x="7162844" y="5401847"/>
            <a:ext cx="121324" cy="224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Times New Roman"/>
                <a:cs typeface="Times New Roman"/>
              </a:rPr>
              <a:t>c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F0DFAD9B-F177-57C6-F6CD-C3FE9E4DB0C5}"/>
              </a:ext>
            </a:extLst>
          </p:cNvPr>
          <p:cNvSpPr txBox="1"/>
          <p:nvPr/>
        </p:nvSpPr>
        <p:spPr>
          <a:xfrm>
            <a:off x="6291601" y="5896385"/>
            <a:ext cx="137500" cy="224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30" dirty="0">
                <a:latin typeface="Times New Roman"/>
                <a:cs typeface="Times New Roman"/>
              </a:rPr>
              <a:t>d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90" name="对象 89">
            <a:extLst>
              <a:ext uri="{FF2B5EF4-FFF2-40B4-BE49-F238E27FC236}">
                <a16:creationId xmlns:a16="http://schemas.microsoft.com/office/drawing/2014/main" id="{E813A4EF-13EC-EE5F-4BAA-8B20FF5B3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907172"/>
              </p:ext>
            </p:extLst>
          </p:nvPr>
        </p:nvGraphicFramePr>
        <p:xfrm>
          <a:off x="3086517" y="1247344"/>
          <a:ext cx="204787" cy="295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24920" imgH="181080" progId="Equation.AxMath">
                  <p:embed/>
                </p:oleObj>
              </mc:Choice>
              <mc:Fallback>
                <p:oleObj name="AxMath" r:id="rId3" imgW="124920" imgH="181080" progId="Equation.AxMath">
                  <p:embed/>
                  <p:pic>
                    <p:nvPicPr>
                      <p:cNvPr id="90" name="对象 89">
                        <a:extLst>
                          <a:ext uri="{FF2B5EF4-FFF2-40B4-BE49-F238E27FC236}">
                            <a16:creationId xmlns:a16="http://schemas.microsoft.com/office/drawing/2014/main" id="{E813A4EF-13EC-EE5F-4BAA-8B20FF5B39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6517" y="1247344"/>
                        <a:ext cx="204787" cy="295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对象 90">
            <a:extLst>
              <a:ext uri="{FF2B5EF4-FFF2-40B4-BE49-F238E27FC236}">
                <a16:creationId xmlns:a16="http://schemas.microsoft.com/office/drawing/2014/main" id="{1E2F28CB-8A55-98A4-0024-C830B381D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34484"/>
              </p:ext>
            </p:extLst>
          </p:nvPr>
        </p:nvGraphicFramePr>
        <p:xfrm>
          <a:off x="5207100" y="1782020"/>
          <a:ext cx="201613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23480" imgH="181080" progId="Equation.AxMath">
                  <p:embed/>
                </p:oleObj>
              </mc:Choice>
              <mc:Fallback>
                <p:oleObj name="AxMath" r:id="rId5" imgW="123480" imgH="181080" progId="Equation.AxMath">
                  <p:embed/>
                  <p:pic>
                    <p:nvPicPr>
                      <p:cNvPr id="91" name="对象 90">
                        <a:extLst>
                          <a:ext uri="{FF2B5EF4-FFF2-40B4-BE49-F238E27FC236}">
                            <a16:creationId xmlns:a16="http://schemas.microsoft.com/office/drawing/2014/main" id="{1E2F28CB-8A55-98A4-0024-C830B381D4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07100" y="1782020"/>
                        <a:ext cx="201613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对象 91">
            <a:extLst>
              <a:ext uri="{FF2B5EF4-FFF2-40B4-BE49-F238E27FC236}">
                <a16:creationId xmlns:a16="http://schemas.microsoft.com/office/drawing/2014/main" id="{5485B17F-4F13-BF05-A35A-6913F203FD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415696"/>
              </p:ext>
            </p:extLst>
          </p:nvPr>
        </p:nvGraphicFramePr>
        <p:xfrm>
          <a:off x="6980338" y="1770907"/>
          <a:ext cx="20320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23120" imgH="181080" progId="Equation.AxMath">
                  <p:embed/>
                </p:oleObj>
              </mc:Choice>
              <mc:Fallback>
                <p:oleObj name="AxMath" r:id="rId7" imgW="123120" imgH="181080" progId="Equation.AxMath">
                  <p:embed/>
                  <p:pic>
                    <p:nvPicPr>
                      <p:cNvPr id="92" name="对象 91">
                        <a:extLst>
                          <a:ext uri="{FF2B5EF4-FFF2-40B4-BE49-F238E27FC236}">
                            <a16:creationId xmlns:a16="http://schemas.microsoft.com/office/drawing/2014/main" id="{5485B17F-4F13-BF05-A35A-6913F203FD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0338" y="1770907"/>
                        <a:ext cx="20320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对象 95">
            <a:extLst>
              <a:ext uri="{FF2B5EF4-FFF2-40B4-BE49-F238E27FC236}">
                <a16:creationId xmlns:a16="http://schemas.microsoft.com/office/drawing/2014/main" id="{A2F56123-1F24-E56A-1B3F-FCB07F79E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725121"/>
              </p:ext>
            </p:extLst>
          </p:nvPr>
        </p:nvGraphicFramePr>
        <p:xfrm>
          <a:off x="5588873" y="4669682"/>
          <a:ext cx="26828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64520" imgH="181080" progId="Equation.AxMath">
                  <p:embed/>
                </p:oleObj>
              </mc:Choice>
              <mc:Fallback>
                <p:oleObj name="AxMath" r:id="rId9" imgW="164520" imgH="181080" progId="Equation.AxMath">
                  <p:embed/>
                  <p:pic>
                    <p:nvPicPr>
                      <p:cNvPr id="96" name="对象 95">
                        <a:extLst>
                          <a:ext uri="{FF2B5EF4-FFF2-40B4-BE49-F238E27FC236}">
                            <a16:creationId xmlns:a16="http://schemas.microsoft.com/office/drawing/2014/main" id="{A2F56123-1F24-E56A-1B3F-FCB07F79E7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88873" y="4669682"/>
                        <a:ext cx="268288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extLst>
              <a:ext uri="{FF2B5EF4-FFF2-40B4-BE49-F238E27FC236}">
                <a16:creationId xmlns:a16="http://schemas.microsoft.com/office/drawing/2014/main" id="{93B0987A-2D77-1017-0527-2DFB8D9393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048863"/>
              </p:ext>
            </p:extLst>
          </p:nvPr>
        </p:nvGraphicFramePr>
        <p:xfrm>
          <a:off x="7487523" y="4679207"/>
          <a:ext cx="26828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64520" imgH="181080" progId="Equation.AxMath">
                  <p:embed/>
                </p:oleObj>
              </mc:Choice>
              <mc:Fallback>
                <p:oleObj name="AxMath" r:id="rId11" imgW="164520" imgH="181080" progId="Equation.AxMath">
                  <p:embed/>
                  <p:pic>
                    <p:nvPicPr>
                      <p:cNvPr id="97" name="对象 96">
                        <a:extLst>
                          <a:ext uri="{FF2B5EF4-FFF2-40B4-BE49-F238E27FC236}">
                            <a16:creationId xmlns:a16="http://schemas.microsoft.com/office/drawing/2014/main" id="{93B0987A-2D77-1017-0527-2DFB8D9393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87523" y="4679207"/>
                        <a:ext cx="268288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extLst>
              <a:ext uri="{FF2B5EF4-FFF2-40B4-BE49-F238E27FC236}">
                <a16:creationId xmlns:a16="http://schemas.microsoft.com/office/drawing/2014/main" id="{B04059AA-7ACF-13CE-627A-22E653B8B5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99359"/>
              </p:ext>
            </p:extLst>
          </p:nvPr>
        </p:nvGraphicFramePr>
        <p:xfrm>
          <a:off x="5596811" y="5939628"/>
          <a:ext cx="2698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165240" imgH="181080" progId="Equation.AxMath">
                  <p:embed/>
                </p:oleObj>
              </mc:Choice>
              <mc:Fallback>
                <p:oleObj name="AxMath" r:id="rId13" imgW="165240" imgH="181080" progId="Equation.AxMath">
                  <p:embed/>
                  <p:pic>
                    <p:nvPicPr>
                      <p:cNvPr id="98" name="对象 97">
                        <a:extLst>
                          <a:ext uri="{FF2B5EF4-FFF2-40B4-BE49-F238E27FC236}">
                            <a16:creationId xmlns:a16="http://schemas.microsoft.com/office/drawing/2014/main" id="{B04059AA-7ACF-13CE-627A-22E653B8B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96811" y="5939628"/>
                        <a:ext cx="2698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矩形 101">
            <a:extLst>
              <a:ext uri="{FF2B5EF4-FFF2-40B4-BE49-F238E27FC236}">
                <a16:creationId xmlns:a16="http://schemas.microsoft.com/office/drawing/2014/main" id="{2287C88F-702A-FF27-A6E2-3D478D9A8D86}"/>
              </a:ext>
            </a:extLst>
          </p:cNvPr>
          <p:cNvSpPr/>
          <p:nvPr/>
        </p:nvSpPr>
        <p:spPr>
          <a:xfrm>
            <a:off x="3337025" y="1209725"/>
            <a:ext cx="1278467" cy="11570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8004B23-FF88-7806-EDDF-D270B1A5FB4A}"/>
              </a:ext>
            </a:extLst>
          </p:cNvPr>
          <p:cNvSpPr/>
          <p:nvPr/>
        </p:nvSpPr>
        <p:spPr>
          <a:xfrm>
            <a:off x="5114231" y="1202581"/>
            <a:ext cx="1279261" cy="4691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74B00CC-8368-BF9D-A29E-266C7813658C}"/>
              </a:ext>
            </a:extLst>
          </p:cNvPr>
          <p:cNvSpPr/>
          <p:nvPr/>
        </p:nvSpPr>
        <p:spPr>
          <a:xfrm>
            <a:off x="6893820" y="2016176"/>
            <a:ext cx="1273440" cy="4775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460C2CE-8094-1D3C-DBC0-4A024FB53438}"/>
              </a:ext>
            </a:extLst>
          </p:cNvPr>
          <p:cNvSpPr/>
          <p:nvPr/>
        </p:nvSpPr>
        <p:spPr>
          <a:xfrm>
            <a:off x="7456831" y="4970247"/>
            <a:ext cx="1466205" cy="4783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176E5C0-E8EA-A3F3-0537-B353C60B5A44}"/>
              </a:ext>
            </a:extLst>
          </p:cNvPr>
          <p:cNvSpPr/>
          <p:nvPr/>
        </p:nvSpPr>
        <p:spPr>
          <a:xfrm>
            <a:off x="5561886" y="4940613"/>
            <a:ext cx="1436687" cy="9228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43E2A74-329C-C985-D885-E0F4C77AD2B8}"/>
              </a:ext>
            </a:extLst>
          </p:cNvPr>
          <p:cNvSpPr/>
          <p:nvPr/>
        </p:nvSpPr>
        <p:spPr>
          <a:xfrm>
            <a:off x="5556064" y="6214846"/>
            <a:ext cx="1434806" cy="4699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2" name="对象 111">
            <a:extLst>
              <a:ext uri="{FF2B5EF4-FFF2-40B4-BE49-F238E27FC236}">
                <a16:creationId xmlns:a16="http://schemas.microsoft.com/office/drawing/2014/main" id="{324C39A1-EF51-24A9-63F1-C1FC4C803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163128"/>
              </p:ext>
            </p:extLst>
          </p:nvPr>
        </p:nvGraphicFramePr>
        <p:xfrm>
          <a:off x="5156300" y="924770"/>
          <a:ext cx="19050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17720" imgH="181080" progId="Equation.AxMath">
                  <p:embed/>
                </p:oleObj>
              </mc:Choice>
              <mc:Fallback>
                <p:oleObj name="AxMath" r:id="rId15" imgW="117720" imgH="181080" progId="Equation.AxMath">
                  <p:embed/>
                  <p:pic>
                    <p:nvPicPr>
                      <p:cNvPr id="112" name="对象 111">
                        <a:extLst>
                          <a:ext uri="{FF2B5EF4-FFF2-40B4-BE49-F238E27FC236}">
                            <a16:creationId xmlns:a16="http://schemas.microsoft.com/office/drawing/2014/main" id="{324C39A1-EF51-24A9-63F1-C1FC4C803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56300" y="924770"/>
                        <a:ext cx="19050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矩形 103">
            <a:extLst>
              <a:ext uri="{FF2B5EF4-FFF2-40B4-BE49-F238E27FC236}">
                <a16:creationId xmlns:a16="http://schemas.microsoft.com/office/drawing/2014/main" id="{32C6801A-7095-9C50-F923-CD03604CC581}"/>
              </a:ext>
            </a:extLst>
          </p:cNvPr>
          <p:cNvSpPr/>
          <p:nvPr/>
        </p:nvSpPr>
        <p:spPr>
          <a:xfrm>
            <a:off x="5108675" y="2019614"/>
            <a:ext cx="1284817" cy="9339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0" name="对象 129">
            <a:extLst>
              <a:ext uri="{FF2B5EF4-FFF2-40B4-BE49-F238E27FC236}">
                <a16:creationId xmlns:a16="http://schemas.microsoft.com/office/drawing/2014/main" id="{5BE61357-161B-74F9-7883-BF4D22D98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230129"/>
              </p:ext>
            </p:extLst>
          </p:nvPr>
        </p:nvGraphicFramePr>
        <p:xfrm>
          <a:off x="3378300" y="1372762"/>
          <a:ext cx="9429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576720" imgH="180360" progId="Equation.AxMath">
                  <p:embed/>
                </p:oleObj>
              </mc:Choice>
              <mc:Fallback>
                <p:oleObj name="AxMath" r:id="rId17" imgW="576720" imgH="180360" progId="Equation.AxMath">
                  <p:embed/>
                  <p:pic>
                    <p:nvPicPr>
                      <p:cNvPr id="130" name="对象 129">
                        <a:extLst>
                          <a:ext uri="{FF2B5EF4-FFF2-40B4-BE49-F238E27FC236}">
                            <a16:creationId xmlns:a16="http://schemas.microsoft.com/office/drawing/2014/main" id="{5BE61357-161B-74F9-7883-BF4D22D98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78300" y="1372762"/>
                        <a:ext cx="9429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对象 130">
            <a:extLst>
              <a:ext uri="{FF2B5EF4-FFF2-40B4-BE49-F238E27FC236}">
                <a16:creationId xmlns:a16="http://schemas.microsoft.com/office/drawing/2014/main" id="{640A8AC2-6525-A6F5-CD66-138ADC614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542539"/>
              </p:ext>
            </p:extLst>
          </p:nvPr>
        </p:nvGraphicFramePr>
        <p:xfrm>
          <a:off x="3428148" y="1591520"/>
          <a:ext cx="104140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636120" imgH="180360" progId="Equation.AxMath">
                  <p:embed/>
                </p:oleObj>
              </mc:Choice>
              <mc:Fallback>
                <p:oleObj name="AxMath" r:id="rId19" imgW="636120" imgH="180360" progId="Equation.AxMath">
                  <p:embed/>
                  <p:pic>
                    <p:nvPicPr>
                      <p:cNvPr id="131" name="对象 130">
                        <a:extLst>
                          <a:ext uri="{FF2B5EF4-FFF2-40B4-BE49-F238E27FC236}">
                            <a16:creationId xmlns:a16="http://schemas.microsoft.com/office/drawing/2014/main" id="{640A8AC2-6525-A6F5-CD66-138ADC6143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428148" y="1591520"/>
                        <a:ext cx="104140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对象 131">
            <a:extLst>
              <a:ext uri="{FF2B5EF4-FFF2-40B4-BE49-F238E27FC236}">
                <a16:creationId xmlns:a16="http://schemas.microsoft.com/office/drawing/2014/main" id="{2B74DA85-AFF3-3323-68DA-DE9BE1531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136402"/>
              </p:ext>
            </p:extLst>
          </p:nvPr>
        </p:nvGraphicFramePr>
        <p:xfrm>
          <a:off x="3403065" y="2066419"/>
          <a:ext cx="10699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653760" imgH="180360" progId="Equation.AxMath">
                  <p:embed/>
                </p:oleObj>
              </mc:Choice>
              <mc:Fallback>
                <p:oleObj name="AxMath" r:id="rId21" imgW="653760" imgH="180360" progId="Equation.AxMath">
                  <p:embed/>
                  <p:pic>
                    <p:nvPicPr>
                      <p:cNvPr id="132" name="对象 131">
                        <a:extLst>
                          <a:ext uri="{FF2B5EF4-FFF2-40B4-BE49-F238E27FC236}">
                            <a16:creationId xmlns:a16="http://schemas.microsoft.com/office/drawing/2014/main" id="{2B74DA85-AFF3-3323-68DA-DE9BE1531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403065" y="2066419"/>
                        <a:ext cx="10699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对象 132">
            <a:extLst>
              <a:ext uri="{FF2B5EF4-FFF2-40B4-BE49-F238E27FC236}">
                <a16:creationId xmlns:a16="http://schemas.microsoft.com/office/drawing/2014/main" id="{F9A13CED-5573-7763-ADF6-3EDB6AD70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478467"/>
              </p:ext>
            </p:extLst>
          </p:nvPr>
        </p:nvGraphicFramePr>
        <p:xfrm>
          <a:off x="3402430" y="1812817"/>
          <a:ext cx="119538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3" imgW="730080" imgH="180360" progId="Equation.AxMath">
                  <p:embed/>
                </p:oleObj>
              </mc:Choice>
              <mc:Fallback>
                <p:oleObj name="AxMath" r:id="rId23" imgW="730080" imgH="180360" progId="Equation.AxMath">
                  <p:embed/>
                  <p:pic>
                    <p:nvPicPr>
                      <p:cNvPr id="133" name="对象 132">
                        <a:extLst>
                          <a:ext uri="{FF2B5EF4-FFF2-40B4-BE49-F238E27FC236}">
                            <a16:creationId xmlns:a16="http://schemas.microsoft.com/office/drawing/2014/main" id="{F9A13CED-5573-7763-ADF6-3EDB6AD70E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402430" y="1812817"/>
                        <a:ext cx="1195388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" name="object 62">
            <a:extLst>
              <a:ext uri="{FF2B5EF4-FFF2-40B4-BE49-F238E27FC236}">
                <a16:creationId xmlns:a16="http://schemas.microsoft.com/office/drawing/2014/main" id="{DB7DFA5B-117A-7421-FD68-6E781CDD9179}"/>
              </a:ext>
            </a:extLst>
          </p:cNvPr>
          <p:cNvSpPr txBox="1"/>
          <p:nvPr/>
        </p:nvSpPr>
        <p:spPr>
          <a:xfrm>
            <a:off x="4754292" y="1212052"/>
            <a:ext cx="16379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i="1" spc="55" dirty="0">
                <a:latin typeface="Times New Roman"/>
                <a:cs typeface="Times New Roman"/>
              </a:rPr>
              <a:t>S</a:t>
            </a:r>
            <a:endParaRPr sz="1200" dirty="0">
              <a:latin typeface="Times New Roman"/>
              <a:cs typeface="Times New Roman"/>
            </a:endParaRPr>
          </a:p>
        </p:txBody>
      </p:sp>
      <p:graphicFrame>
        <p:nvGraphicFramePr>
          <p:cNvPr id="135" name="对象 134">
            <a:extLst>
              <a:ext uri="{FF2B5EF4-FFF2-40B4-BE49-F238E27FC236}">
                <a16:creationId xmlns:a16="http://schemas.microsoft.com/office/drawing/2014/main" id="{9AAC4BC0-C99E-CC17-3FD0-FCE3A00101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435815"/>
              </p:ext>
            </p:extLst>
          </p:nvPr>
        </p:nvGraphicFramePr>
        <p:xfrm>
          <a:off x="5249963" y="1334345"/>
          <a:ext cx="9334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5" imgW="570240" imgH="180360" progId="Equation.AxMath">
                  <p:embed/>
                </p:oleObj>
              </mc:Choice>
              <mc:Fallback>
                <p:oleObj name="AxMath" r:id="rId25" imgW="570240" imgH="180360" progId="Equation.AxMath">
                  <p:embed/>
                  <p:pic>
                    <p:nvPicPr>
                      <p:cNvPr id="135" name="对象 134">
                        <a:extLst>
                          <a:ext uri="{FF2B5EF4-FFF2-40B4-BE49-F238E27FC236}">
                            <a16:creationId xmlns:a16="http://schemas.microsoft.com/office/drawing/2014/main" id="{9AAC4BC0-C99E-CC17-3FD0-FCE3A00101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249963" y="1334345"/>
                        <a:ext cx="93345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对象 135">
            <a:extLst>
              <a:ext uri="{FF2B5EF4-FFF2-40B4-BE49-F238E27FC236}">
                <a16:creationId xmlns:a16="http://schemas.microsoft.com/office/drawing/2014/main" id="{369107C1-58FF-C689-4B4F-7E083541B3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01695"/>
              </p:ext>
            </p:extLst>
          </p:nvPr>
        </p:nvGraphicFramePr>
        <p:xfrm>
          <a:off x="5219800" y="2140175"/>
          <a:ext cx="1046163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7" imgW="639720" imgH="180360" progId="Equation.AxMath">
                  <p:embed/>
                </p:oleObj>
              </mc:Choice>
              <mc:Fallback>
                <p:oleObj name="AxMath" r:id="rId27" imgW="639720" imgH="180360" progId="Equation.AxMath">
                  <p:embed/>
                  <p:pic>
                    <p:nvPicPr>
                      <p:cNvPr id="136" name="对象 135">
                        <a:extLst>
                          <a:ext uri="{FF2B5EF4-FFF2-40B4-BE49-F238E27FC236}">
                            <a16:creationId xmlns:a16="http://schemas.microsoft.com/office/drawing/2014/main" id="{369107C1-58FF-C689-4B4F-7E083541B3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219800" y="2140175"/>
                        <a:ext cx="1046163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对象 136">
            <a:extLst>
              <a:ext uri="{FF2B5EF4-FFF2-40B4-BE49-F238E27FC236}">
                <a16:creationId xmlns:a16="http://schemas.microsoft.com/office/drawing/2014/main" id="{B4A81B3D-45EB-B0BC-F928-4F4A20603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894615"/>
              </p:ext>
            </p:extLst>
          </p:nvPr>
        </p:nvGraphicFramePr>
        <p:xfrm>
          <a:off x="5195988" y="2610695"/>
          <a:ext cx="1069975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9" imgW="653760" imgH="180000" progId="Equation.AxMath">
                  <p:embed/>
                </p:oleObj>
              </mc:Choice>
              <mc:Fallback>
                <p:oleObj name="AxMath" r:id="rId29" imgW="653760" imgH="180000" progId="Equation.AxMath">
                  <p:embed/>
                  <p:pic>
                    <p:nvPicPr>
                      <p:cNvPr id="137" name="对象 136">
                        <a:extLst>
                          <a:ext uri="{FF2B5EF4-FFF2-40B4-BE49-F238E27FC236}">
                            <a16:creationId xmlns:a16="http://schemas.microsoft.com/office/drawing/2014/main" id="{B4A81B3D-45EB-B0BC-F928-4F4A20603C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195988" y="2610695"/>
                        <a:ext cx="1069975" cy="29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对象 137">
            <a:extLst>
              <a:ext uri="{FF2B5EF4-FFF2-40B4-BE49-F238E27FC236}">
                <a16:creationId xmlns:a16="http://schemas.microsoft.com/office/drawing/2014/main" id="{A4C52463-5F56-A943-9F38-653CEA5F6B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224847"/>
              </p:ext>
            </p:extLst>
          </p:nvPr>
        </p:nvGraphicFramePr>
        <p:xfrm>
          <a:off x="5195988" y="2364632"/>
          <a:ext cx="11953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1" imgW="730080" imgH="180000" progId="Equation.AxMath">
                  <p:embed/>
                </p:oleObj>
              </mc:Choice>
              <mc:Fallback>
                <p:oleObj name="AxMath" r:id="rId31" imgW="730080" imgH="180000" progId="Equation.AxMath">
                  <p:embed/>
                  <p:pic>
                    <p:nvPicPr>
                      <p:cNvPr id="138" name="对象 137">
                        <a:extLst>
                          <a:ext uri="{FF2B5EF4-FFF2-40B4-BE49-F238E27FC236}">
                            <a16:creationId xmlns:a16="http://schemas.microsoft.com/office/drawing/2014/main" id="{A4C52463-5F56-A943-9F38-653CEA5F6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5195988" y="2364632"/>
                        <a:ext cx="1195387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对象 138">
            <a:extLst>
              <a:ext uri="{FF2B5EF4-FFF2-40B4-BE49-F238E27FC236}">
                <a16:creationId xmlns:a16="http://schemas.microsoft.com/office/drawing/2014/main" id="{B5BE4354-9C87-2708-AD84-7B7F3421F7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075189"/>
              </p:ext>
            </p:extLst>
          </p:nvPr>
        </p:nvGraphicFramePr>
        <p:xfrm>
          <a:off x="5601573" y="5047507"/>
          <a:ext cx="13620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3" imgW="832320" imgH="180360" progId="Equation.AxMath">
                  <p:embed/>
                </p:oleObj>
              </mc:Choice>
              <mc:Fallback>
                <p:oleObj name="AxMath" r:id="rId33" imgW="832320" imgH="180360" progId="Equation.AxMath">
                  <p:embed/>
                  <p:pic>
                    <p:nvPicPr>
                      <p:cNvPr id="139" name="对象 138">
                        <a:extLst>
                          <a:ext uri="{FF2B5EF4-FFF2-40B4-BE49-F238E27FC236}">
                            <a16:creationId xmlns:a16="http://schemas.microsoft.com/office/drawing/2014/main" id="{B5BE4354-9C87-2708-AD84-7B7F3421F7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5601573" y="5047507"/>
                        <a:ext cx="13620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对象 139">
            <a:extLst>
              <a:ext uri="{FF2B5EF4-FFF2-40B4-BE49-F238E27FC236}">
                <a16:creationId xmlns:a16="http://schemas.microsoft.com/office/drawing/2014/main" id="{E0AD75CB-E85F-F94A-4E33-218A43F4F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562008"/>
              </p:ext>
            </p:extLst>
          </p:nvPr>
        </p:nvGraphicFramePr>
        <p:xfrm>
          <a:off x="5613745" y="5569795"/>
          <a:ext cx="125253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5" imgW="764640" imgH="180360" progId="Equation.AxMath">
                  <p:embed/>
                </p:oleObj>
              </mc:Choice>
              <mc:Fallback>
                <p:oleObj name="AxMath" r:id="rId35" imgW="764640" imgH="180360" progId="Equation.AxMath">
                  <p:embed/>
                  <p:pic>
                    <p:nvPicPr>
                      <p:cNvPr id="140" name="对象 139">
                        <a:extLst>
                          <a:ext uri="{FF2B5EF4-FFF2-40B4-BE49-F238E27FC236}">
                            <a16:creationId xmlns:a16="http://schemas.microsoft.com/office/drawing/2014/main" id="{E0AD75CB-E85F-F94A-4E33-218A43F4F0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5613745" y="5569795"/>
                        <a:ext cx="1252537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对象 140">
            <a:extLst>
              <a:ext uri="{FF2B5EF4-FFF2-40B4-BE49-F238E27FC236}">
                <a16:creationId xmlns:a16="http://schemas.microsoft.com/office/drawing/2014/main" id="{1E340A77-188B-179B-993A-3332EF028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404136"/>
              </p:ext>
            </p:extLst>
          </p:nvPr>
        </p:nvGraphicFramePr>
        <p:xfrm>
          <a:off x="5607398" y="5315795"/>
          <a:ext cx="13779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7" imgW="840600" imgH="180360" progId="Equation.AxMath">
                  <p:embed/>
                </p:oleObj>
              </mc:Choice>
              <mc:Fallback>
                <p:oleObj name="AxMath" r:id="rId37" imgW="840600" imgH="180360" progId="Equation.AxMath">
                  <p:embed/>
                  <p:pic>
                    <p:nvPicPr>
                      <p:cNvPr id="141" name="对象 140">
                        <a:extLst>
                          <a:ext uri="{FF2B5EF4-FFF2-40B4-BE49-F238E27FC236}">
                            <a16:creationId xmlns:a16="http://schemas.microsoft.com/office/drawing/2014/main" id="{1E340A77-188B-179B-993A-3332EF028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607398" y="5315795"/>
                        <a:ext cx="137795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对象 141">
            <a:extLst>
              <a:ext uri="{FF2B5EF4-FFF2-40B4-BE49-F238E27FC236}">
                <a16:creationId xmlns:a16="http://schemas.microsoft.com/office/drawing/2014/main" id="{089B742E-77A7-A252-5FB5-5485D74B7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584506"/>
              </p:ext>
            </p:extLst>
          </p:nvPr>
        </p:nvGraphicFramePr>
        <p:xfrm>
          <a:off x="5609646" y="6317507"/>
          <a:ext cx="123666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9" imgW="756360" imgH="180000" progId="Equation.AxMath">
                  <p:embed/>
                </p:oleObj>
              </mc:Choice>
              <mc:Fallback>
                <p:oleObj name="AxMath" r:id="rId39" imgW="756360" imgH="180000" progId="Equation.AxMath">
                  <p:embed/>
                  <p:pic>
                    <p:nvPicPr>
                      <p:cNvPr id="142" name="对象 141">
                        <a:extLst>
                          <a:ext uri="{FF2B5EF4-FFF2-40B4-BE49-F238E27FC236}">
                            <a16:creationId xmlns:a16="http://schemas.microsoft.com/office/drawing/2014/main" id="{089B742E-77A7-A252-5FB5-5485D74B7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5609646" y="6317507"/>
                        <a:ext cx="1236662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对象 142">
            <a:extLst>
              <a:ext uri="{FF2B5EF4-FFF2-40B4-BE49-F238E27FC236}">
                <a16:creationId xmlns:a16="http://schemas.microsoft.com/office/drawing/2014/main" id="{81FCB4A4-9D6F-1442-8BE4-B51962DA0F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96922"/>
              </p:ext>
            </p:extLst>
          </p:nvPr>
        </p:nvGraphicFramePr>
        <p:xfrm>
          <a:off x="7503560" y="5076109"/>
          <a:ext cx="136366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1" imgW="834120" imgH="180000" progId="Equation.AxMath">
                  <p:embed/>
                </p:oleObj>
              </mc:Choice>
              <mc:Fallback>
                <p:oleObj name="AxMath" r:id="rId41" imgW="834120" imgH="180000" progId="Equation.AxMath">
                  <p:embed/>
                  <p:pic>
                    <p:nvPicPr>
                      <p:cNvPr id="143" name="对象 142">
                        <a:extLst>
                          <a:ext uri="{FF2B5EF4-FFF2-40B4-BE49-F238E27FC236}">
                            <a16:creationId xmlns:a16="http://schemas.microsoft.com/office/drawing/2014/main" id="{81FCB4A4-9D6F-1442-8BE4-B51962DA0F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7503560" y="5076109"/>
                        <a:ext cx="1363663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对象 145">
            <a:extLst>
              <a:ext uri="{FF2B5EF4-FFF2-40B4-BE49-F238E27FC236}">
                <a16:creationId xmlns:a16="http://schemas.microsoft.com/office/drawing/2014/main" id="{1FC3B97B-6B79-7988-1908-B996D20397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176913"/>
              </p:ext>
            </p:extLst>
          </p:nvPr>
        </p:nvGraphicFramePr>
        <p:xfrm>
          <a:off x="6981925" y="2124920"/>
          <a:ext cx="1027113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3" imgW="629280" imgH="180360" progId="Equation.AxMath">
                  <p:embed/>
                </p:oleObj>
              </mc:Choice>
              <mc:Fallback>
                <p:oleObj name="AxMath" r:id="rId43" imgW="629280" imgH="180360" progId="Equation.AxMath">
                  <p:embed/>
                  <p:pic>
                    <p:nvPicPr>
                      <p:cNvPr id="146" name="对象 145">
                        <a:extLst>
                          <a:ext uri="{FF2B5EF4-FFF2-40B4-BE49-F238E27FC236}">
                            <a16:creationId xmlns:a16="http://schemas.microsoft.com/office/drawing/2014/main" id="{1FC3B97B-6B79-7988-1908-B996D20397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6981925" y="2124920"/>
                        <a:ext cx="1027113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889442B-1219-7697-D8DC-3C9E9C76A4E9}"/>
              </a:ext>
            </a:extLst>
          </p:cNvPr>
          <p:cNvCxnSpPr>
            <a:cxnSpLocks/>
          </p:cNvCxnSpPr>
          <p:nvPr/>
        </p:nvCxnSpPr>
        <p:spPr>
          <a:xfrm>
            <a:off x="3821742" y="2360399"/>
            <a:ext cx="0" cy="4172097"/>
          </a:xfrm>
          <a:prstGeom prst="line">
            <a:avLst/>
          </a:prstGeom>
          <a:noFill/>
          <a:ln w="5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753C9F6-520E-86B9-2B0F-DCC317A6DD6D}"/>
              </a:ext>
            </a:extLst>
          </p:cNvPr>
          <p:cNvCxnSpPr>
            <a:cxnSpLocks/>
          </p:cNvCxnSpPr>
          <p:nvPr/>
        </p:nvCxnSpPr>
        <p:spPr>
          <a:xfrm>
            <a:off x="3826251" y="6529311"/>
            <a:ext cx="1721861" cy="0"/>
          </a:xfrm>
          <a:prstGeom prst="line">
            <a:avLst/>
          </a:prstGeom>
          <a:noFill/>
          <a:ln w="508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63D2413-7FC4-5540-39F9-63E3775E2805}"/>
              </a:ext>
            </a:extLst>
          </p:cNvPr>
          <p:cNvCxnSpPr>
            <a:cxnSpLocks/>
          </p:cNvCxnSpPr>
          <p:nvPr/>
        </p:nvCxnSpPr>
        <p:spPr>
          <a:xfrm>
            <a:off x="3956496" y="2360399"/>
            <a:ext cx="0" cy="3041024"/>
          </a:xfrm>
          <a:prstGeom prst="line">
            <a:avLst/>
          </a:prstGeom>
          <a:noFill/>
          <a:ln w="5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506EBDA-0094-B31E-6182-7FF936A648C1}"/>
              </a:ext>
            </a:extLst>
          </p:cNvPr>
          <p:cNvCxnSpPr>
            <a:cxnSpLocks/>
            <a:endCxn id="109" idx="1"/>
          </p:cNvCxnSpPr>
          <p:nvPr/>
        </p:nvCxnSpPr>
        <p:spPr>
          <a:xfrm>
            <a:off x="3959435" y="5402048"/>
            <a:ext cx="1602451" cy="0"/>
          </a:xfrm>
          <a:prstGeom prst="line">
            <a:avLst/>
          </a:prstGeom>
          <a:noFill/>
          <a:ln w="508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5E57E49-9E34-6567-BD1A-A002F41A01D9}"/>
              </a:ext>
            </a:extLst>
          </p:cNvPr>
          <p:cNvGrpSpPr/>
          <p:nvPr/>
        </p:nvGrpSpPr>
        <p:grpSpPr>
          <a:xfrm>
            <a:off x="4100613" y="2367807"/>
            <a:ext cx="997952" cy="231775"/>
            <a:chOff x="2262188" y="2397125"/>
            <a:chExt cx="997952" cy="231775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4D58080-F754-4BCD-F4C3-CF2590396AAF}"/>
                </a:ext>
              </a:extLst>
            </p:cNvPr>
            <p:cNvCxnSpPr>
              <a:cxnSpLocks/>
            </p:cNvCxnSpPr>
            <p:nvPr/>
          </p:nvCxnSpPr>
          <p:spPr>
            <a:xfrm>
              <a:off x="2262188" y="2625093"/>
              <a:ext cx="997952" cy="0"/>
            </a:xfrm>
            <a:prstGeom prst="line">
              <a:avLst/>
            </a:prstGeom>
            <a:noFill/>
            <a:ln w="508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3FE1C91-840B-90A9-B12D-901F002845B6}"/>
                </a:ext>
              </a:extLst>
            </p:cNvPr>
            <p:cNvCxnSpPr>
              <a:cxnSpLocks/>
            </p:cNvCxnSpPr>
            <p:nvPr/>
          </p:nvCxnSpPr>
          <p:spPr>
            <a:xfrm>
              <a:off x="2262982" y="2397125"/>
              <a:ext cx="0" cy="231775"/>
            </a:xfrm>
            <a:prstGeom prst="line">
              <a:avLst/>
            </a:prstGeom>
            <a:noFill/>
            <a:ln w="508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C52E2F7-A5CA-6B7E-027B-77B128DD9B6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613430" y="1437135"/>
            <a:ext cx="500801" cy="0"/>
          </a:xfrm>
          <a:prstGeom prst="line">
            <a:avLst/>
          </a:prstGeom>
          <a:noFill/>
          <a:ln w="508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B83F7BF-1511-127B-2BF2-AC8C590CBCEA}"/>
              </a:ext>
            </a:extLst>
          </p:cNvPr>
          <p:cNvCxnSpPr>
            <a:cxnSpLocks/>
          </p:cNvCxnSpPr>
          <p:nvPr/>
        </p:nvCxnSpPr>
        <p:spPr>
          <a:xfrm>
            <a:off x="6196309" y="2943912"/>
            <a:ext cx="0" cy="1979571"/>
          </a:xfrm>
          <a:prstGeom prst="line">
            <a:avLst/>
          </a:prstGeom>
          <a:noFill/>
          <a:ln w="508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57792357-ED70-6397-4D06-58BC64C23F9C}"/>
              </a:ext>
            </a:extLst>
          </p:cNvPr>
          <p:cNvCxnSpPr>
            <a:cxnSpLocks/>
          </p:cNvCxnSpPr>
          <p:nvPr/>
        </p:nvCxnSpPr>
        <p:spPr>
          <a:xfrm>
            <a:off x="5342689" y="2956397"/>
            <a:ext cx="0" cy="3369365"/>
          </a:xfrm>
          <a:prstGeom prst="line">
            <a:avLst/>
          </a:prstGeom>
          <a:noFill/>
          <a:ln w="508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47F57AD-4CFB-AC72-349E-80C2395F0BD9}"/>
              </a:ext>
            </a:extLst>
          </p:cNvPr>
          <p:cNvCxnSpPr>
            <a:cxnSpLocks/>
          </p:cNvCxnSpPr>
          <p:nvPr/>
        </p:nvCxnSpPr>
        <p:spPr>
          <a:xfrm>
            <a:off x="5342300" y="6324243"/>
            <a:ext cx="203421" cy="0"/>
          </a:xfrm>
          <a:prstGeom prst="line">
            <a:avLst/>
          </a:prstGeom>
          <a:noFill/>
          <a:ln w="508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4058B87-9B34-D060-7F34-64A7BBD55E29}"/>
              </a:ext>
            </a:extLst>
          </p:cNvPr>
          <p:cNvCxnSpPr>
            <a:cxnSpLocks/>
          </p:cNvCxnSpPr>
          <p:nvPr/>
        </p:nvCxnSpPr>
        <p:spPr>
          <a:xfrm>
            <a:off x="7000159" y="5209432"/>
            <a:ext cx="452703" cy="0"/>
          </a:xfrm>
          <a:prstGeom prst="line">
            <a:avLst/>
          </a:prstGeom>
          <a:noFill/>
          <a:ln w="508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1892C850-B845-868B-992A-C6017DD2CA21}"/>
              </a:ext>
            </a:extLst>
          </p:cNvPr>
          <p:cNvCxnSpPr>
            <a:cxnSpLocks/>
          </p:cNvCxnSpPr>
          <p:nvPr/>
        </p:nvCxnSpPr>
        <p:spPr>
          <a:xfrm>
            <a:off x="6397173" y="2250730"/>
            <a:ext cx="488181" cy="0"/>
          </a:xfrm>
          <a:prstGeom prst="line">
            <a:avLst/>
          </a:prstGeom>
          <a:noFill/>
          <a:ln w="508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6377E75F-6F02-3593-3ED8-CCEF8DD6A5B0}"/>
              </a:ext>
            </a:extLst>
          </p:cNvPr>
          <p:cNvSpPr/>
          <p:nvPr/>
        </p:nvSpPr>
        <p:spPr>
          <a:xfrm rot="425378">
            <a:off x="6991692" y="5579440"/>
            <a:ext cx="238810" cy="236153"/>
          </a:xfrm>
          <a:custGeom>
            <a:avLst/>
            <a:gdLst>
              <a:gd name="connsiteX0" fmla="*/ 0 w 238810"/>
              <a:gd name="connsiteY0" fmla="*/ 17872 h 236153"/>
              <a:gd name="connsiteX1" fmla="*/ 194468 w 238810"/>
              <a:gd name="connsiteY1" fmla="*/ 17872 h 236153"/>
              <a:gd name="connsiteX2" fmla="*/ 227012 w 238810"/>
              <a:gd name="connsiteY2" fmla="*/ 203609 h 236153"/>
              <a:gd name="connsiteX3" fmla="*/ 35718 w 238810"/>
              <a:gd name="connsiteY3" fmla="*/ 236153 h 23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10" h="236153">
                <a:moveTo>
                  <a:pt x="0" y="17872"/>
                </a:moveTo>
                <a:cubicBezTo>
                  <a:pt x="78316" y="2394"/>
                  <a:pt x="156633" y="-13084"/>
                  <a:pt x="194468" y="17872"/>
                </a:cubicBezTo>
                <a:cubicBezTo>
                  <a:pt x="232303" y="48828"/>
                  <a:pt x="253470" y="167229"/>
                  <a:pt x="227012" y="203609"/>
                </a:cubicBezTo>
                <a:cubicBezTo>
                  <a:pt x="200554" y="239989"/>
                  <a:pt x="68262" y="231655"/>
                  <a:pt x="35718" y="236153"/>
                </a:cubicBez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0FB5A7A-8CE5-0630-62A0-8B8F4D0FBE91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6273467" y="5863482"/>
            <a:ext cx="6763" cy="351364"/>
          </a:xfrm>
          <a:prstGeom prst="line">
            <a:avLst/>
          </a:prstGeom>
          <a:noFill/>
          <a:ln w="508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object 3 1">
            <a:extLst>
              <a:ext uri="{FF2B5EF4-FFF2-40B4-BE49-F238E27FC236}">
                <a16:creationId xmlns:a16="http://schemas.microsoft.com/office/drawing/2014/main" id="{06D1687A-B5C8-5074-F475-B7ABDC0CF7C7}"/>
              </a:ext>
            </a:extLst>
          </p:cNvPr>
          <p:cNvSpPr txBox="1"/>
          <p:nvPr/>
        </p:nvSpPr>
        <p:spPr>
          <a:xfrm>
            <a:off x="358325" y="658576"/>
            <a:ext cx="5442419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解析表的合并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3680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156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r>
              <a:rPr lang="zh-CN" altLang="en-US" spc="-5" dirty="0">
                <a:solidFill>
                  <a:schemeClr val="bg1"/>
                </a:solidFill>
              </a:rPr>
              <a:t>分析技术的基本思想</a:t>
            </a:r>
          </a:p>
        </p:txBody>
      </p:sp>
      <p:sp>
        <p:nvSpPr>
          <p:cNvPr id="11" name="object 3 1">
            <a:extLst>
              <a:ext uri="{FF2B5EF4-FFF2-40B4-BE49-F238E27FC236}">
                <a16:creationId xmlns:a16="http://schemas.microsoft.com/office/drawing/2014/main" id="{BB155059-9B95-F962-BA4E-27983E9716B5}"/>
              </a:ext>
            </a:extLst>
          </p:cNvPr>
          <p:cNvSpPr txBox="1"/>
          <p:nvPr/>
        </p:nvSpPr>
        <p:spPr>
          <a:xfrm>
            <a:off x="310199" y="774079"/>
            <a:ext cx="8376601" cy="192488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首先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，寻找具有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相同核心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项集，并将这些项集合并为一个项集。 所谓项集的核心就是其第一分量的集合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项集的核心是一个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LR(0)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项集</a:t>
            </a:r>
          </a:p>
        </p:txBody>
      </p:sp>
      <p:sp>
        <p:nvSpPr>
          <p:cNvPr id="20" name="object 3 1">
            <a:extLst>
              <a:ext uri="{FF2B5EF4-FFF2-40B4-BE49-F238E27FC236}">
                <a16:creationId xmlns:a16="http://schemas.microsoft.com/office/drawing/2014/main" id="{1EF88B09-CF21-89FA-D17F-EB4B7DC2ED21}"/>
              </a:ext>
            </a:extLst>
          </p:cNvPr>
          <p:cNvSpPr txBox="1"/>
          <p:nvPr/>
        </p:nvSpPr>
        <p:spPr>
          <a:xfrm>
            <a:off x="310199" y="2899368"/>
            <a:ext cx="8124852" cy="184281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然后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，根据合并后得到的项集族构造语法分析表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GOTO(I, X)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的核心只由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的核心决定，因此被合并项集的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GOTO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目标也可以合并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83666" lvl="2" indent="-457200">
              <a:spcBef>
                <a:spcPts val="770"/>
              </a:spcBef>
              <a:buClr>
                <a:srgbClr val="CC9900"/>
              </a:buClr>
              <a:buSzPct val="69642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这表示合并之后，我们仍可以建立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GOTO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112524461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ject 63">
            <a:extLst>
              <a:ext uri="{FF2B5EF4-FFF2-40B4-BE49-F238E27FC236}">
                <a16:creationId xmlns:a16="http://schemas.microsoft.com/office/drawing/2014/main" id="{4222F5DD-8061-ECC5-25BC-29386BE8FABA}"/>
              </a:ext>
            </a:extLst>
          </p:cNvPr>
          <p:cNvSpPr/>
          <p:nvPr/>
        </p:nvSpPr>
        <p:spPr>
          <a:xfrm>
            <a:off x="5737860" y="2087880"/>
            <a:ext cx="419099" cy="411480"/>
          </a:xfrm>
          <a:custGeom>
            <a:avLst/>
            <a:gdLst/>
            <a:ahLst/>
            <a:cxnLst/>
            <a:rect l="l" t="t" r="r" b="b"/>
            <a:pathLst>
              <a:path w="342265" h="398144">
                <a:moveTo>
                  <a:pt x="282750" y="99609"/>
                </a:moveTo>
                <a:lnTo>
                  <a:pt x="253561" y="74773"/>
                </a:lnTo>
                <a:lnTo>
                  <a:pt x="0" y="373379"/>
                </a:lnTo>
                <a:lnTo>
                  <a:pt x="28955" y="397763"/>
                </a:lnTo>
                <a:lnTo>
                  <a:pt x="282750" y="99609"/>
                </a:lnTo>
                <a:close/>
              </a:path>
              <a:path w="342265" h="398144">
                <a:moveTo>
                  <a:pt x="342137" y="0"/>
                </a:moveTo>
                <a:lnTo>
                  <a:pt x="224789" y="50291"/>
                </a:lnTo>
                <a:lnTo>
                  <a:pt x="253561" y="74773"/>
                </a:lnTo>
                <a:lnTo>
                  <a:pt x="265937" y="60197"/>
                </a:lnTo>
                <a:lnTo>
                  <a:pt x="294893" y="85343"/>
                </a:lnTo>
                <a:lnTo>
                  <a:pt x="294893" y="109941"/>
                </a:lnTo>
                <a:lnTo>
                  <a:pt x="311657" y="124205"/>
                </a:lnTo>
                <a:lnTo>
                  <a:pt x="342137" y="0"/>
                </a:lnTo>
                <a:close/>
              </a:path>
              <a:path w="342265" h="398144">
                <a:moveTo>
                  <a:pt x="294893" y="85343"/>
                </a:moveTo>
                <a:lnTo>
                  <a:pt x="265937" y="60197"/>
                </a:lnTo>
                <a:lnTo>
                  <a:pt x="253561" y="74773"/>
                </a:lnTo>
                <a:lnTo>
                  <a:pt x="282750" y="99609"/>
                </a:lnTo>
                <a:lnTo>
                  <a:pt x="294893" y="85343"/>
                </a:lnTo>
                <a:close/>
              </a:path>
              <a:path w="342265" h="398144">
                <a:moveTo>
                  <a:pt x="294893" y="109941"/>
                </a:moveTo>
                <a:lnTo>
                  <a:pt x="294893" y="85343"/>
                </a:lnTo>
                <a:lnTo>
                  <a:pt x="282750" y="99609"/>
                </a:lnTo>
                <a:lnTo>
                  <a:pt x="294893" y="109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44">
            <a:extLst>
              <a:ext uri="{FF2B5EF4-FFF2-40B4-BE49-F238E27FC236}">
                <a16:creationId xmlns:a16="http://schemas.microsoft.com/office/drawing/2014/main" id="{5D427B3C-4783-6349-584C-3932319F3991}"/>
              </a:ext>
            </a:extLst>
          </p:cNvPr>
          <p:cNvSpPr/>
          <p:nvPr/>
        </p:nvSpPr>
        <p:spPr>
          <a:xfrm>
            <a:off x="3619500" y="3571205"/>
            <a:ext cx="495037" cy="101635"/>
          </a:xfrm>
          <a:custGeom>
            <a:avLst/>
            <a:gdLst/>
            <a:ahLst/>
            <a:cxnLst/>
            <a:rect l="l" t="t" r="r" b="b"/>
            <a:pathLst>
              <a:path w="429895" h="114300">
                <a:moveTo>
                  <a:pt x="334517" y="76200"/>
                </a:moveTo>
                <a:lnTo>
                  <a:pt x="334517" y="38100"/>
                </a:lnTo>
                <a:lnTo>
                  <a:pt x="0" y="38100"/>
                </a:lnTo>
                <a:lnTo>
                  <a:pt x="0" y="76200"/>
                </a:lnTo>
                <a:lnTo>
                  <a:pt x="334517" y="76200"/>
                </a:lnTo>
                <a:close/>
              </a:path>
              <a:path w="429895" h="114300">
                <a:moveTo>
                  <a:pt x="429767" y="57150"/>
                </a:moveTo>
                <a:lnTo>
                  <a:pt x="315467" y="0"/>
                </a:lnTo>
                <a:lnTo>
                  <a:pt x="315467" y="38100"/>
                </a:lnTo>
                <a:lnTo>
                  <a:pt x="334517" y="38100"/>
                </a:lnTo>
                <a:lnTo>
                  <a:pt x="334517" y="104775"/>
                </a:lnTo>
                <a:lnTo>
                  <a:pt x="429767" y="57150"/>
                </a:lnTo>
                <a:close/>
              </a:path>
              <a:path w="429895" h="114300">
                <a:moveTo>
                  <a:pt x="334517" y="104775"/>
                </a:moveTo>
                <a:lnTo>
                  <a:pt x="334517" y="76200"/>
                </a:lnTo>
                <a:lnTo>
                  <a:pt x="315467" y="76200"/>
                </a:lnTo>
                <a:lnTo>
                  <a:pt x="315467" y="114300"/>
                </a:lnTo>
                <a:lnTo>
                  <a:pt x="334517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16C7A960-BE3A-0EDA-4D81-40AF1BBE5B3F}"/>
              </a:ext>
            </a:extLst>
          </p:cNvPr>
          <p:cNvGrpSpPr/>
          <p:nvPr/>
        </p:nvGrpSpPr>
        <p:grpSpPr>
          <a:xfrm>
            <a:off x="5701392" y="4087589"/>
            <a:ext cx="486809" cy="2328863"/>
            <a:chOff x="5701392" y="4087589"/>
            <a:chExt cx="486809" cy="2328863"/>
          </a:xfrm>
        </p:grpSpPr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A48D32E1-94C6-D797-C497-97F4E53A5AD7}"/>
                </a:ext>
              </a:extLst>
            </p:cNvPr>
            <p:cNvSpPr/>
            <p:nvPr/>
          </p:nvSpPr>
          <p:spPr>
            <a:xfrm>
              <a:off x="5701392" y="4087589"/>
              <a:ext cx="290513" cy="2328863"/>
            </a:xfrm>
            <a:custGeom>
              <a:avLst/>
              <a:gdLst>
                <a:gd name="connsiteX0" fmla="*/ 0 w 171450"/>
                <a:gd name="connsiteY0" fmla="*/ 0 h 1381125"/>
                <a:gd name="connsiteX1" fmla="*/ 133350 w 171450"/>
                <a:gd name="connsiteY1" fmla="*/ 219075 h 1381125"/>
                <a:gd name="connsiteX2" fmla="*/ 171450 w 171450"/>
                <a:gd name="connsiteY2" fmla="*/ 695325 h 1381125"/>
                <a:gd name="connsiteX3" fmla="*/ 133350 w 171450"/>
                <a:gd name="connsiteY3" fmla="*/ 1238250 h 1381125"/>
                <a:gd name="connsiteX4" fmla="*/ 14288 w 171450"/>
                <a:gd name="connsiteY4" fmla="*/ 1381125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381125">
                  <a:moveTo>
                    <a:pt x="0" y="0"/>
                  </a:moveTo>
                  <a:cubicBezTo>
                    <a:pt x="52387" y="51594"/>
                    <a:pt x="104775" y="103188"/>
                    <a:pt x="133350" y="219075"/>
                  </a:cubicBezTo>
                  <a:cubicBezTo>
                    <a:pt x="161925" y="334962"/>
                    <a:pt x="171450" y="525463"/>
                    <a:pt x="171450" y="695325"/>
                  </a:cubicBezTo>
                  <a:cubicBezTo>
                    <a:pt x="171450" y="865187"/>
                    <a:pt x="159544" y="1123950"/>
                    <a:pt x="133350" y="1238250"/>
                  </a:cubicBezTo>
                  <a:cubicBezTo>
                    <a:pt x="107156" y="1352550"/>
                    <a:pt x="50800" y="1357313"/>
                    <a:pt x="14288" y="1381125"/>
                  </a:cubicBezTo>
                </a:path>
              </a:pathLst>
            </a:custGeom>
            <a:ln w="38100">
              <a:solidFill>
                <a:srgbClr val="008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9" name="object 72">
              <a:extLst>
                <a:ext uri="{FF2B5EF4-FFF2-40B4-BE49-F238E27FC236}">
                  <a16:creationId xmlns:a16="http://schemas.microsoft.com/office/drawing/2014/main" id="{3F30737B-DFBA-D225-A0F6-69D8659C2A3E}"/>
                </a:ext>
              </a:extLst>
            </p:cNvPr>
            <p:cNvSpPr txBox="1"/>
            <p:nvPr/>
          </p:nvSpPr>
          <p:spPr>
            <a:xfrm>
              <a:off x="5950076" y="5955113"/>
              <a:ext cx="23812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b="1" spc="-5" dirty="0">
                  <a:solidFill>
                    <a:srgbClr val="2D84F4"/>
                  </a:solidFill>
                  <a:latin typeface="Times New Roman"/>
                  <a:cs typeface="Times New Roman"/>
                </a:rPr>
                <a:t>id</a:t>
              </a:r>
              <a:endParaRPr sz="2000" b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object 3 1">
            <a:extLst>
              <a:ext uri="{FF2B5EF4-FFF2-40B4-BE49-F238E27FC236}">
                <a16:creationId xmlns:a16="http://schemas.microsoft.com/office/drawing/2014/main" id="{FA269023-BBBB-0AF9-37C1-CA126B51A5D8}"/>
              </a:ext>
            </a:extLst>
          </p:cNvPr>
          <p:cNvSpPr txBox="1"/>
          <p:nvPr/>
        </p:nvSpPr>
        <p:spPr>
          <a:xfrm>
            <a:off x="310199" y="77407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object 51">
            <a:extLst>
              <a:ext uri="{FF2B5EF4-FFF2-40B4-BE49-F238E27FC236}">
                <a16:creationId xmlns:a16="http://schemas.microsoft.com/office/drawing/2014/main" id="{D0E2BC11-EB79-F4D8-D9A5-F1078348D7F0}"/>
              </a:ext>
            </a:extLst>
          </p:cNvPr>
          <p:cNvSpPr txBox="1">
            <a:spLocks noChangeAspect="1"/>
          </p:cNvSpPr>
          <p:nvPr/>
        </p:nvSpPr>
        <p:spPr>
          <a:xfrm>
            <a:off x="395666" y="5085896"/>
            <a:ext cx="941466" cy="152654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30"/>
              </a:spcBef>
              <a:tabLst>
                <a:tab pos="338455" algn="l"/>
              </a:tabLst>
            </a:pPr>
            <a:r>
              <a:rPr lang="en-US" sz="1400" i="1" dirty="0">
                <a:latin typeface="Times New Roman"/>
                <a:cs typeface="Times New Roman"/>
              </a:rPr>
              <a:t>1. </a:t>
            </a:r>
            <a:r>
              <a:rPr sz="1400" i="1" dirty="0">
                <a:latin typeface="Times New Roman"/>
                <a:cs typeface="Times New Roman"/>
              </a:rPr>
              <a:t>S′</a:t>
            </a:r>
            <a:r>
              <a:rPr sz="1400" i="1" spc="-4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→S</a:t>
            </a:r>
            <a:endParaRPr sz="1400" dirty="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270"/>
              </a:spcBef>
              <a:tabLst>
                <a:tab pos="338455" algn="l"/>
              </a:tabLst>
            </a:pPr>
            <a:r>
              <a:rPr lang="en-US" sz="1400" i="1" spc="-5" dirty="0">
                <a:latin typeface="Times New Roman"/>
                <a:cs typeface="Times New Roman"/>
              </a:rPr>
              <a:t>2. </a:t>
            </a:r>
            <a:r>
              <a:rPr sz="1400" i="1" spc="-5" dirty="0">
                <a:latin typeface="Times New Roman"/>
                <a:cs typeface="Times New Roman"/>
              </a:rPr>
              <a:t>S→L=R</a:t>
            </a:r>
            <a:endParaRPr sz="1400" dirty="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275"/>
              </a:spcBef>
              <a:tabLst>
                <a:tab pos="338455" algn="l"/>
              </a:tabLst>
            </a:pPr>
            <a:r>
              <a:rPr lang="en-US" sz="1400" i="1" dirty="0">
                <a:latin typeface="Times New Roman"/>
                <a:cs typeface="Times New Roman"/>
              </a:rPr>
              <a:t>3. </a:t>
            </a:r>
            <a:r>
              <a:rPr sz="1400" i="1" dirty="0">
                <a:latin typeface="Times New Roman"/>
                <a:cs typeface="Times New Roman"/>
              </a:rPr>
              <a:t>S→R</a:t>
            </a:r>
            <a:endParaRPr sz="1400" dirty="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270"/>
              </a:spcBef>
              <a:tabLst>
                <a:tab pos="338455" algn="l"/>
              </a:tabLst>
            </a:pPr>
            <a:r>
              <a:rPr lang="en-US" sz="1400" i="1" spc="-5" dirty="0">
                <a:latin typeface="Times New Roman"/>
                <a:cs typeface="Times New Roman"/>
              </a:rPr>
              <a:t>4. </a:t>
            </a:r>
            <a:r>
              <a:rPr sz="1400" i="1" spc="-5" dirty="0">
                <a:latin typeface="Times New Roman"/>
                <a:cs typeface="Times New Roman"/>
              </a:rPr>
              <a:t>L→*R</a:t>
            </a:r>
            <a:endParaRPr sz="1400" dirty="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270"/>
              </a:spcBef>
              <a:tabLst>
                <a:tab pos="338455" algn="l"/>
              </a:tabLst>
            </a:pPr>
            <a:r>
              <a:rPr lang="en-US" sz="1400" i="1" spc="-5" dirty="0">
                <a:latin typeface="Times New Roman"/>
                <a:cs typeface="Times New Roman"/>
              </a:rPr>
              <a:t>5. </a:t>
            </a:r>
            <a:r>
              <a:rPr sz="1400" i="1" spc="-5" dirty="0" err="1">
                <a:latin typeface="Times New Roman"/>
                <a:cs typeface="Times New Roman"/>
              </a:rPr>
              <a:t>L→</a:t>
            </a:r>
            <a:r>
              <a:rPr sz="1400" b="1" spc="-5" dirty="0" err="1">
                <a:latin typeface="Times New Roman"/>
                <a:cs typeface="Times New Roman"/>
              </a:rPr>
              <a:t>id</a:t>
            </a:r>
            <a:endParaRPr sz="1400" b="1" dirty="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275"/>
              </a:spcBef>
              <a:tabLst>
                <a:tab pos="338455" algn="l"/>
              </a:tabLst>
            </a:pPr>
            <a:r>
              <a:rPr lang="en-US" sz="1400" i="1" spc="-5" dirty="0">
                <a:latin typeface="Times New Roman"/>
                <a:cs typeface="Times New Roman"/>
              </a:rPr>
              <a:t>6. </a:t>
            </a:r>
            <a:r>
              <a:rPr sz="1400" i="1" spc="-5" dirty="0">
                <a:latin typeface="Times New Roman"/>
                <a:cs typeface="Times New Roman"/>
              </a:rPr>
              <a:t>R→L</a:t>
            </a:r>
            <a:endParaRPr sz="1400" dirty="0">
              <a:latin typeface="Times New Roman"/>
              <a:cs typeface="Times New Roman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3D4D91BD-F299-F6B0-A23A-D84935491285}"/>
              </a:ext>
            </a:extLst>
          </p:cNvPr>
          <p:cNvGrpSpPr/>
          <p:nvPr/>
        </p:nvGrpSpPr>
        <p:grpSpPr>
          <a:xfrm>
            <a:off x="3653240" y="3770922"/>
            <a:ext cx="505459" cy="1156970"/>
            <a:chOff x="4208411" y="3324605"/>
            <a:chExt cx="505459" cy="1156970"/>
          </a:xfrm>
        </p:grpSpPr>
        <p:sp>
          <p:nvSpPr>
            <p:cNvPr id="154" name="object 61">
              <a:extLst>
                <a:ext uri="{FF2B5EF4-FFF2-40B4-BE49-F238E27FC236}">
                  <a16:creationId xmlns:a16="http://schemas.microsoft.com/office/drawing/2014/main" id="{E4374EE5-7A99-11ED-B7A5-E55695646C10}"/>
                </a:ext>
              </a:extLst>
            </p:cNvPr>
            <p:cNvSpPr/>
            <p:nvPr/>
          </p:nvSpPr>
          <p:spPr>
            <a:xfrm>
              <a:off x="4208411" y="3324605"/>
              <a:ext cx="505459" cy="1156970"/>
            </a:xfrm>
            <a:custGeom>
              <a:avLst/>
              <a:gdLst/>
              <a:ahLst/>
              <a:cxnLst/>
              <a:rect l="l" t="t" r="r" b="b"/>
              <a:pathLst>
                <a:path w="505460" h="1156970">
                  <a:moveTo>
                    <a:pt x="34697" y="1044045"/>
                  </a:moveTo>
                  <a:lnTo>
                    <a:pt x="0" y="1029462"/>
                  </a:lnTo>
                  <a:lnTo>
                    <a:pt x="8381" y="1156716"/>
                  </a:lnTo>
                  <a:lnTo>
                    <a:pt x="27431" y="1140366"/>
                  </a:lnTo>
                  <a:lnTo>
                    <a:pt x="27431" y="1061466"/>
                  </a:lnTo>
                  <a:lnTo>
                    <a:pt x="34697" y="1044045"/>
                  </a:lnTo>
                  <a:close/>
                </a:path>
                <a:path w="505460" h="1156970">
                  <a:moveTo>
                    <a:pt x="69930" y="1058852"/>
                  </a:moveTo>
                  <a:lnTo>
                    <a:pt x="34697" y="1044045"/>
                  </a:lnTo>
                  <a:lnTo>
                    <a:pt x="27431" y="1061466"/>
                  </a:lnTo>
                  <a:lnTo>
                    <a:pt x="62483" y="1076706"/>
                  </a:lnTo>
                  <a:lnTo>
                    <a:pt x="69930" y="1058852"/>
                  </a:lnTo>
                  <a:close/>
                </a:path>
                <a:path w="505460" h="1156970">
                  <a:moveTo>
                    <a:pt x="105155" y="1073658"/>
                  </a:moveTo>
                  <a:lnTo>
                    <a:pt x="69930" y="1058852"/>
                  </a:lnTo>
                  <a:lnTo>
                    <a:pt x="62483" y="1076706"/>
                  </a:lnTo>
                  <a:lnTo>
                    <a:pt x="27431" y="1061466"/>
                  </a:lnTo>
                  <a:lnTo>
                    <a:pt x="27431" y="1140366"/>
                  </a:lnTo>
                  <a:lnTo>
                    <a:pt x="105155" y="1073658"/>
                  </a:lnTo>
                  <a:close/>
                </a:path>
                <a:path w="505460" h="1156970">
                  <a:moveTo>
                    <a:pt x="505205" y="15240"/>
                  </a:moveTo>
                  <a:lnTo>
                    <a:pt x="470153" y="0"/>
                  </a:lnTo>
                  <a:lnTo>
                    <a:pt x="34697" y="1044045"/>
                  </a:lnTo>
                  <a:lnTo>
                    <a:pt x="69930" y="1058852"/>
                  </a:lnTo>
                  <a:lnTo>
                    <a:pt x="505205" y="15240"/>
                  </a:lnTo>
                  <a:close/>
                </a:path>
              </a:pathLst>
            </a:custGeom>
            <a:solidFill>
              <a:srgbClr val="008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5" name="object 62">
              <a:extLst>
                <a:ext uri="{FF2B5EF4-FFF2-40B4-BE49-F238E27FC236}">
                  <a16:creationId xmlns:a16="http://schemas.microsoft.com/office/drawing/2014/main" id="{CFCBB3DA-0E67-A1F7-3D36-F5320162D3A1}"/>
                </a:ext>
              </a:extLst>
            </p:cNvPr>
            <p:cNvSpPr txBox="1"/>
            <p:nvPr/>
          </p:nvSpPr>
          <p:spPr>
            <a:xfrm>
              <a:off x="4383919" y="3429253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b="1" spc="-5" dirty="0">
                  <a:solidFill>
                    <a:srgbClr val="2D84F4"/>
                  </a:solidFill>
                  <a:latin typeface="Times New Roman"/>
                  <a:cs typeface="Times New Roman"/>
                </a:rPr>
                <a:t>*</a:t>
              </a:r>
              <a:endParaRPr sz="2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BD9AB253-7E77-BAA1-528A-955D2FF40042}"/>
              </a:ext>
            </a:extLst>
          </p:cNvPr>
          <p:cNvGrpSpPr/>
          <p:nvPr/>
        </p:nvGrpSpPr>
        <p:grpSpPr>
          <a:xfrm>
            <a:off x="5648185" y="4101877"/>
            <a:ext cx="224657" cy="1381125"/>
            <a:chOff x="5648185" y="4101877"/>
            <a:chExt cx="224657" cy="1381125"/>
          </a:xfrm>
        </p:grpSpPr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9146586A-C717-FF43-5A76-34F9D66EA3B8}"/>
                </a:ext>
              </a:extLst>
            </p:cNvPr>
            <p:cNvSpPr/>
            <p:nvPr/>
          </p:nvSpPr>
          <p:spPr>
            <a:xfrm>
              <a:off x="5701392" y="4101877"/>
              <a:ext cx="171450" cy="1381125"/>
            </a:xfrm>
            <a:custGeom>
              <a:avLst/>
              <a:gdLst>
                <a:gd name="connsiteX0" fmla="*/ 0 w 171450"/>
                <a:gd name="connsiteY0" fmla="*/ 0 h 1381125"/>
                <a:gd name="connsiteX1" fmla="*/ 133350 w 171450"/>
                <a:gd name="connsiteY1" fmla="*/ 219075 h 1381125"/>
                <a:gd name="connsiteX2" fmla="*/ 171450 w 171450"/>
                <a:gd name="connsiteY2" fmla="*/ 695325 h 1381125"/>
                <a:gd name="connsiteX3" fmla="*/ 133350 w 171450"/>
                <a:gd name="connsiteY3" fmla="*/ 1238250 h 1381125"/>
                <a:gd name="connsiteX4" fmla="*/ 14288 w 171450"/>
                <a:gd name="connsiteY4" fmla="*/ 1381125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381125">
                  <a:moveTo>
                    <a:pt x="0" y="0"/>
                  </a:moveTo>
                  <a:cubicBezTo>
                    <a:pt x="52387" y="51594"/>
                    <a:pt x="104775" y="103188"/>
                    <a:pt x="133350" y="219075"/>
                  </a:cubicBezTo>
                  <a:cubicBezTo>
                    <a:pt x="161925" y="334962"/>
                    <a:pt x="171450" y="525463"/>
                    <a:pt x="171450" y="695325"/>
                  </a:cubicBezTo>
                  <a:cubicBezTo>
                    <a:pt x="171450" y="865187"/>
                    <a:pt x="159544" y="1123950"/>
                    <a:pt x="133350" y="1238250"/>
                  </a:cubicBezTo>
                  <a:cubicBezTo>
                    <a:pt x="107156" y="1352550"/>
                    <a:pt x="50800" y="1357313"/>
                    <a:pt x="14288" y="1381125"/>
                  </a:cubicBezTo>
                </a:path>
              </a:pathLst>
            </a:custGeom>
            <a:ln w="38100">
              <a:solidFill>
                <a:srgbClr val="008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8" name="object 71">
              <a:extLst>
                <a:ext uri="{FF2B5EF4-FFF2-40B4-BE49-F238E27FC236}">
                  <a16:creationId xmlns:a16="http://schemas.microsoft.com/office/drawing/2014/main" id="{345F7DD8-C111-AF96-7D5B-ED414208EA23}"/>
                </a:ext>
              </a:extLst>
            </p:cNvPr>
            <p:cNvSpPr txBox="1"/>
            <p:nvPr/>
          </p:nvSpPr>
          <p:spPr>
            <a:xfrm>
              <a:off x="5648185" y="4157943"/>
              <a:ext cx="18097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solidFill>
                    <a:srgbClr val="2D84F4"/>
                  </a:solidFill>
                  <a:latin typeface="Times New Roman"/>
                  <a:cs typeface="Times New Roman"/>
                </a:rPr>
                <a:t>L</a:t>
              </a:r>
              <a:endParaRPr sz="2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5D5A9D3B-3929-9C3F-27AF-3AC263E89F02}"/>
              </a:ext>
            </a:extLst>
          </p:cNvPr>
          <p:cNvGrpSpPr/>
          <p:nvPr/>
        </p:nvGrpSpPr>
        <p:grpSpPr>
          <a:xfrm>
            <a:off x="309744" y="1761456"/>
            <a:ext cx="7655294" cy="5029453"/>
            <a:chOff x="2245499" y="1263396"/>
            <a:chExt cx="7655294" cy="5029453"/>
          </a:xfrm>
        </p:grpSpPr>
        <p:sp>
          <p:nvSpPr>
            <p:cNvPr id="9" name="object 93">
              <a:extLst>
                <a:ext uri="{FF2B5EF4-FFF2-40B4-BE49-F238E27FC236}">
                  <a16:creationId xmlns:a16="http://schemas.microsoft.com/office/drawing/2014/main" id="{17409F7F-7238-FF91-F237-C79E74038691}"/>
                </a:ext>
              </a:extLst>
            </p:cNvPr>
            <p:cNvSpPr/>
            <p:nvPr/>
          </p:nvSpPr>
          <p:spPr>
            <a:xfrm>
              <a:off x="9482213" y="4386071"/>
              <a:ext cx="389255" cy="1621790"/>
            </a:xfrm>
            <a:custGeom>
              <a:avLst/>
              <a:gdLst/>
              <a:ahLst/>
              <a:cxnLst/>
              <a:rect l="l" t="t" r="r" b="b"/>
              <a:pathLst>
                <a:path w="389254" h="1621789">
                  <a:moveTo>
                    <a:pt x="388950" y="972335"/>
                  </a:moveTo>
                  <a:lnTo>
                    <a:pt x="388247" y="925738"/>
                  </a:lnTo>
                  <a:lnTo>
                    <a:pt x="384473" y="878397"/>
                  </a:lnTo>
                  <a:lnTo>
                    <a:pt x="377879" y="830469"/>
                  </a:lnTo>
                  <a:lnTo>
                    <a:pt x="368715" y="782111"/>
                  </a:lnTo>
                  <a:lnTo>
                    <a:pt x="357231" y="733481"/>
                  </a:lnTo>
                  <a:lnTo>
                    <a:pt x="343677" y="684736"/>
                  </a:lnTo>
                  <a:lnTo>
                    <a:pt x="328304" y="636033"/>
                  </a:lnTo>
                  <a:lnTo>
                    <a:pt x="311362" y="587530"/>
                  </a:lnTo>
                  <a:lnTo>
                    <a:pt x="293101" y="539384"/>
                  </a:lnTo>
                  <a:lnTo>
                    <a:pt x="273771" y="491751"/>
                  </a:lnTo>
                  <a:lnTo>
                    <a:pt x="253621" y="444790"/>
                  </a:lnTo>
                  <a:lnTo>
                    <a:pt x="232903" y="398658"/>
                  </a:lnTo>
                  <a:lnTo>
                    <a:pt x="211867" y="353511"/>
                  </a:lnTo>
                  <a:lnTo>
                    <a:pt x="190762" y="309507"/>
                  </a:lnTo>
                  <a:lnTo>
                    <a:pt x="159086" y="245159"/>
                  </a:lnTo>
                  <a:lnTo>
                    <a:pt x="98297" y="124205"/>
                  </a:lnTo>
                  <a:lnTo>
                    <a:pt x="33527" y="0"/>
                  </a:lnTo>
                  <a:lnTo>
                    <a:pt x="0" y="17526"/>
                  </a:lnTo>
                  <a:lnTo>
                    <a:pt x="96011" y="203454"/>
                  </a:lnTo>
                  <a:lnTo>
                    <a:pt x="159090" y="331678"/>
                  </a:lnTo>
                  <a:lnTo>
                    <a:pt x="180886" y="377401"/>
                  </a:lnTo>
                  <a:lnTo>
                    <a:pt x="202581" y="424316"/>
                  </a:lnTo>
                  <a:lnTo>
                    <a:pt x="223884" y="472244"/>
                  </a:lnTo>
                  <a:lnTo>
                    <a:pt x="244504" y="521005"/>
                  </a:lnTo>
                  <a:lnTo>
                    <a:pt x="264149" y="570420"/>
                  </a:lnTo>
                  <a:lnTo>
                    <a:pt x="282527" y="620310"/>
                  </a:lnTo>
                  <a:lnTo>
                    <a:pt x="299348" y="670494"/>
                  </a:lnTo>
                  <a:lnTo>
                    <a:pt x="314319" y="720795"/>
                  </a:lnTo>
                  <a:lnTo>
                    <a:pt x="327150" y="771032"/>
                  </a:lnTo>
                  <a:lnTo>
                    <a:pt x="337549" y="821025"/>
                  </a:lnTo>
                  <a:lnTo>
                    <a:pt x="345224" y="870597"/>
                  </a:lnTo>
                  <a:lnTo>
                    <a:pt x="349885" y="919567"/>
                  </a:lnTo>
                  <a:lnTo>
                    <a:pt x="351239" y="967755"/>
                  </a:lnTo>
                  <a:lnTo>
                    <a:pt x="351239" y="1181288"/>
                  </a:lnTo>
                  <a:lnTo>
                    <a:pt x="356918" y="1165205"/>
                  </a:lnTo>
                  <a:lnTo>
                    <a:pt x="370399" y="1116587"/>
                  </a:lnTo>
                  <a:lnTo>
                    <a:pt x="380237" y="1066800"/>
                  </a:lnTo>
                  <a:lnTo>
                    <a:pt x="384047" y="1042416"/>
                  </a:lnTo>
                  <a:lnTo>
                    <a:pt x="386333" y="1018032"/>
                  </a:lnTo>
                  <a:lnTo>
                    <a:pt x="388950" y="972335"/>
                  </a:lnTo>
                  <a:close/>
                </a:path>
                <a:path w="389254" h="1621789">
                  <a:moveTo>
                    <a:pt x="95764" y="1539513"/>
                  </a:moveTo>
                  <a:lnTo>
                    <a:pt x="81533" y="1495806"/>
                  </a:lnTo>
                  <a:lnTo>
                    <a:pt x="56387" y="1621536"/>
                  </a:lnTo>
                  <a:lnTo>
                    <a:pt x="87629" y="1606432"/>
                  </a:lnTo>
                  <a:lnTo>
                    <a:pt x="87629" y="1549908"/>
                  </a:lnTo>
                  <a:lnTo>
                    <a:pt x="95764" y="1539513"/>
                  </a:lnTo>
                  <a:close/>
                </a:path>
                <a:path w="389254" h="1621789">
                  <a:moveTo>
                    <a:pt x="102869" y="1561338"/>
                  </a:moveTo>
                  <a:lnTo>
                    <a:pt x="95764" y="1539513"/>
                  </a:lnTo>
                  <a:lnTo>
                    <a:pt x="87629" y="1549908"/>
                  </a:lnTo>
                  <a:lnTo>
                    <a:pt x="102869" y="1561338"/>
                  </a:lnTo>
                  <a:close/>
                </a:path>
                <a:path w="389254" h="1621789">
                  <a:moveTo>
                    <a:pt x="171449" y="1565910"/>
                  </a:moveTo>
                  <a:lnTo>
                    <a:pt x="125762" y="1562864"/>
                  </a:lnTo>
                  <a:lnTo>
                    <a:pt x="118109" y="1572768"/>
                  </a:lnTo>
                  <a:lnTo>
                    <a:pt x="87629" y="1549908"/>
                  </a:lnTo>
                  <a:lnTo>
                    <a:pt x="87629" y="1606432"/>
                  </a:lnTo>
                  <a:lnTo>
                    <a:pt x="171449" y="1565910"/>
                  </a:lnTo>
                  <a:close/>
                </a:path>
                <a:path w="389254" h="1621789">
                  <a:moveTo>
                    <a:pt x="351239" y="1181288"/>
                  </a:moveTo>
                  <a:lnTo>
                    <a:pt x="351239" y="967755"/>
                  </a:lnTo>
                  <a:lnTo>
                    <a:pt x="348995" y="1014984"/>
                  </a:lnTo>
                  <a:lnTo>
                    <a:pt x="342899" y="1061466"/>
                  </a:lnTo>
                  <a:lnTo>
                    <a:pt x="332854" y="1109974"/>
                  </a:lnTo>
                  <a:lnTo>
                    <a:pt x="319497" y="1156952"/>
                  </a:lnTo>
                  <a:lnTo>
                    <a:pt x="303135" y="1202537"/>
                  </a:lnTo>
                  <a:lnTo>
                    <a:pt x="284076" y="1246869"/>
                  </a:lnTo>
                  <a:lnTo>
                    <a:pt x="262628" y="1290085"/>
                  </a:lnTo>
                  <a:lnTo>
                    <a:pt x="239097" y="1332324"/>
                  </a:lnTo>
                  <a:lnTo>
                    <a:pt x="213791" y="1373724"/>
                  </a:lnTo>
                  <a:lnTo>
                    <a:pt x="187019" y="1414425"/>
                  </a:lnTo>
                  <a:lnTo>
                    <a:pt x="159086" y="1454565"/>
                  </a:lnTo>
                  <a:lnTo>
                    <a:pt x="130301" y="1494282"/>
                  </a:lnTo>
                  <a:lnTo>
                    <a:pt x="101345" y="1532382"/>
                  </a:lnTo>
                  <a:lnTo>
                    <a:pt x="95764" y="1539513"/>
                  </a:lnTo>
                  <a:lnTo>
                    <a:pt x="102869" y="1561337"/>
                  </a:lnTo>
                  <a:lnTo>
                    <a:pt x="160781" y="1516380"/>
                  </a:lnTo>
                  <a:lnTo>
                    <a:pt x="190549" y="1475820"/>
                  </a:lnTo>
                  <a:lnTo>
                    <a:pt x="219531" y="1434379"/>
                  </a:lnTo>
                  <a:lnTo>
                    <a:pt x="247370" y="1392020"/>
                  </a:lnTo>
                  <a:lnTo>
                    <a:pt x="273771" y="1348594"/>
                  </a:lnTo>
                  <a:lnTo>
                    <a:pt x="298189" y="1304405"/>
                  </a:lnTo>
                  <a:lnTo>
                    <a:pt x="320456" y="1259078"/>
                  </a:lnTo>
                  <a:lnTo>
                    <a:pt x="340151" y="1212690"/>
                  </a:lnTo>
                  <a:lnTo>
                    <a:pt x="351239" y="1181288"/>
                  </a:lnTo>
                  <a:close/>
                </a:path>
                <a:path w="389254" h="1621789">
                  <a:moveTo>
                    <a:pt x="125762" y="1562864"/>
                  </a:moveTo>
                  <a:lnTo>
                    <a:pt x="102869" y="1561338"/>
                  </a:lnTo>
                  <a:lnTo>
                    <a:pt x="118109" y="1572768"/>
                  </a:lnTo>
                  <a:lnTo>
                    <a:pt x="125762" y="1562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1" name="object 11">
              <a:extLst>
                <a:ext uri="{FF2B5EF4-FFF2-40B4-BE49-F238E27FC236}">
                  <a16:creationId xmlns:a16="http://schemas.microsoft.com/office/drawing/2014/main" id="{29849805-8055-060F-3F9F-14527E5D13BB}"/>
                </a:ext>
              </a:extLst>
            </p:cNvPr>
            <p:cNvGrpSpPr/>
            <p:nvPr/>
          </p:nvGrpSpPr>
          <p:grpSpPr>
            <a:xfrm>
              <a:off x="2245499" y="2241804"/>
              <a:ext cx="1568450" cy="2167255"/>
              <a:chOff x="2245499" y="2241804"/>
              <a:chExt cx="1568450" cy="2167255"/>
            </a:xfrm>
          </p:grpSpPr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9CD39AE7-C58C-1F3D-6EDC-54A0A31FF0AF}"/>
                  </a:ext>
                </a:extLst>
              </p:cNvPr>
              <p:cNvSpPr/>
              <p:nvPr/>
            </p:nvSpPr>
            <p:spPr>
              <a:xfrm>
                <a:off x="2251595" y="2247900"/>
                <a:ext cx="1556385" cy="2154555"/>
              </a:xfrm>
              <a:custGeom>
                <a:avLst/>
                <a:gdLst/>
                <a:ahLst/>
                <a:cxnLst/>
                <a:rect l="l" t="t" r="r" b="b"/>
                <a:pathLst>
                  <a:path w="1556385" h="2154554">
                    <a:moveTo>
                      <a:pt x="1556003" y="2154174"/>
                    </a:moveTo>
                    <a:lnTo>
                      <a:pt x="1556003" y="0"/>
                    </a:lnTo>
                    <a:lnTo>
                      <a:pt x="0" y="0"/>
                    </a:lnTo>
                    <a:lnTo>
                      <a:pt x="0" y="2154174"/>
                    </a:lnTo>
                    <a:lnTo>
                      <a:pt x="1556003" y="2154174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40566149-FFB1-FAB2-1A36-187FB08D4A83}"/>
                  </a:ext>
                </a:extLst>
              </p:cNvPr>
              <p:cNvSpPr/>
              <p:nvPr/>
            </p:nvSpPr>
            <p:spPr>
              <a:xfrm>
                <a:off x="2245499" y="2241804"/>
                <a:ext cx="1568450" cy="2167255"/>
              </a:xfrm>
              <a:custGeom>
                <a:avLst/>
                <a:gdLst/>
                <a:ahLst/>
                <a:cxnLst/>
                <a:rect l="l" t="t" r="r" b="b"/>
                <a:pathLst>
                  <a:path w="1568450" h="2167254">
                    <a:moveTo>
                      <a:pt x="1568195" y="2167128"/>
                    </a:moveTo>
                    <a:lnTo>
                      <a:pt x="1568195" y="0"/>
                    </a:lnTo>
                    <a:lnTo>
                      <a:pt x="0" y="0"/>
                    </a:lnTo>
                    <a:lnTo>
                      <a:pt x="0" y="2167128"/>
                    </a:lnTo>
                    <a:lnTo>
                      <a:pt x="6096" y="2167128"/>
                    </a:lnTo>
                    <a:lnTo>
                      <a:pt x="6095" y="12192"/>
                    </a:lnTo>
                    <a:lnTo>
                      <a:pt x="12191" y="6096"/>
                    </a:lnTo>
                    <a:lnTo>
                      <a:pt x="12191" y="12192"/>
                    </a:lnTo>
                    <a:lnTo>
                      <a:pt x="1555242" y="12191"/>
                    </a:lnTo>
                    <a:lnTo>
                      <a:pt x="1555242" y="6095"/>
                    </a:lnTo>
                    <a:lnTo>
                      <a:pt x="1562099" y="12191"/>
                    </a:lnTo>
                    <a:lnTo>
                      <a:pt x="1562099" y="2167128"/>
                    </a:lnTo>
                    <a:lnTo>
                      <a:pt x="1568195" y="2167128"/>
                    </a:lnTo>
                    <a:close/>
                  </a:path>
                  <a:path w="1568450" h="2167254">
                    <a:moveTo>
                      <a:pt x="12191" y="12192"/>
                    </a:moveTo>
                    <a:lnTo>
                      <a:pt x="12191" y="6096"/>
                    </a:lnTo>
                    <a:lnTo>
                      <a:pt x="6095" y="12192"/>
                    </a:lnTo>
                    <a:lnTo>
                      <a:pt x="12191" y="12192"/>
                    </a:lnTo>
                    <a:close/>
                  </a:path>
                  <a:path w="1568450" h="2167254">
                    <a:moveTo>
                      <a:pt x="12191" y="2154174"/>
                    </a:moveTo>
                    <a:lnTo>
                      <a:pt x="12191" y="12192"/>
                    </a:lnTo>
                    <a:lnTo>
                      <a:pt x="6095" y="12192"/>
                    </a:lnTo>
                    <a:lnTo>
                      <a:pt x="6096" y="2154174"/>
                    </a:lnTo>
                    <a:lnTo>
                      <a:pt x="12191" y="2154174"/>
                    </a:lnTo>
                    <a:close/>
                  </a:path>
                  <a:path w="1568450" h="2167254">
                    <a:moveTo>
                      <a:pt x="1562099" y="2154174"/>
                    </a:moveTo>
                    <a:lnTo>
                      <a:pt x="6096" y="2154174"/>
                    </a:lnTo>
                    <a:lnTo>
                      <a:pt x="12191" y="2160269"/>
                    </a:lnTo>
                    <a:lnTo>
                      <a:pt x="12191" y="2167128"/>
                    </a:lnTo>
                    <a:lnTo>
                      <a:pt x="1555242" y="2167128"/>
                    </a:lnTo>
                    <a:lnTo>
                      <a:pt x="1555242" y="2160270"/>
                    </a:lnTo>
                    <a:lnTo>
                      <a:pt x="1562099" y="2154174"/>
                    </a:lnTo>
                    <a:close/>
                  </a:path>
                  <a:path w="1568450" h="2167254">
                    <a:moveTo>
                      <a:pt x="12191" y="2167128"/>
                    </a:moveTo>
                    <a:lnTo>
                      <a:pt x="12191" y="2160269"/>
                    </a:lnTo>
                    <a:lnTo>
                      <a:pt x="6096" y="2154174"/>
                    </a:lnTo>
                    <a:lnTo>
                      <a:pt x="6096" y="2167128"/>
                    </a:lnTo>
                    <a:lnTo>
                      <a:pt x="12191" y="2167128"/>
                    </a:lnTo>
                    <a:close/>
                  </a:path>
                  <a:path w="1568450" h="2167254">
                    <a:moveTo>
                      <a:pt x="1562099" y="12191"/>
                    </a:moveTo>
                    <a:lnTo>
                      <a:pt x="1555242" y="6095"/>
                    </a:lnTo>
                    <a:lnTo>
                      <a:pt x="1555242" y="12191"/>
                    </a:lnTo>
                    <a:lnTo>
                      <a:pt x="1562099" y="12191"/>
                    </a:lnTo>
                    <a:close/>
                  </a:path>
                  <a:path w="1568450" h="2167254">
                    <a:moveTo>
                      <a:pt x="1562099" y="2154174"/>
                    </a:moveTo>
                    <a:lnTo>
                      <a:pt x="1562099" y="12191"/>
                    </a:lnTo>
                    <a:lnTo>
                      <a:pt x="1555242" y="12191"/>
                    </a:lnTo>
                    <a:lnTo>
                      <a:pt x="1555242" y="2154174"/>
                    </a:lnTo>
                    <a:lnTo>
                      <a:pt x="1562099" y="2154174"/>
                    </a:lnTo>
                    <a:close/>
                  </a:path>
                  <a:path w="1568450" h="2167254">
                    <a:moveTo>
                      <a:pt x="1562099" y="2167128"/>
                    </a:moveTo>
                    <a:lnTo>
                      <a:pt x="1562099" y="2154174"/>
                    </a:lnTo>
                    <a:lnTo>
                      <a:pt x="1555242" y="2160270"/>
                    </a:lnTo>
                    <a:lnTo>
                      <a:pt x="1555242" y="2167128"/>
                    </a:lnTo>
                    <a:lnTo>
                      <a:pt x="1562099" y="216712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7" name="object 16">
              <a:extLst>
                <a:ext uri="{FF2B5EF4-FFF2-40B4-BE49-F238E27FC236}">
                  <a16:creationId xmlns:a16="http://schemas.microsoft.com/office/drawing/2014/main" id="{76506C4C-8568-C5B1-8BBD-2F807665DF58}"/>
                </a:ext>
              </a:extLst>
            </p:cNvPr>
            <p:cNvSpPr txBox="1"/>
            <p:nvPr/>
          </p:nvSpPr>
          <p:spPr>
            <a:xfrm>
              <a:off x="2304929" y="2226818"/>
              <a:ext cx="1406525" cy="217944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ts val="2365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0</a:t>
              </a:r>
              <a:r>
                <a:rPr sz="2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38100" marR="30480" indent="-635">
                <a:lnSpc>
                  <a:spcPts val="2400"/>
                </a:lnSpc>
                <a:spcBef>
                  <a:spcPts val="50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S′→ · S ,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295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S→· L=R ,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295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S→ · R ,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295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L→·*R ,=/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295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L→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r>
                <a:rPr sz="2000" spc="-3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,=/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484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R→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L</a:t>
              </a:r>
              <a:r>
                <a:rPr sz="2000" i="1" spc="-7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grpSp>
          <p:nvGrpSpPr>
            <p:cNvPr id="60" name="object 17">
              <a:extLst>
                <a:ext uri="{FF2B5EF4-FFF2-40B4-BE49-F238E27FC236}">
                  <a16:creationId xmlns:a16="http://schemas.microsoft.com/office/drawing/2014/main" id="{5483D6FA-8808-AB3C-946F-310CBCBEE2AF}"/>
                </a:ext>
              </a:extLst>
            </p:cNvPr>
            <p:cNvGrpSpPr/>
            <p:nvPr/>
          </p:nvGrpSpPr>
          <p:grpSpPr>
            <a:xfrm>
              <a:off x="4104017" y="1882901"/>
              <a:ext cx="1236980" cy="721360"/>
              <a:chOff x="4104017" y="1882901"/>
              <a:chExt cx="1236980" cy="721360"/>
            </a:xfrm>
          </p:grpSpPr>
          <p:sp>
            <p:nvSpPr>
              <p:cNvPr id="61" name="object 18">
                <a:extLst>
                  <a:ext uri="{FF2B5EF4-FFF2-40B4-BE49-F238E27FC236}">
                    <a16:creationId xmlns:a16="http://schemas.microsoft.com/office/drawing/2014/main" id="{1765ACAF-C2F2-5F89-544A-B070DA58A136}"/>
                  </a:ext>
                </a:extLst>
              </p:cNvPr>
              <p:cNvSpPr/>
              <p:nvPr/>
            </p:nvSpPr>
            <p:spPr>
              <a:xfrm>
                <a:off x="4110875" y="1888997"/>
                <a:ext cx="1224280" cy="708025"/>
              </a:xfrm>
              <a:custGeom>
                <a:avLst/>
                <a:gdLst/>
                <a:ahLst/>
                <a:cxnLst/>
                <a:rect l="l" t="t" r="r" b="b"/>
                <a:pathLst>
                  <a:path w="1224279" h="708025">
                    <a:moveTo>
                      <a:pt x="1223772" y="707897"/>
                    </a:moveTo>
                    <a:lnTo>
                      <a:pt x="1223772" y="0"/>
                    </a:lnTo>
                    <a:lnTo>
                      <a:pt x="0" y="0"/>
                    </a:lnTo>
                    <a:lnTo>
                      <a:pt x="0" y="707897"/>
                    </a:lnTo>
                    <a:lnTo>
                      <a:pt x="1223772" y="707897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19">
                <a:extLst>
                  <a:ext uri="{FF2B5EF4-FFF2-40B4-BE49-F238E27FC236}">
                    <a16:creationId xmlns:a16="http://schemas.microsoft.com/office/drawing/2014/main" id="{23557D7D-8753-8FD7-4AFA-7EFECEAAA11A}"/>
                  </a:ext>
                </a:extLst>
              </p:cNvPr>
              <p:cNvSpPr/>
              <p:nvPr/>
            </p:nvSpPr>
            <p:spPr>
              <a:xfrm>
                <a:off x="4104017" y="1882901"/>
                <a:ext cx="1236980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36979" h="721360">
                    <a:moveTo>
                      <a:pt x="1236726" y="720851"/>
                    </a:moveTo>
                    <a:lnTo>
                      <a:pt x="1236726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857" y="720851"/>
                    </a:lnTo>
                    <a:lnTo>
                      <a:pt x="6857" y="12953"/>
                    </a:lnTo>
                    <a:lnTo>
                      <a:pt x="12953" y="6095"/>
                    </a:lnTo>
                    <a:lnTo>
                      <a:pt x="12953" y="12953"/>
                    </a:lnTo>
                    <a:lnTo>
                      <a:pt x="1223772" y="12953"/>
                    </a:lnTo>
                    <a:lnTo>
                      <a:pt x="1223772" y="6095"/>
                    </a:lnTo>
                    <a:lnTo>
                      <a:pt x="1230629" y="12953"/>
                    </a:lnTo>
                    <a:lnTo>
                      <a:pt x="1230629" y="720851"/>
                    </a:lnTo>
                    <a:lnTo>
                      <a:pt x="1236726" y="720851"/>
                    </a:lnTo>
                    <a:close/>
                  </a:path>
                  <a:path w="1236979" h="721360">
                    <a:moveTo>
                      <a:pt x="12953" y="12953"/>
                    </a:moveTo>
                    <a:lnTo>
                      <a:pt x="12953" y="6095"/>
                    </a:lnTo>
                    <a:lnTo>
                      <a:pt x="6857" y="12953"/>
                    </a:lnTo>
                    <a:lnTo>
                      <a:pt x="12953" y="12953"/>
                    </a:lnTo>
                    <a:close/>
                  </a:path>
                  <a:path w="1236979" h="721360">
                    <a:moveTo>
                      <a:pt x="12953" y="707897"/>
                    </a:moveTo>
                    <a:lnTo>
                      <a:pt x="12953" y="12953"/>
                    </a:lnTo>
                    <a:lnTo>
                      <a:pt x="6857" y="12953"/>
                    </a:lnTo>
                    <a:lnTo>
                      <a:pt x="6857" y="707897"/>
                    </a:lnTo>
                    <a:lnTo>
                      <a:pt x="12953" y="707897"/>
                    </a:lnTo>
                    <a:close/>
                  </a:path>
                  <a:path w="1236979" h="721360">
                    <a:moveTo>
                      <a:pt x="1230629" y="707897"/>
                    </a:moveTo>
                    <a:lnTo>
                      <a:pt x="6857" y="707897"/>
                    </a:lnTo>
                    <a:lnTo>
                      <a:pt x="12953" y="713993"/>
                    </a:lnTo>
                    <a:lnTo>
                      <a:pt x="12953" y="720851"/>
                    </a:lnTo>
                    <a:lnTo>
                      <a:pt x="1223772" y="720851"/>
                    </a:lnTo>
                    <a:lnTo>
                      <a:pt x="1223772" y="713993"/>
                    </a:lnTo>
                    <a:lnTo>
                      <a:pt x="1230629" y="707897"/>
                    </a:lnTo>
                    <a:close/>
                  </a:path>
                  <a:path w="1236979" h="721360">
                    <a:moveTo>
                      <a:pt x="12953" y="720851"/>
                    </a:moveTo>
                    <a:lnTo>
                      <a:pt x="12953" y="713993"/>
                    </a:lnTo>
                    <a:lnTo>
                      <a:pt x="6857" y="707897"/>
                    </a:lnTo>
                    <a:lnTo>
                      <a:pt x="6857" y="720851"/>
                    </a:lnTo>
                    <a:lnTo>
                      <a:pt x="12953" y="720851"/>
                    </a:lnTo>
                    <a:close/>
                  </a:path>
                  <a:path w="1236979" h="721360">
                    <a:moveTo>
                      <a:pt x="1230629" y="12953"/>
                    </a:moveTo>
                    <a:lnTo>
                      <a:pt x="1223772" y="6095"/>
                    </a:lnTo>
                    <a:lnTo>
                      <a:pt x="1223772" y="12953"/>
                    </a:lnTo>
                    <a:lnTo>
                      <a:pt x="1230629" y="12953"/>
                    </a:lnTo>
                    <a:close/>
                  </a:path>
                  <a:path w="1236979" h="721360">
                    <a:moveTo>
                      <a:pt x="1230629" y="707897"/>
                    </a:moveTo>
                    <a:lnTo>
                      <a:pt x="1230629" y="12953"/>
                    </a:lnTo>
                    <a:lnTo>
                      <a:pt x="1223772" y="12953"/>
                    </a:lnTo>
                    <a:lnTo>
                      <a:pt x="1223772" y="707897"/>
                    </a:lnTo>
                    <a:lnTo>
                      <a:pt x="1230629" y="707897"/>
                    </a:lnTo>
                    <a:close/>
                  </a:path>
                  <a:path w="1236979" h="721360">
                    <a:moveTo>
                      <a:pt x="1230629" y="720851"/>
                    </a:moveTo>
                    <a:lnTo>
                      <a:pt x="1230629" y="707897"/>
                    </a:lnTo>
                    <a:lnTo>
                      <a:pt x="1223772" y="713993"/>
                    </a:lnTo>
                    <a:lnTo>
                      <a:pt x="1223772" y="720851"/>
                    </a:lnTo>
                    <a:lnTo>
                      <a:pt x="1230629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4" name="object 20">
              <a:extLst>
                <a:ext uri="{FF2B5EF4-FFF2-40B4-BE49-F238E27FC236}">
                  <a16:creationId xmlns:a16="http://schemas.microsoft.com/office/drawing/2014/main" id="{017F505B-FF4E-16A2-3562-EBF7A30023B4}"/>
                </a:ext>
              </a:extLst>
            </p:cNvPr>
            <p:cNvSpPr txBox="1"/>
            <p:nvPr/>
          </p:nvSpPr>
          <p:spPr>
            <a:xfrm>
              <a:off x="4110875" y="1888998"/>
              <a:ext cx="1224280" cy="652743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90170">
                <a:lnSpc>
                  <a:spcPts val="2365"/>
                </a:lnSpc>
                <a:spcBef>
                  <a:spcPts val="290"/>
                </a:spcBef>
              </a:pPr>
              <a:r>
                <a:rPr sz="20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  <a:r>
                <a:rPr sz="2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170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S′→S·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3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grpSp>
          <p:nvGrpSpPr>
            <p:cNvPr id="65" name="object 21">
              <a:extLst>
                <a:ext uri="{FF2B5EF4-FFF2-40B4-BE49-F238E27FC236}">
                  <a16:creationId xmlns:a16="http://schemas.microsoft.com/office/drawing/2014/main" id="{D600ED01-0D3D-55C4-3C7C-D0284D5B015F}"/>
                </a:ext>
              </a:extLst>
            </p:cNvPr>
            <p:cNvGrpSpPr/>
            <p:nvPr/>
          </p:nvGrpSpPr>
          <p:grpSpPr>
            <a:xfrm>
              <a:off x="3810275" y="2422398"/>
              <a:ext cx="1786627" cy="1192784"/>
              <a:chOff x="3810275" y="2422398"/>
              <a:chExt cx="1786627" cy="1192784"/>
            </a:xfrm>
          </p:grpSpPr>
          <p:sp>
            <p:nvSpPr>
              <p:cNvPr id="66" name="object 22">
                <a:extLst>
                  <a:ext uri="{FF2B5EF4-FFF2-40B4-BE49-F238E27FC236}">
                    <a16:creationId xmlns:a16="http://schemas.microsoft.com/office/drawing/2014/main" id="{ED436B03-DC04-4462-4224-AB76B08AAEDE}"/>
                  </a:ext>
                </a:extLst>
              </p:cNvPr>
              <p:cNvSpPr/>
              <p:nvPr/>
            </p:nvSpPr>
            <p:spPr>
              <a:xfrm>
                <a:off x="3810275" y="2422398"/>
                <a:ext cx="311395" cy="104682"/>
              </a:xfrm>
              <a:custGeom>
                <a:avLst/>
                <a:gdLst/>
                <a:ahLst/>
                <a:cxnLst/>
                <a:rect l="l" t="t" r="r" b="b"/>
                <a:pathLst>
                  <a:path w="288925" h="114300">
                    <a:moveTo>
                      <a:pt x="193548" y="76199"/>
                    </a:moveTo>
                    <a:lnTo>
                      <a:pt x="193548" y="38099"/>
                    </a:lnTo>
                    <a:lnTo>
                      <a:pt x="0" y="38099"/>
                    </a:lnTo>
                    <a:lnTo>
                      <a:pt x="0" y="76199"/>
                    </a:lnTo>
                    <a:lnTo>
                      <a:pt x="193548" y="76199"/>
                    </a:lnTo>
                    <a:close/>
                  </a:path>
                  <a:path w="288925" h="114300">
                    <a:moveTo>
                      <a:pt x="288798" y="57149"/>
                    </a:moveTo>
                    <a:lnTo>
                      <a:pt x="174498" y="0"/>
                    </a:lnTo>
                    <a:lnTo>
                      <a:pt x="174498" y="38099"/>
                    </a:lnTo>
                    <a:lnTo>
                      <a:pt x="193548" y="38099"/>
                    </a:lnTo>
                    <a:lnTo>
                      <a:pt x="193548" y="104774"/>
                    </a:lnTo>
                    <a:lnTo>
                      <a:pt x="288798" y="57149"/>
                    </a:lnTo>
                    <a:close/>
                  </a:path>
                  <a:path w="288925" h="114300">
                    <a:moveTo>
                      <a:pt x="193548" y="104774"/>
                    </a:moveTo>
                    <a:lnTo>
                      <a:pt x="193548" y="76199"/>
                    </a:lnTo>
                    <a:lnTo>
                      <a:pt x="174498" y="76199"/>
                    </a:lnTo>
                    <a:lnTo>
                      <a:pt x="174498" y="114299"/>
                    </a:lnTo>
                    <a:lnTo>
                      <a:pt x="193548" y="10477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23">
                <a:extLst>
                  <a:ext uri="{FF2B5EF4-FFF2-40B4-BE49-F238E27FC236}">
                    <a16:creationId xmlns:a16="http://schemas.microsoft.com/office/drawing/2014/main" id="{64651E7D-9844-F844-35A8-250C13D57747}"/>
                  </a:ext>
                </a:extLst>
              </p:cNvPr>
              <p:cNvSpPr/>
              <p:nvPr/>
            </p:nvSpPr>
            <p:spPr>
              <a:xfrm>
                <a:off x="4110875" y="2670048"/>
                <a:ext cx="1479550" cy="939165"/>
              </a:xfrm>
              <a:custGeom>
                <a:avLst/>
                <a:gdLst/>
                <a:ahLst/>
                <a:cxnLst/>
                <a:rect l="l" t="t" r="r" b="b"/>
                <a:pathLst>
                  <a:path w="1479550" h="939164">
                    <a:moveTo>
                      <a:pt x="1479041" y="938784"/>
                    </a:moveTo>
                    <a:lnTo>
                      <a:pt x="1479041" y="0"/>
                    </a:lnTo>
                    <a:lnTo>
                      <a:pt x="0" y="0"/>
                    </a:lnTo>
                    <a:lnTo>
                      <a:pt x="0" y="938784"/>
                    </a:lnTo>
                    <a:lnTo>
                      <a:pt x="1479041" y="938784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24">
                <a:extLst>
                  <a:ext uri="{FF2B5EF4-FFF2-40B4-BE49-F238E27FC236}">
                    <a16:creationId xmlns:a16="http://schemas.microsoft.com/office/drawing/2014/main" id="{81DFC292-3506-F4A3-DB52-A44CA9083726}"/>
                  </a:ext>
                </a:extLst>
              </p:cNvPr>
              <p:cNvSpPr/>
              <p:nvPr/>
            </p:nvSpPr>
            <p:spPr>
              <a:xfrm>
                <a:off x="4104017" y="2663952"/>
                <a:ext cx="1492885" cy="951230"/>
              </a:xfrm>
              <a:custGeom>
                <a:avLst/>
                <a:gdLst/>
                <a:ahLst/>
                <a:cxnLst/>
                <a:rect l="l" t="t" r="r" b="b"/>
                <a:pathLst>
                  <a:path w="1492885" h="951229">
                    <a:moveTo>
                      <a:pt x="1492758" y="950976"/>
                    </a:moveTo>
                    <a:lnTo>
                      <a:pt x="1492758" y="0"/>
                    </a:lnTo>
                    <a:lnTo>
                      <a:pt x="0" y="0"/>
                    </a:lnTo>
                    <a:lnTo>
                      <a:pt x="0" y="950976"/>
                    </a:lnTo>
                    <a:lnTo>
                      <a:pt x="6857" y="950976"/>
                    </a:lnTo>
                    <a:lnTo>
                      <a:pt x="6857" y="12953"/>
                    </a:lnTo>
                    <a:lnTo>
                      <a:pt x="12953" y="6095"/>
                    </a:lnTo>
                    <a:lnTo>
                      <a:pt x="12953" y="12953"/>
                    </a:lnTo>
                    <a:lnTo>
                      <a:pt x="1479803" y="12953"/>
                    </a:lnTo>
                    <a:lnTo>
                      <a:pt x="1479803" y="6095"/>
                    </a:lnTo>
                    <a:lnTo>
                      <a:pt x="1485900" y="12953"/>
                    </a:lnTo>
                    <a:lnTo>
                      <a:pt x="1485900" y="950976"/>
                    </a:lnTo>
                    <a:lnTo>
                      <a:pt x="1492758" y="950976"/>
                    </a:lnTo>
                    <a:close/>
                  </a:path>
                  <a:path w="1492885" h="951229">
                    <a:moveTo>
                      <a:pt x="12953" y="12953"/>
                    </a:moveTo>
                    <a:lnTo>
                      <a:pt x="12953" y="6095"/>
                    </a:lnTo>
                    <a:lnTo>
                      <a:pt x="6857" y="12953"/>
                    </a:lnTo>
                    <a:lnTo>
                      <a:pt x="12953" y="12953"/>
                    </a:lnTo>
                    <a:close/>
                  </a:path>
                  <a:path w="1492885" h="951229">
                    <a:moveTo>
                      <a:pt x="12953" y="938022"/>
                    </a:moveTo>
                    <a:lnTo>
                      <a:pt x="12953" y="12953"/>
                    </a:lnTo>
                    <a:lnTo>
                      <a:pt x="6857" y="12953"/>
                    </a:lnTo>
                    <a:lnTo>
                      <a:pt x="6857" y="938022"/>
                    </a:lnTo>
                    <a:lnTo>
                      <a:pt x="12953" y="938022"/>
                    </a:lnTo>
                    <a:close/>
                  </a:path>
                  <a:path w="1492885" h="951229">
                    <a:moveTo>
                      <a:pt x="1485900" y="938022"/>
                    </a:moveTo>
                    <a:lnTo>
                      <a:pt x="6857" y="938022"/>
                    </a:lnTo>
                    <a:lnTo>
                      <a:pt x="12953" y="944880"/>
                    </a:lnTo>
                    <a:lnTo>
                      <a:pt x="12953" y="950976"/>
                    </a:lnTo>
                    <a:lnTo>
                      <a:pt x="1479803" y="950976"/>
                    </a:lnTo>
                    <a:lnTo>
                      <a:pt x="1479803" y="944880"/>
                    </a:lnTo>
                    <a:lnTo>
                      <a:pt x="1485900" y="938022"/>
                    </a:lnTo>
                    <a:close/>
                  </a:path>
                  <a:path w="1492885" h="951229">
                    <a:moveTo>
                      <a:pt x="12953" y="950976"/>
                    </a:moveTo>
                    <a:lnTo>
                      <a:pt x="12953" y="944880"/>
                    </a:lnTo>
                    <a:lnTo>
                      <a:pt x="6857" y="938022"/>
                    </a:lnTo>
                    <a:lnTo>
                      <a:pt x="6857" y="950976"/>
                    </a:lnTo>
                    <a:lnTo>
                      <a:pt x="12953" y="950976"/>
                    </a:lnTo>
                    <a:close/>
                  </a:path>
                  <a:path w="1492885" h="951229">
                    <a:moveTo>
                      <a:pt x="1485900" y="12953"/>
                    </a:moveTo>
                    <a:lnTo>
                      <a:pt x="1479803" y="6095"/>
                    </a:lnTo>
                    <a:lnTo>
                      <a:pt x="1479803" y="12953"/>
                    </a:lnTo>
                    <a:lnTo>
                      <a:pt x="1485900" y="12953"/>
                    </a:lnTo>
                    <a:close/>
                  </a:path>
                  <a:path w="1492885" h="951229">
                    <a:moveTo>
                      <a:pt x="1485900" y="938022"/>
                    </a:moveTo>
                    <a:lnTo>
                      <a:pt x="1485900" y="12953"/>
                    </a:lnTo>
                    <a:lnTo>
                      <a:pt x="1479803" y="12953"/>
                    </a:lnTo>
                    <a:lnTo>
                      <a:pt x="1479803" y="938022"/>
                    </a:lnTo>
                    <a:lnTo>
                      <a:pt x="1485900" y="938022"/>
                    </a:lnTo>
                    <a:close/>
                  </a:path>
                  <a:path w="1492885" h="951229">
                    <a:moveTo>
                      <a:pt x="1485900" y="950976"/>
                    </a:moveTo>
                    <a:lnTo>
                      <a:pt x="1485900" y="938022"/>
                    </a:lnTo>
                    <a:lnTo>
                      <a:pt x="1479803" y="944880"/>
                    </a:lnTo>
                    <a:lnTo>
                      <a:pt x="1479803" y="950976"/>
                    </a:lnTo>
                    <a:lnTo>
                      <a:pt x="1485900" y="95097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9" name="object 25">
              <a:extLst>
                <a:ext uri="{FF2B5EF4-FFF2-40B4-BE49-F238E27FC236}">
                  <a16:creationId xmlns:a16="http://schemas.microsoft.com/office/drawing/2014/main" id="{F98819CE-4BDC-5586-6E3C-6F143F830D34}"/>
                </a:ext>
              </a:extLst>
            </p:cNvPr>
            <p:cNvSpPr txBox="1"/>
            <p:nvPr/>
          </p:nvSpPr>
          <p:spPr>
            <a:xfrm>
              <a:off x="4085475" y="2669539"/>
              <a:ext cx="1530350" cy="88011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15570">
                <a:lnSpc>
                  <a:spcPts val="2265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2</a:t>
              </a:r>
              <a:r>
                <a:rPr sz="2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115570">
                <a:lnSpc>
                  <a:spcPts val="21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S→L·=R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  <a:p>
              <a:pPr marL="115570">
                <a:lnSpc>
                  <a:spcPts val="23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R→L·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70" name="object 26">
              <a:extLst>
                <a:ext uri="{FF2B5EF4-FFF2-40B4-BE49-F238E27FC236}">
                  <a16:creationId xmlns:a16="http://schemas.microsoft.com/office/drawing/2014/main" id="{0DAAA327-2B3A-AD6F-3014-2FBC57FD07EB}"/>
                </a:ext>
              </a:extLst>
            </p:cNvPr>
            <p:cNvSpPr/>
            <p:nvPr/>
          </p:nvSpPr>
          <p:spPr>
            <a:xfrm>
              <a:off x="3810275" y="3009900"/>
              <a:ext cx="304029" cy="103920"/>
            </a:xfrm>
            <a:custGeom>
              <a:avLst/>
              <a:gdLst/>
              <a:ahLst/>
              <a:cxnLst/>
              <a:rect l="l" t="t" r="r" b="b"/>
              <a:pathLst>
                <a:path w="299085" h="114300">
                  <a:moveTo>
                    <a:pt x="203453" y="76199"/>
                  </a:moveTo>
                  <a:lnTo>
                    <a:pt x="203453" y="38099"/>
                  </a:lnTo>
                  <a:lnTo>
                    <a:pt x="0" y="38099"/>
                  </a:lnTo>
                  <a:lnTo>
                    <a:pt x="0" y="76199"/>
                  </a:lnTo>
                  <a:lnTo>
                    <a:pt x="203453" y="76199"/>
                  </a:lnTo>
                  <a:close/>
                </a:path>
                <a:path w="299085" h="114300">
                  <a:moveTo>
                    <a:pt x="298703" y="57149"/>
                  </a:moveTo>
                  <a:lnTo>
                    <a:pt x="184403" y="0"/>
                  </a:lnTo>
                  <a:lnTo>
                    <a:pt x="184403" y="38099"/>
                  </a:lnTo>
                  <a:lnTo>
                    <a:pt x="203453" y="38099"/>
                  </a:lnTo>
                  <a:lnTo>
                    <a:pt x="203453" y="104774"/>
                  </a:lnTo>
                  <a:lnTo>
                    <a:pt x="298703" y="57149"/>
                  </a:lnTo>
                  <a:close/>
                </a:path>
                <a:path w="299085" h="114300">
                  <a:moveTo>
                    <a:pt x="203453" y="104774"/>
                  </a:moveTo>
                  <a:lnTo>
                    <a:pt x="203453" y="76199"/>
                  </a:lnTo>
                  <a:lnTo>
                    <a:pt x="184403" y="76199"/>
                  </a:lnTo>
                  <a:lnTo>
                    <a:pt x="184403" y="114299"/>
                  </a:lnTo>
                  <a:lnTo>
                    <a:pt x="203453" y="104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7">
              <a:extLst>
                <a:ext uri="{FF2B5EF4-FFF2-40B4-BE49-F238E27FC236}">
                  <a16:creationId xmlns:a16="http://schemas.microsoft.com/office/drawing/2014/main" id="{F897C372-FD78-689A-381C-033B228ECC9A}"/>
                </a:ext>
              </a:extLst>
            </p:cNvPr>
            <p:cNvSpPr txBox="1"/>
            <p:nvPr/>
          </p:nvSpPr>
          <p:spPr>
            <a:xfrm>
              <a:off x="3877951" y="2696210"/>
              <a:ext cx="18097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L</a:t>
              </a:r>
              <a:endParaRPr sz="2000">
                <a:latin typeface="Times New Roman"/>
                <a:cs typeface="Times New Roman"/>
              </a:endParaRPr>
            </a:p>
          </p:txBody>
        </p:sp>
        <p:grpSp>
          <p:nvGrpSpPr>
            <p:cNvPr id="72" name="object 28">
              <a:extLst>
                <a:ext uri="{FF2B5EF4-FFF2-40B4-BE49-F238E27FC236}">
                  <a16:creationId xmlns:a16="http://schemas.microsoft.com/office/drawing/2014/main" id="{D576FD8A-4E1F-D69E-DBA8-F0CA7C522EAE}"/>
                </a:ext>
              </a:extLst>
            </p:cNvPr>
            <p:cNvGrpSpPr/>
            <p:nvPr/>
          </p:nvGrpSpPr>
          <p:grpSpPr>
            <a:xfrm>
              <a:off x="4104017" y="3644646"/>
              <a:ext cx="1236980" cy="721360"/>
              <a:chOff x="4104017" y="3644646"/>
              <a:chExt cx="1236980" cy="721360"/>
            </a:xfrm>
          </p:grpSpPr>
          <p:sp>
            <p:nvSpPr>
              <p:cNvPr id="73" name="object 29">
                <a:extLst>
                  <a:ext uri="{FF2B5EF4-FFF2-40B4-BE49-F238E27FC236}">
                    <a16:creationId xmlns:a16="http://schemas.microsoft.com/office/drawing/2014/main" id="{5B3A17D6-E402-BE7B-73D9-23B2262854E5}"/>
                  </a:ext>
                </a:extLst>
              </p:cNvPr>
              <p:cNvSpPr/>
              <p:nvPr/>
            </p:nvSpPr>
            <p:spPr>
              <a:xfrm>
                <a:off x="4110875" y="3651504"/>
                <a:ext cx="1224280" cy="708025"/>
              </a:xfrm>
              <a:custGeom>
                <a:avLst/>
                <a:gdLst/>
                <a:ahLst/>
                <a:cxnLst/>
                <a:rect l="l" t="t" r="r" b="b"/>
                <a:pathLst>
                  <a:path w="1224279" h="708025">
                    <a:moveTo>
                      <a:pt x="1223772" y="707898"/>
                    </a:moveTo>
                    <a:lnTo>
                      <a:pt x="1223772" y="0"/>
                    </a:lnTo>
                    <a:lnTo>
                      <a:pt x="0" y="0"/>
                    </a:lnTo>
                    <a:lnTo>
                      <a:pt x="0" y="707898"/>
                    </a:lnTo>
                    <a:lnTo>
                      <a:pt x="1223772" y="707898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30">
                <a:extLst>
                  <a:ext uri="{FF2B5EF4-FFF2-40B4-BE49-F238E27FC236}">
                    <a16:creationId xmlns:a16="http://schemas.microsoft.com/office/drawing/2014/main" id="{E41767F8-16BE-FB31-5EDF-172D8E533AEA}"/>
                  </a:ext>
                </a:extLst>
              </p:cNvPr>
              <p:cNvSpPr/>
              <p:nvPr/>
            </p:nvSpPr>
            <p:spPr>
              <a:xfrm>
                <a:off x="4104017" y="3644646"/>
                <a:ext cx="1236980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236979" h="721360">
                    <a:moveTo>
                      <a:pt x="1236726" y="720851"/>
                    </a:moveTo>
                    <a:lnTo>
                      <a:pt x="1236726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857" y="720851"/>
                    </a:lnTo>
                    <a:lnTo>
                      <a:pt x="6857" y="12953"/>
                    </a:lnTo>
                    <a:lnTo>
                      <a:pt x="12953" y="6857"/>
                    </a:lnTo>
                    <a:lnTo>
                      <a:pt x="12953" y="12953"/>
                    </a:lnTo>
                    <a:lnTo>
                      <a:pt x="1223772" y="12953"/>
                    </a:lnTo>
                    <a:lnTo>
                      <a:pt x="1223772" y="6857"/>
                    </a:lnTo>
                    <a:lnTo>
                      <a:pt x="1230629" y="12953"/>
                    </a:lnTo>
                    <a:lnTo>
                      <a:pt x="1230629" y="720851"/>
                    </a:lnTo>
                    <a:lnTo>
                      <a:pt x="1236726" y="720851"/>
                    </a:lnTo>
                    <a:close/>
                  </a:path>
                  <a:path w="1236979" h="721360">
                    <a:moveTo>
                      <a:pt x="12953" y="12953"/>
                    </a:moveTo>
                    <a:lnTo>
                      <a:pt x="12953" y="6857"/>
                    </a:lnTo>
                    <a:lnTo>
                      <a:pt x="6857" y="12953"/>
                    </a:lnTo>
                    <a:lnTo>
                      <a:pt x="12953" y="12953"/>
                    </a:lnTo>
                    <a:close/>
                  </a:path>
                  <a:path w="1236979" h="721360">
                    <a:moveTo>
                      <a:pt x="12953" y="708659"/>
                    </a:moveTo>
                    <a:lnTo>
                      <a:pt x="12953" y="12953"/>
                    </a:lnTo>
                    <a:lnTo>
                      <a:pt x="6857" y="12953"/>
                    </a:lnTo>
                    <a:lnTo>
                      <a:pt x="6857" y="708659"/>
                    </a:lnTo>
                    <a:lnTo>
                      <a:pt x="12953" y="708659"/>
                    </a:lnTo>
                    <a:close/>
                  </a:path>
                  <a:path w="1236979" h="721360">
                    <a:moveTo>
                      <a:pt x="1230629" y="708659"/>
                    </a:moveTo>
                    <a:lnTo>
                      <a:pt x="6857" y="708659"/>
                    </a:lnTo>
                    <a:lnTo>
                      <a:pt x="12953" y="714755"/>
                    </a:lnTo>
                    <a:lnTo>
                      <a:pt x="12953" y="720851"/>
                    </a:lnTo>
                    <a:lnTo>
                      <a:pt x="1223772" y="720851"/>
                    </a:lnTo>
                    <a:lnTo>
                      <a:pt x="1223772" y="714755"/>
                    </a:lnTo>
                    <a:lnTo>
                      <a:pt x="1230629" y="708659"/>
                    </a:lnTo>
                    <a:close/>
                  </a:path>
                  <a:path w="1236979" h="721360">
                    <a:moveTo>
                      <a:pt x="12953" y="720851"/>
                    </a:moveTo>
                    <a:lnTo>
                      <a:pt x="12953" y="714755"/>
                    </a:lnTo>
                    <a:lnTo>
                      <a:pt x="6857" y="708659"/>
                    </a:lnTo>
                    <a:lnTo>
                      <a:pt x="6857" y="720851"/>
                    </a:lnTo>
                    <a:lnTo>
                      <a:pt x="12953" y="720851"/>
                    </a:lnTo>
                    <a:close/>
                  </a:path>
                  <a:path w="1236979" h="721360">
                    <a:moveTo>
                      <a:pt x="1230629" y="12953"/>
                    </a:moveTo>
                    <a:lnTo>
                      <a:pt x="1223772" y="6857"/>
                    </a:lnTo>
                    <a:lnTo>
                      <a:pt x="1223772" y="12953"/>
                    </a:lnTo>
                    <a:lnTo>
                      <a:pt x="1230629" y="12953"/>
                    </a:lnTo>
                    <a:close/>
                  </a:path>
                  <a:path w="1236979" h="721360">
                    <a:moveTo>
                      <a:pt x="1230629" y="708659"/>
                    </a:moveTo>
                    <a:lnTo>
                      <a:pt x="1230629" y="12953"/>
                    </a:lnTo>
                    <a:lnTo>
                      <a:pt x="1223772" y="12953"/>
                    </a:lnTo>
                    <a:lnTo>
                      <a:pt x="1223772" y="708659"/>
                    </a:lnTo>
                    <a:lnTo>
                      <a:pt x="1230629" y="708659"/>
                    </a:lnTo>
                    <a:close/>
                  </a:path>
                  <a:path w="1236979" h="721360">
                    <a:moveTo>
                      <a:pt x="1230629" y="720851"/>
                    </a:moveTo>
                    <a:lnTo>
                      <a:pt x="1230629" y="708659"/>
                    </a:lnTo>
                    <a:lnTo>
                      <a:pt x="1223772" y="714755"/>
                    </a:lnTo>
                    <a:lnTo>
                      <a:pt x="1223772" y="720851"/>
                    </a:lnTo>
                    <a:lnTo>
                      <a:pt x="1230629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5" name="object 31">
              <a:extLst>
                <a:ext uri="{FF2B5EF4-FFF2-40B4-BE49-F238E27FC236}">
                  <a16:creationId xmlns:a16="http://schemas.microsoft.com/office/drawing/2014/main" id="{673CF8B8-9B0D-5F15-1B68-DF83CF588B7C}"/>
                </a:ext>
              </a:extLst>
            </p:cNvPr>
            <p:cNvSpPr txBox="1"/>
            <p:nvPr/>
          </p:nvSpPr>
          <p:spPr>
            <a:xfrm>
              <a:off x="4085475" y="3675379"/>
              <a:ext cx="1275080" cy="62674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15570">
                <a:lnSpc>
                  <a:spcPts val="2365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3</a:t>
              </a:r>
              <a:r>
                <a:rPr sz="2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115570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S→R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76" name="object 32">
              <a:extLst>
                <a:ext uri="{FF2B5EF4-FFF2-40B4-BE49-F238E27FC236}">
                  <a16:creationId xmlns:a16="http://schemas.microsoft.com/office/drawing/2014/main" id="{F354C959-B4D0-CF12-8EE4-BCED4CD2EE0A}"/>
                </a:ext>
              </a:extLst>
            </p:cNvPr>
            <p:cNvSpPr/>
            <p:nvPr/>
          </p:nvSpPr>
          <p:spPr>
            <a:xfrm>
              <a:off x="3799217" y="3849622"/>
              <a:ext cx="315858" cy="132877"/>
            </a:xfrm>
            <a:custGeom>
              <a:avLst/>
              <a:gdLst/>
              <a:ahLst/>
              <a:cxnLst/>
              <a:rect l="l" t="t" r="r" b="b"/>
              <a:pathLst>
                <a:path w="288925" h="114300">
                  <a:moveTo>
                    <a:pt x="193548" y="76200"/>
                  </a:moveTo>
                  <a:lnTo>
                    <a:pt x="193548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193548" y="76200"/>
                  </a:lnTo>
                  <a:close/>
                </a:path>
                <a:path w="288925" h="114300">
                  <a:moveTo>
                    <a:pt x="288798" y="57150"/>
                  </a:moveTo>
                  <a:lnTo>
                    <a:pt x="174498" y="0"/>
                  </a:lnTo>
                  <a:lnTo>
                    <a:pt x="174498" y="38100"/>
                  </a:lnTo>
                  <a:lnTo>
                    <a:pt x="193548" y="38100"/>
                  </a:lnTo>
                  <a:lnTo>
                    <a:pt x="193548" y="104775"/>
                  </a:lnTo>
                  <a:lnTo>
                    <a:pt x="288798" y="57150"/>
                  </a:lnTo>
                  <a:close/>
                </a:path>
                <a:path w="288925" h="114300">
                  <a:moveTo>
                    <a:pt x="193548" y="104775"/>
                  </a:moveTo>
                  <a:lnTo>
                    <a:pt x="193548" y="76200"/>
                  </a:lnTo>
                  <a:lnTo>
                    <a:pt x="174498" y="76200"/>
                  </a:lnTo>
                  <a:lnTo>
                    <a:pt x="174498" y="114300"/>
                  </a:lnTo>
                  <a:lnTo>
                    <a:pt x="193548" y="104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33">
              <a:extLst>
                <a:ext uri="{FF2B5EF4-FFF2-40B4-BE49-F238E27FC236}">
                  <a16:creationId xmlns:a16="http://schemas.microsoft.com/office/drawing/2014/main" id="{E689C55F-EDAF-E691-1E65-716C207F30C6}"/>
                </a:ext>
              </a:extLst>
            </p:cNvPr>
            <p:cNvSpPr txBox="1"/>
            <p:nvPr/>
          </p:nvSpPr>
          <p:spPr>
            <a:xfrm>
              <a:off x="3850519" y="3564889"/>
              <a:ext cx="19494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R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101" name="object 57">
              <a:extLst>
                <a:ext uri="{FF2B5EF4-FFF2-40B4-BE49-F238E27FC236}">
                  <a16:creationId xmlns:a16="http://schemas.microsoft.com/office/drawing/2014/main" id="{3F5E2DC2-3C70-745B-60F1-E50A07A13E41}"/>
                </a:ext>
              </a:extLst>
            </p:cNvPr>
            <p:cNvSpPr/>
            <p:nvPr/>
          </p:nvSpPr>
          <p:spPr>
            <a:xfrm>
              <a:off x="5676785" y="5106923"/>
              <a:ext cx="387985" cy="114300"/>
            </a:xfrm>
            <a:custGeom>
              <a:avLst/>
              <a:gdLst/>
              <a:ahLst/>
              <a:cxnLst/>
              <a:rect l="l" t="t" r="r" b="b"/>
              <a:pathLst>
                <a:path w="387985" h="114300">
                  <a:moveTo>
                    <a:pt x="292608" y="76200"/>
                  </a:moveTo>
                  <a:lnTo>
                    <a:pt x="292608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292608" y="76200"/>
                  </a:lnTo>
                  <a:close/>
                </a:path>
                <a:path w="387985" h="114300">
                  <a:moveTo>
                    <a:pt x="387858" y="57150"/>
                  </a:moveTo>
                  <a:lnTo>
                    <a:pt x="273558" y="0"/>
                  </a:lnTo>
                  <a:lnTo>
                    <a:pt x="273558" y="38100"/>
                  </a:lnTo>
                  <a:lnTo>
                    <a:pt x="292608" y="38100"/>
                  </a:lnTo>
                  <a:lnTo>
                    <a:pt x="292608" y="104775"/>
                  </a:lnTo>
                  <a:lnTo>
                    <a:pt x="387858" y="57150"/>
                  </a:lnTo>
                  <a:close/>
                </a:path>
                <a:path w="387985" h="114300">
                  <a:moveTo>
                    <a:pt x="292608" y="104775"/>
                  </a:moveTo>
                  <a:lnTo>
                    <a:pt x="292608" y="76200"/>
                  </a:lnTo>
                  <a:lnTo>
                    <a:pt x="273558" y="76200"/>
                  </a:lnTo>
                  <a:lnTo>
                    <a:pt x="273558" y="114300"/>
                  </a:lnTo>
                  <a:lnTo>
                    <a:pt x="292608" y="104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78" name="object 34">
              <a:extLst>
                <a:ext uri="{FF2B5EF4-FFF2-40B4-BE49-F238E27FC236}">
                  <a16:creationId xmlns:a16="http://schemas.microsoft.com/office/drawing/2014/main" id="{CFA1CBDD-FD97-53BA-C965-C6DEDD4A534C}"/>
                </a:ext>
              </a:extLst>
            </p:cNvPr>
            <p:cNvGrpSpPr/>
            <p:nvPr/>
          </p:nvGrpSpPr>
          <p:grpSpPr>
            <a:xfrm>
              <a:off x="4115447" y="4437126"/>
              <a:ext cx="1581150" cy="1516380"/>
              <a:chOff x="4115447" y="4437126"/>
              <a:chExt cx="1581150" cy="1516380"/>
            </a:xfrm>
          </p:grpSpPr>
          <p:sp>
            <p:nvSpPr>
              <p:cNvPr id="79" name="object 35">
                <a:extLst>
                  <a:ext uri="{FF2B5EF4-FFF2-40B4-BE49-F238E27FC236}">
                    <a16:creationId xmlns:a16="http://schemas.microsoft.com/office/drawing/2014/main" id="{9CD45E44-05CB-84B0-6E67-00EEB544C9BE}"/>
                  </a:ext>
                </a:extLst>
              </p:cNvPr>
              <p:cNvSpPr/>
              <p:nvPr/>
            </p:nvSpPr>
            <p:spPr>
              <a:xfrm>
                <a:off x="4121543" y="4443222"/>
                <a:ext cx="1568450" cy="1503680"/>
              </a:xfrm>
              <a:custGeom>
                <a:avLst/>
                <a:gdLst/>
                <a:ahLst/>
                <a:cxnLst/>
                <a:rect l="l" t="t" r="r" b="b"/>
                <a:pathLst>
                  <a:path w="1568450" h="1503679">
                    <a:moveTo>
                      <a:pt x="1568196" y="1503426"/>
                    </a:moveTo>
                    <a:lnTo>
                      <a:pt x="1568196" y="0"/>
                    </a:lnTo>
                    <a:lnTo>
                      <a:pt x="0" y="0"/>
                    </a:lnTo>
                    <a:lnTo>
                      <a:pt x="0" y="1503426"/>
                    </a:lnTo>
                    <a:lnTo>
                      <a:pt x="1568196" y="1503426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36">
                <a:extLst>
                  <a:ext uri="{FF2B5EF4-FFF2-40B4-BE49-F238E27FC236}">
                    <a16:creationId xmlns:a16="http://schemas.microsoft.com/office/drawing/2014/main" id="{CC42394A-BCBD-C651-2F96-1FE60B1A46FE}"/>
                  </a:ext>
                </a:extLst>
              </p:cNvPr>
              <p:cNvSpPr/>
              <p:nvPr/>
            </p:nvSpPr>
            <p:spPr>
              <a:xfrm>
                <a:off x="4115447" y="4437126"/>
                <a:ext cx="1581150" cy="1516380"/>
              </a:xfrm>
              <a:custGeom>
                <a:avLst/>
                <a:gdLst/>
                <a:ahLst/>
                <a:cxnLst/>
                <a:rect l="l" t="t" r="r" b="b"/>
                <a:pathLst>
                  <a:path w="1581150" h="1516379">
                    <a:moveTo>
                      <a:pt x="1581150" y="1516379"/>
                    </a:moveTo>
                    <a:lnTo>
                      <a:pt x="1581150" y="0"/>
                    </a:lnTo>
                    <a:lnTo>
                      <a:pt x="0" y="0"/>
                    </a:lnTo>
                    <a:lnTo>
                      <a:pt x="0" y="1516379"/>
                    </a:lnTo>
                    <a:lnTo>
                      <a:pt x="6096" y="1516379"/>
                    </a:lnTo>
                    <a:lnTo>
                      <a:pt x="6096" y="12953"/>
                    </a:lnTo>
                    <a:lnTo>
                      <a:pt x="12192" y="6096"/>
                    </a:lnTo>
                    <a:lnTo>
                      <a:pt x="12192" y="12953"/>
                    </a:lnTo>
                    <a:lnTo>
                      <a:pt x="1568196" y="12953"/>
                    </a:lnTo>
                    <a:lnTo>
                      <a:pt x="1568196" y="6096"/>
                    </a:lnTo>
                    <a:lnTo>
                      <a:pt x="1574292" y="12953"/>
                    </a:lnTo>
                    <a:lnTo>
                      <a:pt x="1574292" y="1516379"/>
                    </a:lnTo>
                    <a:lnTo>
                      <a:pt x="1581150" y="1516379"/>
                    </a:lnTo>
                    <a:close/>
                  </a:path>
                  <a:path w="1581150" h="1516379">
                    <a:moveTo>
                      <a:pt x="12192" y="12953"/>
                    </a:moveTo>
                    <a:lnTo>
                      <a:pt x="12192" y="6096"/>
                    </a:lnTo>
                    <a:lnTo>
                      <a:pt x="6096" y="12953"/>
                    </a:lnTo>
                    <a:lnTo>
                      <a:pt x="12192" y="12953"/>
                    </a:lnTo>
                    <a:close/>
                  </a:path>
                  <a:path w="1581150" h="1516379">
                    <a:moveTo>
                      <a:pt x="12192" y="1503426"/>
                    </a:moveTo>
                    <a:lnTo>
                      <a:pt x="12192" y="12953"/>
                    </a:lnTo>
                    <a:lnTo>
                      <a:pt x="6096" y="12953"/>
                    </a:lnTo>
                    <a:lnTo>
                      <a:pt x="6096" y="1503426"/>
                    </a:lnTo>
                    <a:lnTo>
                      <a:pt x="12192" y="1503426"/>
                    </a:lnTo>
                    <a:close/>
                  </a:path>
                  <a:path w="1581150" h="1516379">
                    <a:moveTo>
                      <a:pt x="1574292" y="1503426"/>
                    </a:moveTo>
                    <a:lnTo>
                      <a:pt x="6096" y="1503426"/>
                    </a:lnTo>
                    <a:lnTo>
                      <a:pt x="12192" y="1509522"/>
                    </a:lnTo>
                    <a:lnTo>
                      <a:pt x="12192" y="1516379"/>
                    </a:lnTo>
                    <a:lnTo>
                      <a:pt x="1568196" y="1516379"/>
                    </a:lnTo>
                    <a:lnTo>
                      <a:pt x="1568196" y="1509522"/>
                    </a:lnTo>
                    <a:lnTo>
                      <a:pt x="1574292" y="1503426"/>
                    </a:lnTo>
                    <a:close/>
                  </a:path>
                  <a:path w="1581150" h="1516379">
                    <a:moveTo>
                      <a:pt x="12192" y="1516379"/>
                    </a:moveTo>
                    <a:lnTo>
                      <a:pt x="12192" y="1509522"/>
                    </a:lnTo>
                    <a:lnTo>
                      <a:pt x="6096" y="1503426"/>
                    </a:lnTo>
                    <a:lnTo>
                      <a:pt x="6096" y="1516379"/>
                    </a:lnTo>
                    <a:lnTo>
                      <a:pt x="12192" y="1516379"/>
                    </a:lnTo>
                    <a:close/>
                  </a:path>
                  <a:path w="1581150" h="1516379">
                    <a:moveTo>
                      <a:pt x="1574292" y="12953"/>
                    </a:moveTo>
                    <a:lnTo>
                      <a:pt x="1568196" y="6096"/>
                    </a:lnTo>
                    <a:lnTo>
                      <a:pt x="1568196" y="12953"/>
                    </a:lnTo>
                    <a:lnTo>
                      <a:pt x="1574292" y="12953"/>
                    </a:lnTo>
                    <a:close/>
                  </a:path>
                  <a:path w="1581150" h="1516379">
                    <a:moveTo>
                      <a:pt x="1574292" y="1503426"/>
                    </a:moveTo>
                    <a:lnTo>
                      <a:pt x="1574292" y="12953"/>
                    </a:lnTo>
                    <a:lnTo>
                      <a:pt x="1568196" y="12953"/>
                    </a:lnTo>
                    <a:lnTo>
                      <a:pt x="1568196" y="1503426"/>
                    </a:lnTo>
                    <a:lnTo>
                      <a:pt x="1574292" y="1503426"/>
                    </a:lnTo>
                    <a:close/>
                  </a:path>
                  <a:path w="1581150" h="1516379">
                    <a:moveTo>
                      <a:pt x="1574292" y="1516379"/>
                    </a:moveTo>
                    <a:lnTo>
                      <a:pt x="1574292" y="1503426"/>
                    </a:lnTo>
                    <a:lnTo>
                      <a:pt x="1568196" y="1509522"/>
                    </a:lnTo>
                    <a:lnTo>
                      <a:pt x="1568196" y="1516379"/>
                    </a:lnTo>
                    <a:lnTo>
                      <a:pt x="1574292" y="151637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1" name="object 37">
              <a:extLst>
                <a:ext uri="{FF2B5EF4-FFF2-40B4-BE49-F238E27FC236}">
                  <a16:creationId xmlns:a16="http://schemas.microsoft.com/office/drawing/2014/main" id="{D860FC57-51EC-B40A-8802-18C634834657}"/>
                </a:ext>
              </a:extLst>
            </p:cNvPr>
            <p:cNvSpPr txBox="1"/>
            <p:nvPr/>
          </p:nvSpPr>
          <p:spPr>
            <a:xfrm>
              <a:off x="4121543" y="4443221"/>
              <a:ext cx="1568450" cy="15036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90805">
                <a:lnSpc>
                  <a:spcPts val="2265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4</a:t>
              </a:r>
              <a:r>
                <a:rPr sz="2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805" marR="115570" algn="just">
                <a:lnSpc>
                  <a:spcPct val="91700"/>
                </a:lnSpc>
                <a:spcBef>
                  <a:spcPts val="60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L→*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·R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100" dirty="0">
                  <a:latin typeface="Times New Roman"/>
                  <a:cs typeface="Times New Roman"/>
                </a:rPr>
                <a:t>=/</a:t>
              </a:r>
              <a:r>
                <a:rPr sz="2000" spc="-100" dirty="0">
                  <a:latin typeface="Microsoft JhengHei UI"/>
                  <a:cs typeface="Microsoft JhengHei UI"/>
                </a:rPr>
                <a:t>$ </a:t>
              </a:r>
              <a:r>
                <a:rPr sz="2000" spc="-490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R→ · L , </a:t>
              </a:r>
              <a:r>
                <a:rPr sz="2000" i="1" spc="-100" dirty="0">
                  <a:latin typeface="Times New Roman"/>
                  <a:cs typeface="Times New Roman"/>
                </a:rPr>
                <a:t>=/</a:t>
              </a:r>
              <a:r>
                <a:rPr sz="2000" spc="-100" dirty="0">
                  <a:latin typeface="Microsoft JhengHei UI"/>
                  <a:cs typeface="Microsoft JhengHei UI"/>
                </a:rPr>
                <a:t>$ </a:t>
              </a:r>
              <a:r>
                <a:rPr sz="2000" spc="-95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L→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·*R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100" dirty="0">
                  <a:latin typeface="Times New Roman"/>
                  <a:cs typeface="Times New Roman"/>
                </a:rPr>
                <a:t>=/</a:t>
              </a:r>
              <a:r>
                <a:rPr sz="2000" spc="-100" dirty="0">
                  <a:latin typeface="Microsoft JhengHei UI"/>
                  <a:cs typeface="Microsoft JhengHei UI"/>
                </a:rPr>
                <a:t>$ </a:t>
              </a:r>
              <a:r>
                <a:rPr sz="2000" spc="-490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L→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r>
                <a:rPr sz="2000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100" dirty="0">
                  <a:latin typeface="Times New Roman"/>
                  <a:cs typeface="Times New Roman"/>
                </a:rPr>
                <a:t>=/</a:t>
              </a:r>
              <a:r>
                <a:rPr sz="2000" spc="-1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grpSp>
          <p:nvGrpSpPr>
            <p:cNvPr id="82" name="object 38">
              <a:extLst>
                <a:ext uri="{FF2B5EF4-FFF2-40B4-BE49-F238E27FC236}">
                  <a16:creationId xmlns:a16="http://schemas.microsoft.com/office/drawing/2014/main" id="{24BB6B94-7459-BB0A-44D2-90ABFF70CD48}"/>
                </a:ext>
              </a:extLst>
            </p:cNvPr>
            <p:cNvGrpSpPr/>
            <p:nvPr/>
          </p:nvGrpSpPr>
          <p:grpSpPr>
            <a:xfrm>
              <a:off x="6058547" y="5481828"/>
              <a:ext cx="1595755" cy="719455"/>
              <a:chOff x="6058547" y="5481828"/>
              <a:chExt cx="1595755" cy="719455"/>
            </a:xfrm>
          </p:grpSpPr>
          <p:sp>
            <p:nvSpPr>
              <p:cNvPr id="83" name="object 39">
                <a:extLst>
                  <a:ext uri="{FF2B5EF4-FFF2-40B4-BE49-F238E27FC236}">
                    <a16:creationId xmlns:a16="http://schemas.microsoft.com/office/drawing/2014/main" id="{9C3C7715-5791-7E3A-D928-5486ED4EAC08}"/>
                  </a:ext>
                </a:extLst>
              </p:cNvPr>
              <p:cNvSpPr/>
              <p:nvPr/>
            </p:nvSpPr>
            <p:spPr>
              <a:xfrm>
                <a:off x="6064643" y="5487924"/>
                <a:ext cx="1583055" cy="706755"/>
              </a:xfrm>
              <a:custGeom>
                <a:avLst/>
                <a:gdLst/>
                <a:ahLst/>
                <a:cxnLst/>
                <a:rect l="l" t="t" r="r" b="b"/>
                <a:pathLst>
                  <a:path w="1583054" h="706754">
                    <a:moveTo>
                      <a:pt x="1582674" y="706374"/>
                    </a:moveTo>
                    <a:lnTo>
                      <a:pt x="1582674" y="0"/>
                    </a:lnTo>
                    <a:lnTo>
                      <a:pt x="0" y="0"/>
                    </a:lnTo>
                    <a:lnTo>
                      <a:pt x="0" y="706374"/>
                    </a:lnTo>
                    <a:lnTo>
                      <a:pt x="1582674" y="706374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40">
                <a:extLst>
                  <a:ext uri="{FF2B5EF4-FFF2-40B4-BE49-F238E27FC236}">
                    <a16:creationId xmlns:a16="http://schemas.microsoft.com/office/drawing/2014/main" id="{0B78EEAD-FB30-70D5-E0A3-C71D0541492E}"/>
                  </a:ext>
                </a:extLst>
              </p:cNvPr>
              <p:cNvSpPr/>
              <p:nvPr/>
            </p:nvSpPr>
            <p:spPr>
              <a:xfrm>
                <a:off x="6058547" y="5481828"/>
                <a:ext cx="1595755" cy="719455"/>
              </a:xfrm>
              <a:custGeom>
                <a:avLst/>
                <a:gdLst/>
                <a:ahLst/>
                <a:cxnLst/>
                <a:rect l="l" t="t" r="r" b="b"/>
                <a:pathLst>
                  <a:path w="1595754" h="719454">
                    <a:moveTo>
                      <a:pt x="1595628" y="719327"/>
                    </a:moveTo>
                    <a:lnTo>
                      <a:pt x="1595628" y="0"/>
                    </a:lnTo>
                    <a:lnTo>
                      <a:pt x="0" y="0"/>
                    </a:lnTo>
                    <a:lnTo>
                      <a:pt x="0" y="719327"/>
                    </a:lnTo>
                    <a:lnTo>
                      <a:pt x="6096" y="719327"/>
                    </a:lnTo>
                    <a:lnTo>
                      <a:pt x="6096" y="12954"/>
                    </a:lnTo>
                    <a:lnTo>
                      <a:pt x="12192" y="6096"/>
                    </a:lnTo>
                    <a:lnTo>
                      <a:pt x="12192" y="12954"/>
                    </a:lnTo>
                    <a:lnTo>
                      <a:pt x="1582674" y="12954"/>
                    </a:lnTo>
                    <a:lnTo>
                      <a:pt x="1582674" y="6096"/>
                    </a:lnTo>
                    <a:lnTo>
                      <a:pt x="1588769" y="12954"/>
                    </a:lnTo>
                    <a:lnTo>
                      <a:pt x="1588769" y="719327"/>
                    </a:lnTo>
                    <a:lnTo>
                      <a:pt x="1595628" y="719327"/>
                    </a:lnTo>
                    <a:close/>
                  </a:path>
                  <a:path w="1595754" h="719454">
                    <a:moveTo>
                      <a:pt x="12192" y="12954"/>
                    </a:moveTo>
                    <a:lnTo>
                      <a:pt x="12192" y="6096"/>
                    </a:lnTo>
                    <a:lnTo>
                      <a:pt x="6096" y="12954"/>
                    </a:lnTo>
                    <a:lnTo>
                      <a:pt x="12192" y="12954"/>
                    </a:lnTo>
                    <a:close/>
                  </a:path>
                  <a:path w="1595754" h="719454">
                    <a:moveTo>
                      <a:pt x="12192" y="706374"/>
                    </a:moveTo>
                    <a:lnTo>
                      <a:pt x="12192" y="12954"/>
                    </a:lnTo>
                    <a:lnTo>
                      <a:pt x="6096" y="12954"/>
                    </a:lnTo>
                    <a:lnTo>
                      <a:pt x="6096" y="706374"/>
                    </a:lnTo>
                    <a:lnTo>
                      <a:pt x="12192" y="706374"/>
                    </a:lnTo>
                    <a:close/>
                  </a:path>
                  <a:path w="1595754" h="719454">
                    <a:moveTo>
                      <a:pt x="1588769" y="706374"/>
                    </a:moveTo>
                    <a:lnTo>
                      <a:pt x="6096" y="706374"/>
                    </a:lnTo>
                    <a:lnTo>
                      <a:pt x="12192" y="712470"/>
                    </a:lnTo>
                    <a:lnTo>
                      <a:pt x="12192" y="719327"/>
                    </a:lnTo>
                    <a:lnTo>
                      <a:pt x="1582674" y="719327"/>
                    </a:lnTo>
                    <a:lnTo>
                      <a:pt x="1582674" y="712470"/>
                    </a:lnTo>
                    <a:lnTo>
                      <a:pt x="1588769" y="706374"/>
                    </a:lnTo>
                    <a:close/>
                  </a:path>
                  <a:path w="1595754" h="719454">
                    <a:moveTo>
                      <a:pt x="12192" y="719327"/>
                    </a:moveTo>
                    <a:lnTo>
                      <a:pt x="12192" y="712470"/>
                    </a:lnTo>
                    <a:lnTo>
                      <a:pt x="6096" y="706374"/>
                    </a:lnTo>
                    <a:lnTo>
                      <a:pt x="6096" y="719327"/>
                    </a:lnTo>
                    <a:lnTo>
                      <a:pt x="12192" y="719327"/>
                    </a:lnTo>
                    <a:close/>
                  </a:path>
                  <a:path w="1595754" h="719454">
                    <a:moveTo>
                      <a:pt x="1588769" y="12954"/>
                    </a:moveTo>
                    <a:lnTo>
                      <a:pt x="1582674" y="6096"/>
                    </a:lnTo>
                    <a:lnTo>
                      <a:pt x="1582674" y="12954"/>
                    </a:lnTo>
                    <a:lnTo>
                      <a:pt x="1588769" y="12954"/>
                    </a:lnTo>
                    <a:close/>
                  </a:path>
                  <a:path w="1595754" h="719454">
                    <a:moveTo>
                      <a:pt x="1588769" y="706374"/>
                    </a:moveTo>
                    <a:lnTo>
                      <a:pt x="1588769" y="12954"/>
                    </a:lnTo>
                    <a:lnTo>
                      <a:pt x="1582674" y="12954"/>
                    </a:lnTo>
                    <a:lnTo>
                      <a:pt x="1582674" y="706374"/>
                    </a:lnTo>
                    <a:lnTo>
                      <a:pt x="1588769" y="706374"/>
                    </a:lnTo>
                    <a:close/>
                  </a:path>
                  <a:path w="1595754" h="719454">
                    <a:moveTo>
                      <a:pt x="1588769" y="719327"/>
                    </a:moveTo>
                    <a:lnTo>
                      <a:pt x="1588769" y="706374"/>
                    </a:lnTo>
                    <a:lnTo>
                      <a:pt x="1582674" y="712470"/>
                    </a:lnTo>
                    <a:lnTo>
                      <a:pt x="1582674" y="719327"/>
                    </a:lnTo>
                    <a:lnTo>
                      <a:pt x="1588769" y="7193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5" name="object 41">
              <a:extLst>
                <a:ext uri="{FF2B5EF4-FFF2-40B4-BE49-F238E27FC236}">
                  <a16:creationId xmlns:a16="http://schemas.microsoft.com/office/drawing/2014/main" id="{FA6E4B3F-1857-2420-938C-8916B160AB99}"/>
                </a:ext>
              </a:extLst>
            </p:cNvPr>
            <p:cNvSpPr txBox="1"/>
            <p:nvPr/>
          </p:nvSpPr>
          <p:spPr>
            <a:xfrm>
              <a:off x="6064643" y="5487923"/>
              <a:ext cx="1583055" cy="652743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90805">
                <a:lnSpc>
                  <a:spcPts val="2365"/>
                </a:lnSpc>
                <a:spcBef>
                  <a:spcPts val="290"/>
                </a:spcBef>
              </a:pPr>
              <a:r>
                <a:rPr sz="20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5</a:t>
              </a:r>
              <a:r>
                <a:rPr sz="2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805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L→</a:t>
              </a: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r>
                <a:rPr sz="2000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=/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86" name="object 42">
              <a:extLst>
                <a:ext uri="{FF2B5EF4-FFF2-40B4-BE49-F238E27FC236}">
                  <a16:creationId xmlns:a16="http://schemas.microsoft.com/office/drawing/2014/main" id="{3214D30F-76A5-A778-D77B-8E48ACEE94B6}"/>
                </a:ext>
              </a:extLst>
            </p:cNvPr>
            <p:cNvSpPr txBox="1"/>
            <p:nvPr/>
          </p:nvSpPr>
          <p:spPr>
            <a:xfrm>
              <a:off x="3916051" y="4163064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spc="-5" dirty="0">
                  <a:latin typeface="Times New Roman"/>
                  <a:cs typeface="Times New Roman"/>
                </a:rPr>
                <a:t>*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87" name="object 43">
              <a:extLst>
                <a:ext uri="{FF2B5EF4-FFF2-40B4-BE49-F238E27FC236}">
                  <a16:creationId xmlns:a16="http://schemas.microsoft.com/office/drawing/2014/main" id="{72302E17-5009-CC26-64E3-EFA14804095A}"/>
                </a:ext>
              </a:extLst>
            </p:cNvPr>
            <p:cNvSpPr txBox="1"/>
            <p:nvPr/>
          </p:nvSpPr>
          <p:spPr>
            <a:xfrm>
              <a:off x="3558675" y="4804673"/>
              <a:ext cx="23812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endParaRPr sz="2000" b="1" dirty="0">
                <a:latin typeface="Times New Roman"/>
                <a:cs typeface="Times New Roman"/>
              </a:endParaRPr>
            </a:p>
          </p:txBody>
        </p:sp>
        <p:sp>
          <p:nvSpPr>
            <p:cNvPr id="89" name="object 45">
              <a:extLst>
                <a:ext uri="{FF2B5EF4-FFF2-40B4-BE49-F238E27FC236}">
                  <a16:creationId xmlns:a16="http://schemas.microsoft.com/office/drawing/2014/main" id="{34A64570-E679-54EA-C8A8-CE5E8651BAB3}"/>
                </a:ext>
              </a:extLst>
            </p:cNvPr>
            <p:cNvSpPr txBox="1"/>
            <p:nvPr/>
          </p:nvSpPr>
          <p:spPr>
            <a:xfrm>
              <a:off x="5663317" y="2826512"/>
              <a:ext cx="17018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spc="-5" dirty="0">
                  <a:latin typeface="Times New Roman"/>
                  <a:cs typeface="Times New Roman"/>
                </a:rPr>
                <a:t>=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grpSp>
          <p:nvGrpSpPr>
            <p:cNvPr id="90" name="object 46">
              <a:extLst>
                <a:ext uri="{FF2B5EF4-FFF2-40B4-BE49-F238E27FC236}">
                  <a16:creationId xmlns:a16="http://schemas.microsoft.com/office/drawing/2014/main" id="{FF456081-DFEF-5783-C446-34C72A01D2A3}"/>
                </a:ext>
              </a:extLst>
            </p:cNvPr>
            <p:cNvGrpSpPr/>
            <p:nvPr/>
          </p:nvGrpSpPr>
          <p:grpSpPr>
            <a:xfrm>
              <a:off x="6058547" y="3934205"/>
              <a:ext cx="1666875" cy="718820"/>
              <a:chOff x="6058547" y="3934205"/>
              <a:chExt cx="1666875" cy="718820"/>
            </a:xfrm>
          </p:grpSpPr>
          <p:sp>
            <p:nvSpPr>
              <p:cNvPr id="91" name="object 47">
                <a:extLst>
                  <a:ext uri="{FF2B5EF4-FFF2-40B4-BE49-F238E27FC236}">
                    <a16:creationId xmlns:a16="http://schemas.microsoft.com/office/drawing/2014/main" id="{14C8F28C-7AD1-D90E-BE46-D7EA2229BE6D}"/>
                  </a:ext>
                </a:extLst>
              </p:cNvPr>
              <p:cNvSpPr/>
              <p:nvPr/>
            </p:nvSpPr>
            <p:spPr>
              <a:xfrm>
                <a:off x="6064643" y="3940301"/>
                <a:ext cx="1654810" cy="706755"/>
              </a:xfrm>
              <a:custGeom>
                <a:avLst/>
                <a:gdLst/>
                <a:ahLst/>
                <a:cxnLst/>
                <a:rect l="l" t="t" r="r" b="b"/>
                <a:pathLst>
                  <a:path w="1654809" h="706754">
                    <a:moveTo>
                      <a:pt x="1654301" y="706374"/>
                    </a:moveTo>
                    <a:lnTo>
                      <a:pt x="1654301" y="0"/>
                    </a:lnTo>
                    <a:lnTo>
                      <a:pt x="0" y="0"/>
                    </a:lnTo>
                    <a:lnTo>
                      <a:pt x="0" y="706374"/>
                    </a:lnTo>
                    <a:lnTo>
                      <a:pt x="1654301" y="706374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48">
                <a:extLst>
                  <a:ext uri="{FF2B5EF4-FFF2-40B4-BE49-F238E27FC236}">
                    <a16:creationId xmlns:a16="http://schemas.microsoft.com/office/drawing/2014/main" id="{7A86A9CC-66DA-A112-4788-CC910AD7C0D9}"/>
                  </a:ext>
                </a:extLst>
              </p:cNvPr>
              <p:cNvSpPr/>
              <p:nvPr/>
            </p:nvSpPr>
            <p:spPr>
              <a:xfrm>
                <a:off x="6058547" y="3934205"/>
                <a:ext cx="1666875" cy="718820"/>
              </a:xfrm>
              <a:custGeom>
                <a:avLst/>
                <a:gdLst/>
                <a:ahLst/>
                <a:cxnLst/>
                <a:rect l="l" t="t" r="r" b="b"/>
                <a:pathLst>
                  <a:path w="1666875" h="718820">
                    <a:moveTo>
                      <a:pt x="1666493" y="718565"/>
                    </a:moveTo>
                    <a:lnTo>
                      <a:pt x="1666493" y="0"/>
                    </a:lnTo>
                    <a:lnTo>
                      <a:pt x="0" y="0"/>
                    </a:lnTo>
                    <a:lnTo>
                      <a:pt x="0" y="718565"/>
                    </a:lnTo>
                    <a:lnTo>
                      <a:pt x="6096" y="718565"/>
                    </a:lnTo>
                    <a:lnTo>
                      <a:pt x="6096" y="12191"/>
                    </a:lnTo>
                    <a:lnTo>
                      <a:pt x="12192" y="6095"/>
                    </a:lnTo>
                    <a:lnTo>
                      <a:pt x="12192" y="12191"/>
                    </a:lnTo>
                    <a:lnTo>
                      <a:pt x="1654289" y="12191"/>
                    </a:lnTo>
                    <a:lnTo>
                      <a:pt x="1654289" y="6095"/>
                    </a:lnTo>
                    <a:lnTo>
                      <a:pt x="1660398" y="12191"/>
                    </a:lnTo>
                    <a:lnTo>
                      <a:pt x="1660398" y="718565"/>
                    </a:lnTo>
                    <a:lnTo>
                      <a:pt x="1666493" y="718565"/>
                    </a:lnTo>
                    <a:close/>
                  </a:path>
                  <a:path w="1666875" h="718820">
                    <a:moveTo>
                      <a:pt x="12192" y="12191"/>
                    </a:moveTo>
                    <a:lnTo>
                      <a:pt x="12192" y="6095"/>
                    </a:lnTo>
                    <a:lnTo>
                      <a:pt x="6096" y="12191"/>
                    </a:lnTo>
                    <a:lnTo>
                      <a:pt x="12192" y="12191"/>
                    </a:lnTo>
                    <a:close/>
                  </a:path>
                  <a:path w="1666875" h="718820">
                    <a:moveTo>
                      <a:pt x="12192" y="706373"/>
                    </a:moveTo>
                    <a:lnTo>
                      <a:pt x="12192" y="12191"/>
                    </a:lnTo>
                    <a:lnTo>
                      <a:pt x="6096" y="12191"/>
                    </a:lnTo>
                    <a:lnTo>
                      <a:pt x="6096" y="706373"/>
                    </a:lnTo>
                    <a:lnTo>
                      <a:pt x="12192" y="706373"/>
                    </a:lnTo>
                    <a:close/>
                  </a:path>
                  <a:path w="1666875" h="718820">
                    <a:moveTo>
                      <a:pt x="1660398" y="706373"/>
                    </a:moveTo>
                    <a:lnTo>
                      <a:pt x="6096" y="706373"/>
                    </a:lnTo>
                    <a:lnTo>
                      <a:pt x="12192" y="712469"/>
                    </a:lnTo>
                    <a:lnTo>
                      <a:pt x="12192" y="718565"/>
                    </a:lnTo>
                    <a:lnTo>
                      <a:pt x="1654289" y="718565"/>
                    </a:lnTo>
                    <a:lnTo>
                      <a:pt x="1654289" y="712469"/>
                    </a:lnTo>
                    <a:lnTo>
                      <a:pt x="1660398" y="706373"/>
                    </a:lnTo>
                    <a:close/>
                  </a:path>
                  <a:path w="1666875" h="718820">
                    <a:moveTo>
                      <a:pt x="12192" y="718565"/>
                    </a:moveTo>
                    <a:lnTo>
                      <a:pt x="12192" y="712469"/>
                    </a:lnTo>
                    <a:lnTo>
                      <a:pt x="6096" y="706373"/>
                    </a:lnTo>
                    <a:lnTo>
                      <a:pt x="6096" y="718565"/>
                    </a:lnTo>
                    <a:lnTo>
                      <a:pt x="12192" y="718565"/>
                    </a:lnTo>
                    <a:close/>
                  </a:path>
                  <a:path w="1666875" h="718820">
                    <a:moveTo>
                      <a:pt x="1660398" y="12191"/>
                    </a:moveTo>
                    <a:lnTo>
                      <a:pt x="1654289" y="6095"/>
                    </a:lnTo>
                    <a:lnTo>
                      <a:pt x="1654289" y="12191"/>
                    </a:lnTo>
                    <a:lnTo>
                      <a:pt x="1660398" y="12191"/>
                    </a:lnTo>
                    <a:close/>
                  </a:path>
                  <a:path w="1666875" h="718820">
                    <a:moveTo>
                      <a:pt x="1660398" y="706373"/>
                    </a:moveTo>
                    <a:lnTo>
                      <a:pt x="1660398" y="12191"/>
                    </a:lnTo>
                    <a:lnTo>
                      <a:pt x="1654289" y="12191"/>
                    </a:lnTo>
                    <a:lnTo>
                      <a:pt x="1654289" y="706373"/>
                    </a:lnTo>
                    <a:lnTo>
                      <a:pt x="1660398" y="706373"/>
                    </a:lnTo>
                    <a:close/>
                  </a:path>
                  <a:path w="1666875" h="718820">
                    <a:moveTo>
                      <a:pt x="1660398" y="718565"/>
                    </a:moveTo>
                    <a:lnTo>
                      <a:pt x="1660398" y="706373"/>
                    </a:lnTo>
                    <a:lnTo>
                      <a:pt x="1654289" y="712469"/>
                    </a:lnTo>
                    <a:lnTo>
                      <a:pt x="1654289" y="718565"/>
                    </a:lnTo>
                    <a:lnTo>
                      <a:pt x="1660398" y="71856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3" name="object 49">
              <a:extLst>
                <a:ext uri="{FF2B5EF4-FFF2-40B4-BE49-F238E27FC236}">
                  <a16:creationId xmlns:a16="http://schemas.microsoft.com/office/drawing/2014/main" id="{554FF616-163F-EFEB-9781-A6AACD433F4E}"/>
                </a:ext>
              </a:extLst>
            </p:cNvPr>
            <p:cNvSpPr txBox="1"/>
            <p:nvPr/>
          </p:nvSpPr>
          <p:spPr>
            <a:xfrm>
              <a:off x="6073540" y="3941865"/>
              <a:ext cx="349518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90805">
                <a:lnSpc>
                  <a:spcPts val="2365"/>
                </a:lnSpc>
                <a:spcBef>
                  <a:spcPts val="290"/>
                </a:spcBef>
              </a:pPr>
              <a:r>
                <a:rPr lang="en-US" sz="20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1950" i="1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7</a:t>
              </a:r>
              <a:r>
                <a:rPr lang="en-US" sz="2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</a:p>
          </p:txBody>
        </p:sp>
        <p:sp>
          <p:nvSpPr>
            <p:cNvPr id="94" name="object 50">
              <a:extLst>
                <a:ext uri="{FF2B5EF4-FFF2-40B4-BE49-F238E27FC236}">
                  <a16:creationId xmlns:a16="http://schemas.microsoft.com/office/drawing/2014/main" id="{06708853-B974-799B-2A8F-1700FEF73723}"/>
                </a:ext>
              </a:extLst>
            </p:cNvPr>
            <p:cNvSpPr txBox="1"/>
            <p:nvPr/>
          </p:nvSpPr>
          <p:spPr>
            <a:xfrm>
              <a:off x="6143383" y="4112005"/>
              <a:ext cx="1440815" cy="479425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11125">
                <a:lnSpc>
                  <a:spcPts val="1350"/>
                </a:lnSpc>
                <a:spcBef>
                  <a:spcPts val="130"/>
                </a:spcBef>
              </a:pPr>
              <a:r>
                <a:rPr lang="en-US" sz="1300" i="1" spc="15" dirty="0">
                  <a:latin typeface="Times New Roman"/>
                  <a:cs typeface="Times New Roman"/>
                </a:rPr>
                <a:t>   </a:t>
              </a:r>
              <a:endParaRPr sz="1300" dirty="0">
                <a:latin typeface="Times New Roman"/>
                <a:cs typeface="Times New Roman"/>
              </a:endParaRPr>
            </a:p>
            <a:p>
              <a:pPr marL="12700">
                <a:lnSpc>
                  <a:spcPts val="219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L→*R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=/</a:t>
              </a:r>
              <a:r>
                <a:rPr sz="2000" i="1" spc="-3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95" name="object 51">
              <a:extLst>
                <a:ext uri="{FF2B5EF4-FFF2-40B4-BE49-F238E27FC236}">
                  <a16:creationId xmlns:a16="http://schemas.microsoft.com/office/drawing/2014/main" id="{54363D66-6153-849F-C33F-C005E492AF8A}"/>
                </a:ext>
              </a:extLst>
            </p:cNvPr>
            <p:cNvSpPr/>
            <p:nvPr/>
          </p:nvSpPr>
          <p:spPr>
            <a:xfrm>
              <a:off x="5693549" y="4457700"/>
              <a:ext cx="394335" cy="114300"/>
            </a:xfrm>
            <a:custGeom>
              <a:avLst/>
              <a:gdLst/>
              <a:ahLst/>
              <a:cxnLst/>
              <a:rect l="l" t="t" r="r" b="b"/>
              <a:pathLst>
                <a:path w="394335" h="114300">
                  <a:moveTo>
                    <a:pt x="298703" y="76200"/>
                  </a:moveTo>
                  <a:lnTo>
                    <a:pt x="298703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298703" y="76200"/>
                  </a:lnTo>
                  <a:close/>
                </a:path>
                <a:path w="394335" h="114300">
                  <a:moveTo>
                    <a:pt x="393953" y="57150"/>
                  </a:moveTo>
                  <a:lnTo>
                    <a:pt x="279653" y="0"/>
                  </a:lnTo>
                  <a:lnTo>
                    <a:pt x="279653" y="38100"/>
                  </a:lnTo>
                  <a:lnTo>
                    <a:pt x="298703" y="38100"/>
                  </a:lnTo>
                  <a:lnTo>
                    <a:pt x="298703" y="104775"/>
                  </a:lnTo>
                  <a:lnTo>
                    <a:pt x="393953" y="57150"/>
                  </a:lnTo>
                  <a:close/>
                </a:path>
                <a:path w="394335" h="114300">
                  <a:moveTo>
                    <a:pt x="298703" y="104775"/>
                  </a:moveTo>
                  <a:lnTo>
                    <a:pt x="298703" y="76200"/>
                  </a:lnTo>
                  <a:lnTo>
                    <a:pt x="279653" y="76200"/>
                  </a:lnTo>
                  <a:lnTo>
                    <a:pt x="279653" y="114300"/>
                  </a:lnTo>
                  <a:lnTo>
                    <a:pt x="298703" y="104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52">
              <a:extLst>
                <a:ext uri="{FF2B5EF4-FFF2-40B4-BE49-F238E27FC236}">
                  <a16:creationId xmlns:a16="http://schemas.microsoft.com/office/drawing/2014/main" id="{EF23DE92-34EE-0E3B-450B-8DBAC1F06BDB}"/>
                </a:ext>
              </a:extLst>
            </p:cNvPr>
            <p:cNvSpPr txBox="1"/>
            <p:nvPr/>
          </p:nvSpPr>
          <p:spPr>
            <a:xfrm>
              <a:off x="5733421" y="4180585"/>
              <a:ext cx="19494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R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grpSp>
          <p:nvGrpSpPr>
            <p:cNvPr id="97" name="object 53">
              <a:extLst>
                <a:ext uri="{FF2B5EF4-FFF2-40B4-BE49-F238E27FC236}">
                  <a16:creationId xmlns:a16="http://schemas.microsoft.com/office/drawing/2014/main" id="{9C816BD5-1011-1A8A-5292-A1312D41140D}"/>
                </a:ext>
              </a:extLst>
            </p:cNvPr>
            <p:cNvGrpSpPr/>
            <p:nvPr/>
          </p:nvGrpSpPr>
          <p:grpSpPr>
            <a:xfrm>
              <a:off x="6058547" y="4725923"/>
              <a:ext cx="1595755" cy="719455"/>
              <a:chOff x="6058547" y="4725923"/>
              <a:chExt cx="1595755" cy="719455"/>
            </a:xfrm>
          </p:grpSpPr>
          <p:sp>
            <p:nvSpPr>
              <p:cNvPr id="98" name="object 54">
                <a:extLst>
                  <a:ext uri="{FF2B5EF4-FFF2-40B4-BE49-F238E27FC236}">
                    <a16:creationId xmlns:a16="http://schemas.microsoft.com/office/drawing/2014/main" id="{DBA3878B-160E-1936-5186-06B6BEBB590C}"/>
                  </a:ext>
                </a:extLst>
              </p:cNvPr>
              <p:cNvSpPr/>
              <p:nvPr/>
            </p:nvSpPr>
            <p:spPr>
              <a:xfrm>
                <a:off x="6064643" y="4732781"/>
                <a:ext cx="1583055" cy="706755"/>
              </a:xfrm>
              <a:custGeom>
                <a:avLst/>
                <a:gdLst/>
                <a:ahLst/>
                <a:cxnLst/>
                <a:rect l="l" t="t" r="r" b="b"/>
                <a:pathLst>
                  <a:path w="1583054" h="706754">
                    <a:moveTo>
                      <a:pt x="1582674" y="706374"/>
                    </a:moveTo>
                    <a:lnTo>
                      <a:pt x="1582674" y="0"/>
                    </a:lnTo>
                    <a:lnTo>
                      <a:pt x="0" y="0"/>
                    </a:lnTo>
                    <a:lnTo>
                      <a:pt x="0" y="706374"/>
                    </a:lnTo>
                    <a:lnTo>
                      <a:pt x="1582674" y="706374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55">
                <a:extLst>
                  <a:ext uri="{FF2B5EF4-FFF2-40B4-BE49-F238E27FC236}">
                    <a16:creationId xmlns:a16="http://schemas.microsoft.com/office/drawing/2014/main" id="{36F8E4DB-C7A3-30AC-2A68-E8C98B711023}"/>
                  </a:ext>
                </a:extLst>
              </p:cNvPr>
              <p:cNvSpPr/>
              <p:nvPr/>
            </p:nvSpPr>
            <p:spPr>
              <a:xfrm>
                <a:off x="6058547" y="4725923"/>
                <a:ext cx="1595755" cy="719455"/>
              </a:xfrm>
              <a:custGeom>
                <a:avLst/>
                <a:gdLst/>
                <a:ahLst/>
                <a:cxnLst/>
                <a:rect l="l" t="t" r="r" b="b"/>
                <a:pathLst>
                  <a:path w="1595754" h="719454">
                    <a:moveTo>
                      <a:pt x="1595628" y="719327"/>
                    </a:moveTo>
                    <a:lnTo>
                      <a:pt x="1595628" y="0"/>
                    </a:lnTo>
                    <a:lnTo>
                      <a:pt x="0" y="0"/>
                    </a:lnTo>
                    <a:lnTo>
                      <a:pt x="0" y="719327"/>
                    </a:lnTo>
                    <a:lnTo>
                      <a:pt x="6096" y="719327"/>
                    </a:lnTo>
                    <a:lnTo>
                      <a:pt x="6096" y="12953"/>
                    </a:lnTo>
                    <a:lnTo>
                      <a:pt x="12192" y="6858"/>
                    </a:lnTo>
                    <a:lnTo>
                      <a:pt x="12192" y="12953"/>
                    </a:lnTo>
                    <a:lnTo>
                      <a:pt x="1582674" y="12953"/>
                    </a:lnTo>
                    <a:lnTo>
                      <a:pt x="1582674" y="6858"/>
                    </a:lnTo>
                    <a:lnTo>
                      <a:pt x="1588769" y="12953"/>
                    </a:lnTo>
                    <a:lnTo>
                      <a:pt x="1588769" y="719327"/>
                    </a:lnTo>
                    <a:lnTo>
                      <a:pt x="1595628" y="719327"/>
                    </a:lnTo>
                    <a:close/>
                  </a:path>
                  <a:path w="1595754" h="719454">
                    <a:moveTo>
                      <a:pt x="12192" y="12953"/>
                    </a:moveTo>
                    <a:lnTo>
                      <a:pt x="12192" y="6858"/>
                    </a:lnTo>
                    <a:lnTo>
                      <a:pt x="6096" y="12953"/>
                    </a:lnTo>
                    <a:lnTo>
                      <a:pt x="12192" y="12953"/>
                    </a:lnTo>
                    <a:close/>
                  </a:path>
                  <a:path w="1595754" h="719454">
                    <a:moveTo>
                      <a:pt x="12192" y="706374"/>
                    </a:moveTo>
                    <a:lnTo>
                      <a:pt x="12192" y="12953"/>
                    </a:lnTo>
                    <a:lnTo>
                      <a:pt x="6096" y="12953"/>
                    </a:lnTo>
                    <a:lnTo>
                      <a:pt x="6096" y="706374"/>
                    </a:lnTo>
                    <a:lnTo>
                      <a:pt x="12192" y="706374"/>
                    </a:lnTo>
                    <a:close/>
                  </a:path>
                  <a:path w="1595754" h="719454">
                    <a:moveTo>
                      <a:pt x="1588769" y="706374"/>
                    </a:moveTo>
                    <a:lnTo>
                      <a:pt x="6096" y="706374"/>
                    </a:lnTo>
                    <a:lnTo>
                      <a:pt x="12192" y="713231"/>
                    </a:lnTo>
                    <a:lnTo>
                      <a:pt x="12192" y="719327"/>
                    </a:lnTo>
                    <a:lnTo>
                      <a:pt x="1582674" y="719327"/>
                    </a:lnTo>
                    <a:lnTo>
                      <a:pt x="1582674" y="713231"/>
                    </a:lnTo>
                    <a:lnTo>
                      <a:pt x="1588769" y="706374"/>
                    </a:lnTo>
                    <a:close/>
                  </a:path>
                  <a:path w="1595754" h="719454">
                    <a:moveTo>
                      <a:pt x="12192" y="719327"/>
                    </a:moveTo>
                    <a:lnTo>
                      <a:pt x="12192" y="713231"/>
                    </a:lnTo>
                    <a:lnTo>
                      <a:pt x="6096" y="706374"/>
                    </a:lnTo>
                    <a:lnTo>
                      <a:pt x="6096" y="719327"/>
                    </a:lnTo>
                    <a:lnTo>
                      <a:pt x="12192" y="719327"/>
                    </a:lnTo>
                    <a:close/>
                  </a:path>
                  <a:path w="1595754" h="719454">
                    <a:moveTo>
                      <a:pt x="1588769" y="12953"/>
                    </a:moveTo>
                    <a:lnTo>
                      <a:pt x="1582674" y="6858"/>
                    </a:lnTo>
                    <a:lnTo>
                      <a:pt x="1582674" y="12953"/>
                    </a:lnTo>
                    <a:lnTo>
                      <a:pt x="1588769" y="12953"/>
                    </a:lnTo>
                    <a:close/>
                  </a:path>
                  <a:path w="1595754" h="719454">
                    <a:moveTo>
                      <a:pt x="1588769" y="706374"/>
                    </a:moveTo>
                    <a:lnTo>
                      <a:pt x="1588769" y="12953"/>
                    </a:lnTo>
                    <a:lnTo>
                      <a:pt x="1582674" y="12953"/>
                    </a:lnTo>
                    <a:lnTo>
                      <a:pt x="1582674" y="706374"/>
                    </a:lnTo>
                    <a:lnTo>
                      <a:pt x="1588769" y="706374"/>
                    </a:lnTo>
                    <a:close/>
                  </a:path>
                  <a:path w="1595754" h="719454">
                    <a:moveTo>
                      <a:pt x="1588769" y="719327"/>
                    </a:moveTo>
                    <a:lnTo>
                      <a:pt x="1588769" y="706374"/>
                    </a:lnTo>
                    <a:lnTo>
                      <a:pt x="1582674" y="713231"/>
                    </a:lnTo>
                    <a:lnTo>
                      <a:pt x="1582674" y="719327"/>
                    </a:lnTo>
                    <a:lnTo>
                      <a:pt x="1588769" y="7193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0" name="object 56">
              <a:extLst>
                <a:ext uri="{FF2B5EF4-FFF2-40B4-BE49-F238E27FC236}">
                  <a16:creationId xmlns:a16="http://schemas.microsoft.com/office/drawing/2014/main" id="{E9833618-8966-E6C7-4840-B505F3D2E5A5}"/>
                </a:ext>
              </a:extLst>
            </p:cNvPr>
            <p:cNvSpPr txBox="1"/>
            <p:nvPr/>
          </p:nvSpPr>
          <p:spPr>
            <a:xfrm>
              <a:off x="6064643" y="4732782"/>
              <a:ext cx="1583055" cy="652102"/>
            </a:xfrm>
            <a:prstGeom prst="rect">
              <a:avLst/>
            </a:prstGeom>
          </p:spPr>
          <p:txBody>
            <a:bodyPr vert="horz" wrap="square" lIns="0" tIns="36195" rIns="0" bIns="0" rtlCol="0">
              <a:spAutoFit/>
            </a:bodyPr>
            <a:lstStyle/>
            <a:p>
              <a:pPr marL="90805">
                <a:lnSpc>
                  <a:spcPts val="2365"/>
                </a:lnSpc>
                <a:spcBef>
                  <a:spcPts val="285"/>
                </a:spcBef>
              </a:pPr>
              <a:r>
                <a:rPr lang="en-US" sz="2000" dirty="0">
                  <a:latin typeface="Times New Roman"/>
                  <a:cs typeface="Times New Roman"/>
                </a:rPr>
                <a:t> </a:t>
              </a:r>
            </a:p>
            <a:p>
              <a:pPr marL="90805">
                <a:lnSpc>
                  <a:spcPts val="2365"/>
                </a:lnSpc>
              </a:pPr>
              <a:r>
                <a:rPr lang="en-US" sz="2000" i="1" spc="105" dirty="0">
                  <a:latin typeface="Times New Roman"/>
                  <a:cs typeface="Times New Roman"/>
                </a:rPr>
                <a:t>R→L·</a:t>
              </a:r>
              <a:r>
                <a:rPr lang="en-US" sz="2000" i="1" spc="-20" dirty="0">
                  <a:latin typeface="Times New Roman"/>
                  <a:cs typeface="Times New Roman"/>
                </a:rPr>
                <a:t> </a:t>
              </a:r>
              <a:r>
                <a:rPr lang="en-US" sz="2000" i="1" spc="-5" dirty="0">
                  <a:latin typeface="Times New Roman"/>
                  <a:cs typeface="Times New Roman"/>
                </a:rPr>
                <a:t>,</a:t>
              </a:r>
              <a:r>
                <a:rPr lang="en-US" sz="2000" i="1" spc="-20" dirty="0">
                  <a:latin typeface="Times New Roman"/>
                  <a:cs typeface="Times New Roman"/>
                </a:rPr>
                <a:t> </a:t>
              </a:r>
              <a:r>
                <a:rPr lang="en-US" sz="2000" i="1" spc="-5" dirty="0">
                  <a:latin typeface="Times New Roman"/>
                  <a:cs typeface="Times New Roman"/>
                </a:rPr>
                <a:t>=/</a:t>
              </a:r>
              <a:r>
                <a:rPr lang="en-US" sz="2000" i="1" spc="-30" dirty="0">
                  <a:latin typeface="Times New Roman"/>
                  <a:cs typeface="Times New Roman"/>
                </a:rPr>
                <a:t> </a:t>
              </a:r>
              <a:r>
                <a:rPr lang="en-US" sz="2000" spc="-300" dirty="0">
                  <a:latin typeface="Microsoft JhengHei UI"/>
                  <a:cs typeface="Microsoft JhengHei UI"/>
                </a:rPr>
                <a:t>$</a:t>
              </a:r>
              <a:endParaRPr lang="en-US"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102" name="object 58">
              <a:extLst>
                <a:ext uri="{FF2B5EF4-FFF2-40B4-BE49-F238E27FC236}">
                  <a16:creationId xmlns:a16="http://schemas.microsoft.com/office/drawing/2014/main" id="{92B395B2-93F7-3C27-984B-98364E6A361B}"/>
                </a:ext>
              </a:extLst>
            </p:cNvPr>
            <p:cNvSpPr txBox="1"/>
            <p:nvPr/>
          </p:nvSpPr>
          <p:spPr>
            <a:xfrm>
              <a:off x="5749423" y="4828285"/>
              <a:ext cx="18097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L</a:t>
              </a:r>
              <a:endParaRPr sz="2000">
                <a:latin typeface="Times New Roman"/>
                <a:cs typeface="Times New Roman"/>
              </a:endParaRPr>
            </a:p>
          </p:txBody>
        </p:sp>
        <p:grpSp>
          <p:nvGrpSpPr>
            <p:cNvPr id="103" name="object 59">
              <a:extLst>
                <a:ext uri="{FF2B5EF4-FFF2-40B4-BE49-F238E27FC236}">
                  <a16:creationId xmlns:a16="http://schemas.microsoft.com/office/drawing/2014/main" id="{B7B05BE2-9D34-49D8-100A-895B0D48BA5C}"/>
                </a:ext>
              </a:extLst>
            </p:cNvPr>
            <p:cNvGrpSpPr/>
            <p:nvPr/>
          </p:nvGrpSpPr>
          <p:grpSpPr>
            <a:xfrm>
              <a:off x="8086991" y="1263396"/>
              <a:ext cx="1537335" cy="721360"/>
              <a:chOff x="8086991" y="1263396"/>
              <a:chExt cx="1537335" cy="721360"/>
            </a:xfrm>
          </p:grpSpPr>
          <p:sp>
            <p:nvSpPr>
              <p:cNvPr id="104" name="object 60">
                <a:extLst>
                  <a:ext uri="{FF2B5EF4-FFF2-40B4-BE49-F238E27FC236}">
                    <a16:creationId xmlns:a16="http://schemas.microsoft.com/office/drawing/2014/main" id="{3E368493-C286-AF52-A9E2-A72C41237DA0}"/>
                  </a:ext>
                </a:extLst>
              </p:cNvPr>
              <p:cNvSpPr/>
              <p:nvPr/>
            </p:nvSpPr>
            <p:spPr>
              <a:xfrm>
                <a:off x="8093836" y="1270254"/>
                <a:ext cx="1524000" cy="708025"/>
              </a:xfrm>
              <a:custGeom>
                <a:avLst/>
                <a:gdLst/>
                <a:ahLst/>
                <a:cxnLst/>
                <a:rect l="l" t="t" r="r" b="b"/>
                <a:pathLst>
                  <a:path w="1524000" h="708025">
                    <a:moveTo>
                      <a:pt x="1524000" y="707897"/>
                    </a:moveTo>
                    <a:lnTo>
                      <a:pt x="1524000" y="0"/>
                    </a:lnTo>
                    <a:lnTo>
                      <a:pt x="0" y="0"/>
                    </a:lnTo>
                    <a:lnTo>
                      <a:pt x="0" y="707897"/>
                    </a:lnTo>
                    <a:lnTo>
                      <a:pt x="1524000" y="707897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61">
                <a:extLst>
                  <a:ext uri="{FF2B5EF4-FFF2-40B4-BE49-F238E27FC236}">
                    <a16:creationId xmlns:a16="http://schemas.microsoft.com/office/drawing/2014/main" id="{A3354C55-C003-D1FB-F69F-467264D310BF}"/>
                  </a:ext>
                </a:extLst>
              </p:cNvPr>
              <p:cNvSpPr/>
              <p:nvPr/>
            </p:nvSpPr>
            <p:spPr>
              <a:xfrm>
                <a:off x="8086991" y="1263396"/>
                <a:ext cx="1537335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537334" h="721360">
                    <a:moveTo>
                      <a:pt x="1536953" y="720851"/>
                    </a:moveTo>
                    <a:lnTo>
                      <a:pt x="1536953" y="0"/>
                    </a:lnTo>
                    <a:lnTo>
                      <a:pt x="0" y="0"/>
                    </a:lnTo>
                    <a:lnTo>
                      <a:pt x="0" y="720852"/>
                    </a:lnTo>
                    <a:lnTo>
                      <a:pt x="6845" y="720852"/>
                    </a:lnTo>
                    <a:lnTo>
                      <a:pt x="6845" y="12953"/>
                    </a:lnTo>
                    <a:lnTo>
                      <a:pt x="12954" y="6857"/>
                    </a:lnTo>
                    <a:lnTo>
                      <a:pt x="12954" y="12953"/>
                    </a:lnTo>
                    <a:lnTo>
                      <a:pt x="1524000" y="12953"/>
                    </a:lnTo>
                    <a:lnTo>
                      <a:pt x="1524000" y="6857"/>
                    </a:lnTo>
                    <a:lnTo>
                      <a:pt x="1530858" y="12953"/>
                    </a:lnTo>
                    <a:lnTo>
                      <a:pt x="1530858" y="720851"/>
                    </a:lnTo>
                    <a:lnTo>
                      <a:pt x="1536953" y="720851"/>
                    </a:lnTo>
                    <a:close/>
                  </a:path>
                  <a:path w="1537334" h="721360">
                    <a:moveTo>
                      <a:pt x="12954" y="12953"/>
                    </a:moveTo>
                    <a:lnTo>
                      <a:pt x="12954" y="6857"/>
                    </a:lnTo>
                    <a:lnTo>
                      <a:pt x="6845" y="12953"/>
                    </a:lnTo>
                    <a:lnTo>
                      <a:pt x="12954" y="12953"/>
                    </a:lnTo>
                    <a:close/>
                  </a:path>
                  <a:path w="1537334" h="721360">
                    <a:moveTo>
                      <a:pt x="12954" y="708660"/>
                    </a:moveTo>
                    <a:lnTo>
                      <a:pt x="12954" y="12953"/>
                    </a:lnTo>
                    <a:lnTo>
                      <a:pt x="6845" y="12953"/>
                    </a:lnTo>
                    <a:lnTo>
                      <a:pt x="6845" y="708660"/>
                    </a:lnTo>
                    <a:lnTo>
                      <a:pt x="12954" y="708660"/>
                    </a:lnTo>
                    <a:close/>
                  </a:path>
                  <a:path w="1537334" h="721360">
                    <a:moveTo>
                      <a:pt x="1530858" y="708659"/>
                    </a:moveTo>
                    <a:lnTo>
                      <a:pt x="6845" y="708660"/>
                    </a:lnTo>
                    <a:lnTo>
                      <a:pt x="12954" y="714756"/>
                    </a:lnTo>
                    <a:lnTo>
                      <a:pt x="12954" y="720852"/>
                    </a:lnTo>
                    <a:lnTo>
                      <a:pt x="1524000" y="720851"/>
                    </a:lnTo>
                    <a:lnTo>
                      <a:pt x="1524000" y="714755"/>
                    </a:lnTo>
                    <a:lnTo>
                      <a:pt x="1530858" y="708659"/>
                    </a:lnTo>
                    <a:close/>
                  </a:path>
                  <a:path w="1537334" h="721360">
                    <a:moveTo>
                      <a:pt x="12954" y="720852"/>
                    </a:moveTo>
                    <a:lnTo>
                      <a:pt x="12954" y="714756"/>
                    </a:lnTo>
                    <a:lnTo>
                      <a:pt x="6845" y="708660"/>
                    </a:lnTo>
                    <a:lnTo>
                      <a:pt x="6845" y="720852"/>
                    </a:lnTo>
                    <a:lnTo>
                      <a:pt x="12954" y="720852"/>
                    </a:lnTo>
                    <a:close/>
                  </a:path>
                  <a:path w="1537334" h="721360">
                    <a:moveTo>
                      <a:pt x="1530858" y="12953"/>
                    </a:moveTo>
                    <a:lnTo>
                      <a:pt x="1524000" y="6857"/>
                    </a:lnTo>
                    <a:lnTo>
                      <a:pt x="1524000" y="12953"/>
                    </a:lnTo>
                    <a:lnTo>
                      <a:pt x="1530858" y="12953"/>
                    </a:lnTo>
                    <a:close/>
                  </a:path>
                  <a:path w="1537334" h="721360">
                    <a:moveTo>
                      <a:pt x="1530858" y="708659"/>
                    </a:moveTo>
                    <a:lnTo>
                      <a:pt x="1530858" y="12953"/>
                    </a:lnTo>
                    <a:lnTo>
                      <a:pt x="1524000" y="12953"/>
                    </a:lnTo>
                    <a:lnTo>
                      <a:pt x="1524000" y="708659"/>
                    </a:lnTo>
                    <a:lnTo>
                      <a:pt x="1530858" y="708659"/>
                    </a:lnTo>
                    <a:close/>
                  </a:path>
                  <a:path w="1537334" h="721360">
                    <a:moveTo>
                      <a:pt x="1530858" y="720851"/>
                    </a:moveTo>
                    <a:lnTo>
                      <a:pt x="1530858" y="708659"/>
                    </a:lnTo>
                    <a:lnTo>
                      <a:pt x="1524000" y="714755"/>
                    </a:lnTo>
                    <a:lnTo>
                      <a:pt x="1524000" y="720851"/>
                    </a:lnTo>
                    <a:lnTo>
                      <a:pt x="1530858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6" name="object 62">
              <a:extLst>
                <a:ext uri="{FF2B5EF4-FFF2-40B4-BE49-F238E27FC236}">
                  <a16:creationId xmlns:a16="http://schemas.microsoft.com/office/drawing/2014/main" id="{0C960725-A019-930B-8189-2C6F35473521}"/>
                </a:ext>
              </a:extLst>
            </p:cNvPr>
            <p:cNvSpPr txBox="1"/>
            <p:nvPr/>
          </p:nvSpPr>
          <p:spPr>
            <a:xfrm>
              <a:off x="8093836" y="1270253"/>
              <a:ext cx="1524000" cy="652102"/>
            </a:xfrm>
            <a:prstGeom prst="rect">
              <a:avLst/>
            </a:prstGeom>
          </p:spPr>
          <p:txBody>
            <a:bodyPr vert="horz" wrap="square" lIns="0" tIns="36195" rIns="0" bIns="0" rtlCol="0">
              <a:spAutoFit/>
            </a:bodyPr>
            <a:lstStyle/>
            <a:p>
              <a:pPr marL="90170">
                <a:lnSpc>
                  <a:spcPts val="2365"/>
                </a:lnSpc>
                <a:spcBef>
                  <a:spcPts val="285"/>
                </a:spcBef>
              </a:pPr>
              <a:r>
                <a:rPr sz="20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9</a:t>
              </a:r>
              <a:r>
                <a:rPr sz="2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170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S→L=R ·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108" name="object 64">
              <a:extLst>
                <a:ext uri="{FF2B5EF4-FFF2-40B4-BE49-F238E27FC236}">
                  <a16:creationId xmlns:a16="http://schemas.microsoft.com/office/drawing/2014/main" id="{3F0C3144-D94D-6EDF-7D5C-5455D1F3706C}"/>
                </a:ext>
              </a:extLst>
            </p:cNvPr>
            <p:cNvSpPr txBox="1"/>
            <p:nvPr/>
          </p:nvSpPr>
          <p:spPr>
            <a:xfrm>
              <a:off x="7572127" y="1600454"/>
              <a:ext cx="19494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R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109" name="object 65">
              <a:extLst>
                <a:ext uri="{FF2B5EF4-FFF2-40B4-BE49-F238E27FC236}">
                  <a16:creationId xmlns:a16="http://schemas.microsoft.com/office/drawing/2014/main" id="{79DB2303-9D7E-4C29-F68E-AE4A4235ED99}"/>
                </a:ext>
              </a:extLst>
            </p:cNvPr>
            <p:cNvSpPr txBox="1"/>
            <p:nvPr/>
          </p:nvSpPr>
          <p:spPr>
            <a:xfrm>
              <a:off x="3885578" y="2127763"/>
              <a:ext cx="16700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S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110" name="object 66">
              <a:extLst>
                <a:ext uri="{FF2B5EF4-FFF2-40B4-BE49-F238E27FC236}">
                  <a16:creationId xmlns:a16="http://schemas.microsoft.com/office/drawing/2014/main" id="{AAD7963C-0CEC-5F4C-607F-EB03D7BD770B}"/>
                </a:ext>
              </a:extLst>
            </p:cNvPr>
            <p:cNvSpPr/>
            <p:nvPr/>
          </p:nvSpPr>
          <p:spPr>
            <a:xfrm>
              <a:off x="5686691" y="5714238"/>
              <a:ext cx="378460" cy="114300"/>
            </a:xfrm>
            <a:custGeom>
              <a:avLst/>
              <a:gdLst/>
              <a:ahLst/>
              <a:cxnLst/>
              <a:rect l="l" t="t" r="r" b="b"/>
              <a:pathLst>
                <a:path w="378460" h="114300">
                  <a:moveTo>
                    <a:pt x="263398" y="76252"/>
                  </a:moveTo>
                  <a:lnTo>
                    <a:pt x="263144" y="38152"/>
                  </a:lnTo>
                  <a:lnTo>
                    <a:pt x="0" y="38862"/>
                  </a:lnTo>
                  <a:lnTo>
                    <a:pt x="0" y="76962"/>
                  </a:lnTo>
                  <a:lnTo>
                    <a:pt x="263398" y="76252"/>
                  </a:lnTo>
                  <a:close/>
                </a:path>
                <a:path w="378460" h="114300">
                  <a:moveTo>
                    <a:pt x="377952" y="56387"/>
                  </a:moveTo>
                  <a:lnTo>
                    <a:pt x="262890" y="0"/>
                  </a:lnTo>
                  <a:lnTo>
                    <a:pt x="263144" y="38152"/>
                  </a:lnTo>
                  <a:lnTo>
                    <a:pt x="282702" y="38100"/>
                  </a:lnTo>
                  <a:lnTo>
                    <a:pt x="282702" y="104648"/>
                  </a:lnTo>
                  <a:lnTo>
                    <a:pt x="377952" y="56387"/>
                  </a:lnTo>
                  <a:close/>
                </a:path>
                <a:path w="378460" h="114300">
                  <a:moveTo>
                    <a:pt x="282702" y="76200"/>
                  </a:moveTo>
                  <a:lnTo>
                    <a:pt x="282702" y="38100"/>
                  </a:lnTo>
                  <a:lnTo>
                    <a:pt x="263144" y="38152"/>
                  </a:lnTo>
                  <a:lnTo>
                    <a:pt x="263398" y="76252"/>
                  </a:lnTo>
                  <a:lnTo>
                    <a:pt x="282702" y="76200"/>
                  </a:lnTo>
                  <a:close/>
                </a:path>
                <a:path w="378460" h="114300">
                  <a:moveTo>
                    <a:pt x="282702" y="104648"/>
                  </a:moveTo>
                  <a:lnTo>
                    <a:pt x="282702" y="76200"/>
                  </a:lnTo>
                  <a:lnTo>
                    <a:pt x="263398" y="76252"/>
                  </a:lnTo>
                  <a:lnTo>
                    <a:pt x="263652" y="114300"/>
                  </a:lnTo>
                  <a:lnTo>
                    <a:pt x="282702" y="104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67">
              <a:extLst>
                <a:ext uri="{FF2B5EF4-FFF2-40B4-BE49-F238E27FC236}">
                  <a16:creationId xmlns:a16="http://schemas.microsoft.com/office/drawing/2014/main" id="{43105A7A-6F6F-785F-FF8A-47DA1FE332CF}"/>
                </a:ext>
              </a:extLst>
            </p:cNvPr>
            <p:cNvSpPr txBox="1"/>
            <p:nvPr/>
          </p:nvSpPr>
          <p:spPr>
            <a:xfrm>
              <a:off x="5733421" y="5405882"/>
              <a:ext cx="23812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endParaRPr sz="2000" b="1" dirty="0">
                <a:latin typeface="Times New Roman"/>
                <a:cs typeface="Times New Roman"/>
              </a:endParaRPr>
            </a:p>
          </p:txBody>
        </p:sp>
        <p:sp>
          <p:nvSpPr>
            <p:cNvPr id="112" name="object 68">
              <a:extLst>
                <a:ext uri="{FF2B5EF4-FFF2-40B4-BE49-F238E27FC236}">
                  <a16:creationId xmlns:a16="http://schemas.microsoft.com/office/drawing/2014/main" id="{FB3CD76D-6726-BEC3-03F3-462067068E53}"/>
                </a:ext>
              </a:extLst>
            </p:cNvPr>
            <p:cNvSpPr/>
            <p:nvPr/>
          </p:nvSpPr>
          <p:spPr>
            <a:xfrm>
              <a:off x="3802265" y="5162562"/>
              <a:ext cx="309880" cy="346075"/>
            </a:xfrm>
            <a:custGeom>
              <a:avLst/>
              <a:gdLst/>
              <a:ahLst/>
              <a:cxnLst/>
              <a:rect l="l" t="t" r="r" b="b"/>
              <a:pathLst>
                <a:path w="309879" h="346075">
                  <a:moveTo>
                    <a:pt x="309372" y="288798"/>
                  </a:moveTo>
                  <a:lnTo>
                    <a:pt x="195072" y="231648"/>
                  </a:lnTo>
                  <a:lnTo>
                    <a:pt x="195072" y="269748"/>
                  </a:lnTo>
                  <a:lnTo>
                    <a:pt x="38100" y="269748"/>
                  </a:lnTo>
                  <a:lnTo>
                    <a:pt x="38100" y="38100"/>
                  </a:lnTo>
                  <a:lnTo>
                    <a:pt x="307848" y="38100"/>
                  </a:lnTo>
                  <a:lnTo>
                    <a:pt x="307848" y="0"/>
                  </a:ln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lnTo>
                    <a:pt x="0" y="288798"/>
                  </a:lnTo>
                  <a:lnTo>
                    <a:pt x="20574" y="288798"/>
                  </a:lnTo>
                  <a:lnTo>
                    <a:pt x="20574" y="307848"/>
                  </a:lnTo>
                  <a:lnTo>
                    <a:pt x="195072" y="307848"/>
                  </a:lnTo>
                  <a:lnTo>
                    <a:pt x="195072" y="345948"/>
                  </a:lnTo>
                  <a:lnTo>
                    <a:pt x="214122" y="336423"/>
                  </a:lnTo>
                  <a:lnTo>
                    <a:pt x="309372" y="288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69">
              <a:extLst>
                <a:ext uri="{FF2B5EF4-FFF2-40B4-BE49-F238E27FC236}">
                  <a16:creationId xmlns:a16="http://schemas.microsoft.com/office/drawing/2014/main" id="{46FBF23A-754E-29D8-29B0-7C6ECD09CF80}"/>
                </a:ext>
              </a:extLst>
            </p:cNvPr>
            <p:cNvSpPr txBox="1"/>
            <p:nvPr/>
          </p:nvSpPr>
          <p:spPr>
            <a:xfrm>
              <a:off x="3876427" y="5175758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spc="-5" dirty="0">
                  <a:latin typeface="Times New Roman"/>
                  <a:cs typeface="Times New Roman"/>
                </a:rPr>
                <a:t>*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114" name="object 70">
              <a:extLst>
                <a:ext uri="{FF2B5EF4-FFF2-40B4-BE49-F238E27FC236}">
                  <a16:creationId xmlns:a16="http://schemas.microsoft.com/office/drawing/2014/main" id="{9947BE68-F8AD-AFD1-6037-7AC7EBF94CB8}"/>
                </a:ext>
              </a:extLst>
            </p:cNvPr>
            <p:cNvSpPr/>
            <p:nvPr/>
          </p:nvSpPr>
          <p:spPr>
            <a:xfrm>
              <a:off x="3515754" y="4234446"/>
              <a:ext cx="2548890" cy="1903095"/>
            </a:xfrm>
            <a:custGeom>
              <a:avLst/>
              <a:gdLst/>
              <a:ahLst/>
              <a:cxnLst/>
              <a:rect l="l" t="t" r="r" b="b"/>
              <a:pathLst>
                <a:path w="2548890" h="1903095">
                  <a:moveTo>
                    <a:pt x="578358" y="444246"/>
                  </a:moveTo>
                  <a:lnTo>
                    <a:pt x="567690" y="306324"/>
                  </a:lnTo>
                  <a:lnTo>
                    <a:pt x="532612" y="327507"/>
                  </a:lnTo>
                  <a:lnTo>
                    <a:pt x="334518" y="0"/>
                  </a:lnTo>
                  <a:lnTo>
                    <a:pt x="299466" y="21336"/>
                  </a:lnTo>
                  <a:lnTo>
                    <a:pt x="496963" y="349059"/>
                  </a:lnTo>
                  <a:lnTo>
                    <a:pt x="461772" y="370332"/>
                  </a:lnTo>
                  <a:lnTo>
                    <a:pt x="543306" y="422021"/>
                  </a:lnTo>
                  <a:lnTo>
                    <a:pt x="578358" y="444246"/>
                  </a:lnTo>
                  <a:close/>
                </a:path>
                <a:path w="2548890" h="1903095">
                  <a:moveTo>
                    <a:pt x="2548890" y="1844040"/>
                  </a:moveTo>
                  <a:lnTo>
                    <a:pt x="2433828" y="1788414"/>
                  </a:lnTo>
                  <a:lnTo>
                    <a:pt x="2434069" y="1825942"/>
                  </a:lnTo>
                  <a:lnTo>
                    <a:pt x="50736" y="1850707"/>
                  </a:lnTo>
                  <a:lnTo>
                    <a:pt x="38100" y="167640"/>
                  </a:lnTo>
                  <a:lnTo>
                    <a:pt x="0" y="167640"/>
                  </a:lnTo>
                  <a:lnTo>
                    <a:pt x="12954" y="1892046"/>
                  </a:lnTo>
                  <a:lnTo>
                    <a:pt x="51054" y="1892046"/>
                  </a:lnTo>
                  <a:lnTo>
                    <a:pt x="51028" y="1888807"/>
                  </a:lnTo>
                  <a:lnTo>
                    <a:pt x="2434323" y="1864042"/>
                  </a:lnTo>
                  <a:lnTo>
                    <a:pt x="2434590" y="1902714"/>
                  </a:lnTo>
                  <a:lnTo>
                    <a:pt x="2453640" y="1892935"/>
                  </a:lnTo>
                  <a:lnTo>
                    <a:pt x="2548890" y="1844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71">
              <a:extLst>
                <a:ext uri="{FF2B5EF4-FFF2-40B4-BE49-F238E27FC236}">
                  <a16:creationId xmlns:a16="http://schemas.microsoft.com/office/drawing/2014/main" id="{82A7B3A5-466B-69A7-83BB-96AFC65877B4}"/>
                </a:ext>
              </a:extLst>
            </p:cNvPr>
            <p:cNvSpPr txBox="1"/>
            <p:nvPr/>
          </p:nvSpPr>
          <p:spPr>
            <a:xfrm>
              <a:off x="7811141" y="2909570"/>
              <a:ext cx="1905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Times New Roman"/>
                  <a:cs typeface="Times New Roman"/>
                </a:rPr>
                <a:t>id</a:t>
              </a:r>
              <a:endParaRPr sz="1800">
                <a:latin typeface="Times New Roman"/>
                <a:cs typeface="Times New Roman"/>
              </a:endParaRPr>
            </a:p>
          </p:txBody>
        </p:sp>
        <p:grpSp>
          <p:nvGrpSpPr>
            <p:cNvPr id="116" name="object 72">
              <a:extLst>
                <a:ext uri="{FF2B5EF4-FFF2-40B4-BE49-F238E27FC236}">
                  <a16:creationId xmlns:a16="http://schemas.microsoft.com/office/drawing/2014/main" id="{45C7FD7C-225B-1B86-E4A9-30E2D111B2B4}"/>
                </a:ext>
              </a:extLst>
            </p:cNvPr>
            <p:cNvGrpSpPr/>
            <p:nvPr/>
          </p:nvGrpSpPr>
          <p:grpSpPr>
            <a:xfrm>
              <a:off x="8080895" y="2044445"/>
              <a:ext cx="1452880" cy="669290"/>
              <a:chOff x="8080895" y="2044445"/>
              <a:chExt cx="1452880" cy="669290"/>
            </a:xfrm>
          </p:grpSpPr>
          <p:sp>
            <p:nvSpPr>
              <p:cNvPr id="117" name="object 73">
                <a:extLst>
                  <a:ext uri="{FF2B5EF4-FFF2-40B4-BE49-F238E27FC236}">
                    <a16:creationId xmlns:a16="http://schemas.microsoft.com/office/drawing/2014/main" id="{1CBD390C-B211-DF85-1DCB-2C926DA62D7B}"/>
                  </a:ext>
                </a:extLst>
              </p:cNvPr>
              <p:cNvSpPr/>
              <p:nvPr/>
            </p:nvSpPr>
            <p:spPr>
              <a:xfrm>
                <a:off x="8086991" y="2051303"/>
                <a:ext cx="1440180" cy="655320"/>
              </a:xfrm>
              <a:custGeom>
                <a:avLst/>
                <a:gdLst/>
                <a:ahLst/>
                <a:cxnLst/>
                <a:rect l="l" t="t" r="r" b="b"/>
                <a:pathLst>
                  <a:path w="1440179" h="655319">
                    <a:moveTo>
                      <a:pt x="1440179" y="655319"/>
                    </a:moveTo>
                    <a:lnTo>
                      <a:pt x="1440179" y="0"/>
                    </a:lnTo>
                    <a:lnTo>
                      <a:pt x="0" y="0"/>
                    </a:lnTo>
                    <a:lnTo>
                      <a:pt x="0" y="655319"/>
                    </a:lnTo>
                    <a:lnTo>
                      <a:pt x="1440179" y="655319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8" name="object 74">
                <a:extLst>
                  <a:ext uri="{FF2B5EF4-FFF2-40B4-BE49-F238E27FC236}">
                    <a16:creationId xmlns:a16="http://schemas.microsoft.com/office/drawing/2014/main" id="{48E04E4B-5D7A-7CFF-2740-631933BB3215}"/>
                  </a:ext>
                </a:extLst>
              </p:cNvPr>
              <p:cNvSpPr/>
              <p:nvPr/>
            </p:nvSpPr>
            <p:spPr>
              <a:xfrm>
                <a:off x="8080895" y="2044445"/>
                <a:ext cx="1452880" cy="669290"/>
              </a:xfrm>
              <a:custGeom>
                <a:avLst/>
                <a:gdLst/>
                <a:ahLst/>
                <a:cxnLst/>
                <a:rect l="l" t="t" r="r" b="b"/>
                <a:pathLst>
                  <a:path w="1452879" h="669289">
                    <a:moveTo>
                      <a:pt x="1452372" y="669036"/>
                    </a:moveTo>
                    <a:lnTo>
                      <a:pt x="1452372" y="0"/>
                    </a:lnTo>
                    <a:lnTo>
                      <a:pt x="0" y="0"/>
                    </a:lnTo>
                    <a:lnTo>
                      <a:pt x="0" y="669036"/>
                    </a:lnTo>
                    <a:lnTo>
                      <a:pt x="6095" y="669036"/>
                    </a:lnTo>
                    <a:lnTo>
                      <a:pt x="6095" y="12954"/>
                    </a:lnTo>
                    <a:lnTo>
                      <a:pt x="12941" y="6858"/>
                    </a:lnTo>
                    <a:lnTo>
                      <a:pt x="12941" y="12954"/>
                    </a:lnTo>
                    <a:lnTo>
                      <a:pt x="1440179" y="12954"/>
                    </a:lnTo>
                    <a:lnTo>
                      <a:pt x="1440179" y="6858"/>
                    </a:lnTo>
                    <a:lnTo>
                      <a:pt x="1446276" y="12954"/>
                    </a:lnTo>
                    <a:lnTo>
                      <a:pt x="1446276" y="669036"/>
                    </a:lnTo>
                    <a:lnTo>
                      <a:pt x="1452372" y="669036"/>
                    </a:lnTo>
                    <a:close/>
                  </a:path>
                  <a:path w="1452879" h="669289">
                    <a:moveTo>
                      <a:pt x="12941" y="12954"/>
                    </a:moveTo>
                    <a:lnTo>
                      <a:pt x="12941" y="6858"/>
                    </a:lnTo>
                    <a:lnTo>
                      <a:pt x="6095" y="12954"/>
                    </a:lnTo>
                    <a:lnTo>
                      <a:pt x="12941" y="12954"/>
                    </a:lnTo>
                    <a:close/>
                  </a:path>
                  <a:path w="1452879" h="669289">
                    <a:moveTo>
                      <a:pt x="12941" y="656082"/>
                    </a:moveTo>
                    <a:lnTo>
                      <a:pt x="12941" y="12954"/>
                    </a:lnTo>
                    <a:lnTo>
                      <a:pt x="6095" y="12954"/>
                    </a:lnTo>
                    <a:lnTo>
                      <a:pt x="6095" y="656082"/>
                    </a:lnTo>
                    <a:lnTo>
                      <a:pt x="12941" y="656082"/>
                    </a:lnTo>
                    <a:close/>
                  </a:path>
                  <a:path w="1452879" h="669289">
                    <a:moveTo>
                      <a:pt x="1446276" y="656082"/>
                    </a:moveTo>
                    <a:lnTo>
                      <a:pt x="6095" y="656082"/>
                    </a:lnTo>
                    <a:lnTo>
                      <a:pt x="12941" y="662178"/>
                    </a:lnTo>
                    <a:lnTo>
                      <a:pt x="12941" y="669036"/>
                    </a:lnTo>
                    <a:lnTo>
                      <a:pt x="1440179" y="669036"/>
                    </a:lnTo>
                    <a:lnTo>
                      <a:pt x="1440179" y="662178"/>
                    </a:lnTo>
                    <a:lnTo>
                      <a:pt x="1446276" y="656082"/>
                    </a:lnTo>
                    <a:close/>
                  </a:path>
                  <a:path w="1452879" h="669289">
                    <a:moveTo>
                      <a:pt x="12941" y="669036"/>
                    </a:moveTo>
                    <a:lnTo>
                      <a:pt x="12941" y="662178"/>
                    </a:lnTo>
                    <a:lnTo>
                      <a:pt x="6095" y="656082"/>
                    </a:lnTo>
                    <a:lnTo>
                      <a:pt x="6095" y="669036"/>
                    </a:lnTo>
                    <a:lnTo>
                      <a:pt x="12941" y="669036"/>
                    </a:lnTo>
                    <a:close/>
                  </a:path>
                  <a:path w="1452879" h="669289">
                    <a:moveTo>
                      <a:pt x="1446276" y="12954"/>
                    </a:moveTo>
                    <a:lnTo>
                      <a:pt x="1440179" y="6858"/>
                    </a:lnTo>
                    <a:lnTo>
                      <a:pt x="1440179" y="12954"/>
                    </a:lnTo>
                    <a:lnTo>
                      <a:pt x="1446276" y="12954"/>
                    </a:lnTo>
                    <a:close/>
                  </a:path>
                  <a:path w="1452879" h="669289">
                    <a:moveTo>
                      <a:pt x="1446276" y="656082"/>
                    </a:moveTo>
                    <a:lnTo>
                      <a:pt x="1446276" y="12954"/>
                    </a:lnTo>
                    <a:lnTo>
                      <a:pt x="1440179" y="12954"/>
                    </a:lnTo>
                    <a:lnTo>
                      <a:pt x="1440179" y="656082"/>
                    </a:lnTo>
                    <a:lnTo>
                      <a:pt x="1446276" y="656082"/>
                    </a:lnTo>
                    <a:close/>
                  </a:path>
                  <a:path w="1452879" h="669289">
                    <a:moveTo>
                      <a:pt x="1446276" y="669036"/>
                    </a:moveTo>
                    <a:lnTo>
                      <a:pt x="1446276" y="656082"/>
                    </a:lnTo>
                    <a:lnTo>
                      <a:pt x="1440179" y="662178"/>
                    </a:lnTo>
                    <a:lnTo>
                      <a:pt x="1440179" y="669036"/>
                    </a:lnTo>
                    <a:lnTo>
                      <a:pt x="1446276" y="66903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9" name="object 75">
              <a:extLst>
                <a:ext uri="{FF2B5EF4-FFF2-40B4-BE49-F238E27FC236}">
                  <a16:creationId xmlns:a16="http://schemas.microsoft.com/office/drawing/2014/main" id="{775D01D5-A779-4DBF-E8DC-89EF2D6FA5C0}"/>
                </a:ext>
              </a:extLst>
            </p:cNvPr>
            <p:cNvSpPr txBox="1"/>
            <p:nvPr/>
          </p:nvSpPr>
          <p:spPr>
            <a:xfrm>
              <a:off x="8086991" y="2051304"/>
              <a:ext cx="1440180" cy="600805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90805">
                <a:lnSpc>
                  <a:spcPts val="2265"/>
                </a:lnSpc>
                <a:spcBef>
                  <a:spcPts val="85"/>
                </a:spcBef>
              </a:pPr>
              <a:r>
                <a:rPr sz="2000" i="1" spc="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spc="7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10</a:t>
              </a:r>
              <a:r>
                <a:rPr sz="2000" spc="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  <a:endParaRPr sz="2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  <a:p>
              <a:pPr marL="90805">
                <a:lnSpc>
                  <a:spcPts val="2265"/>
                </a:lnSpc>
              </a:pPr>
              <a:r>
                <a:rPr sz="2000" i="1" spc="105" dirty="0">
                  <a:latin typeface="Times New Roman"/>
                  <a:cs typeface="Times New Roman"/>
                </a:rPr>
                <a:t>R→L·</a:t>
              </a:r>
              <a:r>
                <a:rPr sz="2000" i="1" spc="-3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120" name="object 76">
              <a:extLst>
                <a:ext uri="{FF2B5EF4-FFF2-40B4-BE49-F238E27FC236}">
                  <a16:creationId xmlns:a16="http://schemas.microsoft.com/office/drawing/2014/main" id="{449B2309-7824-0E03-6EB0-C50305ECF873}"/>
                </a:ext>
              </a:extLst>
            </p:cNvPr>
            <p:cNvSpPr/>
            <p:nvPr/>
          </p:nvSpPr>
          <p:spPr>
            <a:xfrm>
              <a:off x="7680845" y="2205227"/>
              <a:ext cx="407034" cy="114300"/>
            </a:xfrm>
            <a:custGeom>
              <a:avLst/>
              <a:gdLst/>
              <a:ahLst/>
              <a:cxnLst/>
              <a:rect l="l" t="t" r="r" b="b"/>
              <a:pathLst>
                <a:path w="407034" h="114300">
                  <a:moveTo>
                    <a:pt x="293120" y="76291"/>
                  </a:moveTo>
                  <a:lnTo>
                    <a:pt x="291344" y="38248"/>
                  </a:lnTo>
                  <a:lnTo>
                    <a:pt x="0" y="51815"/>
                  </a:lnTo>
                  <a:lnTo>
                    <a:pt x="2285" y="89153"/>
                  </a:lnTo>
                  <a:lnTo>
                    <a:pt x="293120" y="76291"/>
                  </a:lnTo>
                  <a:close/>
                </a:path>
                <a:path w="407034" h="114300">
                  <a:moveTo>
                    <a:pt x="406907" y="51815"/>
                  </a:moveTo>
                  <a:lnTo>
                    <a:pt x="289559" y="0"/>
                  </a:lnTo>
                  <a:lnTo>
                    <a:pt x="291344" y="38248"/>
                  </a:lnTo>
                  <a:lnTo>
                    <a:pt x="310895" y="37337"/>
                  </a:lnTo>
                  <a:lnTo>
                    <a:pt x="312419" y="75437"/>
                  </a:lnTo>
                  <a:lnTo>
                    <a:pt x="312419" y="104523"/>
                  </a:lnTo>
                  <a:lnTo>
                    <a:pt x="406907" y="51815"/>
                  </a:lnTo>
                  <a:close/>
                </a:path>
                <a:path w="407034" h="114300">
                  <a:moveTo>
                    <a:pt x="312419" y="75437"/>
                  </a:moveTo>
                  <a:lnTo>
                    <a:pt x="310895" y="37337"/>
                  </a:lnTo>
                  <a:lnTo>
                    <a:pt x="291344" y="38248"/>
                  </a:lnTo>
                  <a:lnTo>
                    <a:pt x="293120" y="76291"/>
                  </a:lnTo>
                  <a:lnTo>
                    <a:pt x="312419" y="75437"/>
                  </a:lnTo>
                  <a:close/>
                </a:path>
                <a:path w="407034" h="114300">
                  <a:moveTo>
                    <a:pt x="312419" y="104523"/>
                  </a:moveTo>
                  <a:lnTo>
                    <a:pt x="312419" y="75437"/>
                  </a:lnTo>
                  <a:lnTo>
                    <a:pt x="293120" y="76291"/>
                  </a:lnTo>
                  <a:lnTo>
                    <a:pt x="294893" y="114299"/>
                  </a:lnTo>
                  <a:lnTo>
                    <a:pt x="312419" y="104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77">
              <a:extLst>
                <a:ext uri="{FF2B5EF4-FFF2-40B4-BE49-F238E27FC236}">
                  <a16:creationId xmlns:a16="http://schemas.microsoft.com/office/drawing/2014/main" id="{A9568CCB-862F-0E05-AB57-303BB11CF5B4}"/>
                </a:ext>
              </a:extLst>
            </p:cNvPr>
            <p:cNvSpPr txBox="1"/>
            <p:nvPr/>
          </p:nvSpPr>
          <p:spPr>
            <a:xfrm>
              <a:off x="7790567" y="1970023"/>
              <a:ext cx="1397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L</a:t>
              </a:r>
              <a:endParaRPr sz="1800">
                <a:latin typeface="Times New Roman"/>
                <a:cs typeface="Times New Roman"/>
              </a:endParaRPr>
            </a:p>
          </p:txBody>
        </p:sp>
        <p:grpSp>
          <p:nvGrpSpPr>
            <p:cNvPr id="122" name="object 78">
              <a:extLst>
                <a:ext uri="{FF2B5EF4-FFF2-40B4-BE49-F238E27FC236}">
                  <a16:creationId xmlns:a16="http://schemas.microsoft.com/office/drawing/2014/main" id="{D20A3D93-D704-D816-91AD-838B29124B72}"/>
                </a:ext>
              </a:extLst>
            </p:cNvPr>
            <p:cNvGrpSpPr/>
            <p:nvPr/>
          </p:nvGrpSpPr>
          <p:grpSpPr>
            <a:xfrm>
              <a:off x="8096898" y="2980182"/>
              <a:ext cx="1428750" cy="1515745"/>
              <a:chOff x="8096898" y="2980182"/>
              <a:chExt cx="1428750" cy="1515745"/>
            </a:xfrm>
          </p:grpSpPr>
          <p:sp>
            <p:nvSpPr>
              <p:cNvPr id="123" name="object 79">
                <a:extLst>
                  <a:ext uri="{FF2B5EF4-FFF2-40B4-BE49-F238E27FC236}">
                    <a16:creationId xmlns:a16="http://schemas.microsoft.com/office/drawing/2014/main" id="{847DF3B0-9D09-FD59-2CBC-CA7DCD980663}"/>
                  </a:ext>
                </a:extLst>
              </p:cNvPr>
              <p:cNvSpPr/>
              <p:nvPr/>
            </p:nvSpPr>
            <p:spPr>
              <a:xfrm>
                <a:off x="8102994" y="2986278"/>
                <a:ext cx="1416050" cy="1503680"/>
              </a:xfrm>
              <a:custGeom>
                <a:avLst/>
                <a:gdLst/>
                <a:ahLst/>
                <a:cxnLst/>
                <a:rect l="l" t="t" r="r" b="b"/>
                <a:pathLst>
                  <a:path w="1416050" h="1503679">
                    <a:moveTo>
                      <a:pt x="1415796" y="1503426"/>
                    </a:moveTo>
                    <a:lnTo>
                      <a:pt x="1415796" y="0"/>
                    </a:lnTo>
                    <a:lnTo>
                      <a:pt x="0" y="0"/>
                    </a:lnTo>
                    <a:lnTo>
                      <a:pt x="0" y="1503426"/>
                    </a:lnTo>
                    <a:lnTo>
                      <a:pt x="1415796" y="1503426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4" name="object 80">
                <a:extLst>
                  <a:ext uri="{FF2B5EF4-FFF2-40B4-BE49-F238E27FC236}">
                    <a16:creationId xmlns:a16="http://schemas.microsoft.com/office/drawing/2014/main" id="{652FC008-92FF-4D38-8AFB-921B949E2B15}"/>
                  </a:ext>
                </a:extLst>
              </p:cNvPr>
              <p:cNvSpPr/>
              <p:nvPr/>
            </p:nvSpPr>
            <p:spPr>
              <a:xfrm>
                <a:off x="8096898" y="2980182"/>
                <a:ext cx="1428750" cy="1515745"/>
              </a:xfrm>
              <a:custGeom>
                <a:avLst/>
                <a:gdLst/>
                <a:ahLst/>
                <a:cxnLst/>
                <a:rect l="l" t="t" r="r" b="b"/>
                <a:pathLst>
                  <a:path w="1428750" h="1515745">
                    <a:moveTo>
                      <a:pt x="1428750" y="1515617"/>
                    </a:moveTo>
                    <a:lnTo>
                      <a:pt x="1428750" y="0"/>
                    </a:lnTo>
                    <a:lnTo>
                      <a:pt x="0" y="0"/>
                    </a:lnTo>
                    <a:lnTo>
                      <a:pt x="0" y="1515617"/>
                    </a:lnTo>
                    <a:lnTo>
                      <a:pt x="6095" y="1515617"/>
                    </a:lnTo>
                    <a:lnTo>
                      <a:pt x="6095" y="12192"/>
                    </a:lnTo>
                    <a:lnTo>
                      <a:pt x="12179" y="6095"/>
                    </a:lnTo>
                    <a:lnTo>
                      <a:pt x="12179" y="12192"/>
                    </a:lnTo>
                    <a:lnTo>
                      <a:pt x="1415795" y="12191"/>
                    </a:lnTo>
                    <a:lnTo>
                      <a:pt x="1415795" y="6095"/>
                    </a:lnTo>
                    <a:lnTo>
                      <a:pt x="1421879" y="12191"/>
                    </a:lnTo>
                    <a:lnTo>
                      <a:pt x="1421879" y="1515617"/>
                    </a:lnTo>
                    <a:lnTo>
                      <a:pt x="1428750" y="1515617"/>
                    </a:lnTo>
                    <a:close/>
                  </a:path>
                  <a:path w="1428750" h="1515745">
                    <a:moveTo>
                      <a:pt x="12179" y="12192"/>
                    </a:moveTo>
                    <a:lnTo>
                      <a:pt x="12179" y="6095"/>
                    </a:lnTo>
                    <a:lnTo>
                      <a:pt x="6095" y="12192"/>
                    </a:lnTo>
                    <a:lnTo>
                      <a:pt x="12179" y="12192"/>
                    </a:lnTo>
                    <a:close/>
                  </a:path>
                  <a:path w="1428750" h="1515745">
                    <a:moveTo>
                      <a:pt x="12179" y="1502664"/>
                    </a:moveTo>
                    <a:lnTo>
                      <a:pt x="12179" y="12192"/>
                    </a:lnTo>
                    <a:lnTo>
                      <a:pt x="6095" y="12192"/>
                    </a:lnTo>
                    <a:lnTo>
                      <a:pt x="6095" y="1502664"/>
                    </a:lnTo>
                    <a:lnTo>
                      <a:pt x="12179" y="1502664"/>
                    </a:lnTo>
                    <a:close/>
                  </a:path>
                  <a:path w="1428750" h="1515745">
                    <a:moveTo>
                      <a:pt x="1421879" y="1502664"/>
                    </a:moveTo>
                    <a:lnTo>
                      <a:pt x="6095" y="1502664"/>
                    </a:lnTo>
                    <a:lnTo>
                      <a:pt x="12179" y="1509521"/>
                    </a:lnTo>
                    <a:lnTo>
                      <a:pt x="12179" y="1515617"/>
                    </a:lnTo>
                    <a:lnTo>
                      <a:pt x="1415795" y="1515617"/>
                    </a:lnTo>
                    <a:lnTo>
                      <a:pt x="1415795" y="1509521"/>
                    </a:lnTo>
                    <a:lnTo>
                      <a:pt x="1421879" y="1502664"/>
                    </a:lnTo>
                    <a:close/>
                  </a:path>
                  <a:path w="1428750" h="1515745">
                    <a:moveTo>
                      <a:pt x="12179" y="1515617"/>
                    </a:moveTo>
                    <a:lnTo>
                      <a:pt x="12179" y="1509521"/>
                    </a:lnTo>
                    <a:lnTo>
                      <a:pt x="6095" y="1502664"/>
                    </a:lnTo>
                    <a:lnTo>
                      <a:pt x="6095" y="1515617"/>
                    </a:lnTo>
                    <a:lnTo>
                      <a:pt x="12179" y="1515617"/>
                    </a:lnTo>
                    <a:close/>
                  </a:path>
                  <a:path w="1428750" h="1515745">
                    <a:moveTo>
                      <a:pt x="1421879" y="12191"/>
                    </a:moveTo>
                    <a:lnTo>
                      <a:pt x="1415795" y="6095"/>
                    </a:lnTo>
                    <a:lnTo>
                      <a:pt x="1415795" y="12191"/>
                    </a:lnTo>
                    <a:lnTo>
                      <a:pt x="1421879" y="12191"/>
                    </a:lnTo>
                    <a:close/>
                  </a:path>
                  <a:path w="1428750" h="1515745">
                    <a:moveTo>
                      <a:pt x="1421879" y="1502664"/>
                    </a:moveTo>
                    <a:lnTo>
                      <a:pt x="1421879" y="12191"/>
                    </a:lnTo>
                    <a:lnTo>
                      <a:pt x="1415795" y="12191"/>
                    </a:lnTo>
                    <a:lnTo>
                      <a:pt x="1415795" y="1502664"/>
                    </a:lnTo>
                    <a:lnTo>
                      <a:pt x="1421879" y="1502664"/>
                    </a:lnTo>
                    <a:close/>
                  </a:path>
                  <a:path w="1428750" h="1515745">
                    <a:moveTo>
                      <a:pt x="1421879" y="1515617"/>
                    </a:moveTo>
                    <a:lnTo>
                      <a:pt x="1421879" y="1502664"/>
                    </a:lnTo>
                    <a:lnTo>
                      <a:pt x="1415795" y="1509521"/>
                    </a:lnTo>
                    <a:lnTo>
                      <a:pt x="1415795" y="1515617"/>
                    </a:lnTo>
                    <a:lnTo>
                      <a:pt x="1421879" y="151561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5" name="object 81">
              <a:extLst>
                <a:ext uri="{FF2B5EF4-FFF2-40B4-BE49-F238E27FC236}">
                  <a16:creationId xmlns:a16="http://schemas.microsoft.com/office/drawing/2014/main" id="{5C643D34-08CB-A0C6-A70D-8A5CEE4ECC9D}"/>
                </a:ext>
              </a:extLst>
            </p:cNvPr>
            <p:cNvSpPr txBox="1"/>
            <p:nvPr/>
          </p:nvSpPr>
          <p:spPr>
            <a:xfrm>
              <a:off x="8156327" y="2985007"/>
              <a:ext cx="1214120" cy="143891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ts val="2265"/>
                </a:lnSpc>
                <a:spcBef>
                  <a:spcPts val="95"/>
                </a:spcBef>
              </a:pPr>
              <a:r>
                <a:rPr sz="2000" i="1" spc="-1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spc="-22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11</a:t>
              </a:r>
              <a:r>
                <a:rPr sz="2000" spc="-1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  <a:endParaRPr sz="2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  <a:p>
              <a:pPr marL="38100" marR="30480" algn="just">
                <a:lnSpc>
                  <a:spcPct val="91700"/>
                </a:lnSpc>
                <a:spcBef>
                  <a:spcPts val="6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L→*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·R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3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484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R→ · L ,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295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L→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·*R</a:t>
              </a:r>
              <a:r>
                <a:rPr sz="2000" i="1" spc="-3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3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484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L→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r>
                <a:rPr sz="2000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126" name="object 82">
              <a:extLst>
                <a:ext uri="{FF2B5EF4-FFF2-40B4-BE49-F238E27FC236}">
                  <a16:creationId xmlns:a16="http://schemas.microsoft.com/office/drawing/2014/main" id="{281ADCAB-761D-301D-195D-E902FCEE7D8B}"/>
                </a:ext>
              </a:extLst>
            </p:cNvPr>
            <p:cNvSpPr txBox="1"/>
            <p:nvPr/>
          </p:nvSpPr>
          <p:spPr>
            <a:xfrm>
              <a:off x="7757862" y="2418088"/>
              <a:ext cx="1270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5"/>
                </a:spcBef>
              </a:pPr>
              <a:r>
                <a:rPr sz="2000" spc="-5" dirty="0">
                  <a:latin typeface="Times New Roman"/>
                  <a:cs typeface="Times New Roman"/>
                </a:rPr>
                <a:t>*</a:t>
              </a:r>
              <a:endParaRPr sz="2000">
                <a:latin typeface="Times New Roman"/>
                <a:cs typeface="Times New Roman"/>
              </a:endParaRPr>
            </a:p>
          </p:txBody>
        </p:sp>
        <p:grpSp>
          <p:nvGrpSpPr>
            <p:cNvPr id="127" name="object 83">
              <a:extLst>
                <a:ext uri="{FF2B5EF4-FFF2-40B4-BE49-F238E27FC236}">
                  <a16:creationId xmlns:a16="http://schemas.microsoft.com/office/drawing/2014/main" id="{1ADBD8AD-50D2-C383-17F5-2F5DF0285865}"/>
                </a:ext>
              </a:extLst>
            </p:cNvPr>
            <p:cNvGrpSpPr/>
            <p:nvPr/>
          </p:nvGrpSpPr>
          <p:grpSpPr>
            <a:xfrm>
              <a:off x="7701406" y="2597657"/>
              <a:ext cx="1824355" cy="2916555"/>
              <a:chOff x="7701406" y="2597657"/>
              <a:chExt cx="1824355" cy="2916555"/>
            </a:xfrm>
          </p:grpSpPr>
          <p:sp>
            <p:nvSpPr>
              <p:cNvPr id="128" name="object 84">
                <a:extLst>
                  <a:ext uri="{FF2B5EF4-FFF2-40B4-BE49-F238E27FC236}">
                    <a16:creationId xmlns:a16="http://schemas.microsoft.com/office/drawing/2014/main" id="{3D32C4AD-751C-E41C-C8F8-EDEC23412BCB}"/>
                  </a:ext>
                </a:extLst>
              </p:cNvPr>
              <p:cNvSpPr/>
              <p:nvPr/>
            </p:nvSpPr>
            <p:spPr>
              <a:xfrm>
                <a:off x="7701406" y="2597657"/>
                <a:ext cx="400050" cy="386715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86714">
                    <a:moveTo>
                      <a:pt x="324845" y="285771"/>
                    </a:moveTo>
                    <a:lnTo>
                      <a:pt x="28194" y="0"/>
                    </a:lnTo>
                    <a:lnTo>
                      <a:pt x="0" y="29718"/>
                    </a:lnTo>
                    <a:lnTo>
                      <a:pt x="296388" y="315236"/>
                    </a:lnTo>
                    <a:lnTo>
                      <a:pt x="324845" y="285771"/>
                    </a:lnTo>
                    <a:close/>
                  </a:path>
                  <a:path w="400050" h="386714">
                    <a:moveTo>
                      <a:pt x="339852" y="367651"/>
                    </a:moveTo>
                    <a:lnTo>
                      <a:pt x="339852" y="300228"/>
                    </a:lnTo>
                    <a:lnTo>
                      <a:pt x="311658" y="329946"/>
                    </a:lnTo>
                    <a:lnTo>
                      <a:pt x="296388" y="315236"/>
                    </a:lnTo>
                    <a:lnTo>
                      <a:pt x="267462" y="345186"/>
                    </a:lnTo>
                    <a:lnTo>
                      <a:pt x="339852" y="367651"/>
                    </a:lnTo>
                    <a:close/>
                  </a:path>
                  <a:path w="400050" h="386714">
                    <a:moveTo>
                      <a:pt x="339852" y="300228"/>
                    </a:moveTo>
                    <a:lnTo>
                      <a:pt x="324845" y="285771"/>
                    </a:lnTo>
                    <a:lnTo>
                      <a:pt x="296388" y="315236"/>
                    </a:lnTo>
                    <a:lnTo>
                      <a:pt x="311658" y="329946"/>
                    </a:lnTo>
                    <a:lnTo>
                      <a:pt x="339852" y="300228"/>
                    </a:lnTo>
                    <a:close/>
                  </a:path>
                  <a:path w="400050" h="386714">
                    <a:moveTo>
                      <a:pt x="400050" y="386334"/>
                    </a:moveTo>
                    <a:lnTo>
                      <a:pt x="353568" y="256032"/>
                    </a:lnTo>
                    <a:lnTo>
                      <a:pt x="324845" y="285771"/>
                    </a:lnTo>
                    <a:lnTo>
                      <a:pt x="339852" y="300228"/>
                    </a:lnTo>
                    <a:lnTo>
                      <a:pt x="339852" y="367651"/>
                    </a:lnTo>
                    <a:lnTo>
                      <a:pt x="400050" y="3863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85">
                <a:extLst>
                  <a:ext uri="{FF2B5EF4-FFF2-40B4-BE49-F238E27FC236}">
                    <a16:creationId xmlns:a16="http://schemas.microsoft.com/office/drawing/2014/main" id="{59A8730D-30A3-B5FF-0BEE-7392E151900D}"/>
                  </a:ext>
                </a:extLst>
              </p:cNvPr>
              <p:cNvSpPr/>
              <p:nvPr/>
            </p:nvSpPr>
            <p:spPr>
              <a:xfrm>
                <a:off x="8123567" y="4799075"/>
                <a:ext cx="1395730" cy="708025"/>
              </a:xfrm>
              <a:custGeom>
                <a:avLst/>
                <a:gdLst/>
                <a:ahLst/>
                <a:cxnLst/>
                <a:rect l="l" t="t" r="r" b="b"/>
                <a:pathLst>
                  <a:path w="1395729" h="708025">
                    <a:moveTo>
                      <a:pt x="1395222" y="707898"/>
                    </a:moveTo>
                    <a:lnTo>
                      <a:pt x="1395222" y="0"/>
                    </a:lnTo>
                    <a:lnTo>
                      <a:pt x="0" y="0"/>
                    </a:lnTo>
                    <a:lnTo>
                      <a:pt x="0" y="707898"/>
                    </a:lnTo>
                    <a:lnTo>
                      <a:pt x="1395222" y="707898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86">
                <a:extLst>
                  <a:ext uri="{FF2B5EF4-FFF2-40B4-BE49-F238E27FC236}">
                    <a16:creationId xmlns:a16="http://schemas.microsoft.com/office/drawing/2014/main" id="{9243B653-F330-D4F6-7184-29E1B13ACCA0}"/>
                  </a:ext>
                </a:extLst>
              </p:cNvPr>
              <p:cNvSpPr/>
              <p:nvPr/>
            </p:nvSpPr>
            <p:spPr>
              <a:xfrm>
                <a:off x="8117471" y="4792979"/>
                <a:ext cx="1408430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408429" h="721360">
                    <a:moveTo>
                      <a:pt x="1408176" y="720851"/>
                    </a:moveTo>
                    <a:lnTo>
                      <a:pt x="1408176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95" y="720851"/>
                    </a:lnTo>
                    <a:lnTo>
                      <a:pt x="6095" y="12191"/>
                    </a:lnTo>
                    <a:lnTo>
                      <a:pt x="12941" y="6095"/>
                    </a:lnTo>
                    <a:lnTo>
                      <a:pt x="12941" y="12191"/>
                    </a:lnTo>
                    <a:lnTo>
                      <a:pt x="1395221" y="12191"/>
                    </a:lnTo>
                    <a:lnTo>
                      <a:pt x="1395221" y="6095"/>
                    </a:lnTo>
                    <a:lnTo>
                      <a:pt x="1401305" y="12191"/>
                    </a:lnTo>
                    <a:lnTo>
                      <a:pt x="1401305" y="720851"/>
                    </a:lnTo>
                    <a:lnTo>
                      <a:pt x="1408176" y="720851"/>
                    </a:lnTo>
                    <a:close/>
                  </a:path>
                  <a:path w="1408429" h="721360">
                    <a:moveTo>
                      <a:pt x="12941" y="12191"/>
                    </a:moveTo>
                    <a:lnTo>
                      <a:pt x="12941" y="6095"/>
                    </a:lnTo>
                    <a:lnTo>
                      <a:pt x="6095" y="12191"/>
                    </a:lnTo>
                    <a:lnTo>
                      <a:pt x="12941" y="12191"/>
                    </a:lnTo>
                    <a:close/>
                  </a:path>
                  <a:path w="1408429" h="721360">
                    <a:moveTo>
                      <a:pt x="12941" y="707897"/>
                    </a:moveTo>
                    <a:lnTo>
                      <a:pt x="12941" y="12191"/>
                    </a:lnTo>
                    <a:lnTo>
                      <a:pt x="6095" y="12191"/>
                    </a:lnTo>
                    <a:lnTo>
                      <a:pt x="6095" y="707897"/>
                    </a:lnTo>
                    <a:lnTo>
                      <a:pt x="12941" y="707897"/>
                    </a:lnTo>
                    <a:close/>
                  </a:path>
                  <a:path w="1408429" h="721360">
                    <a:moveTo>
                      <a:pt x="1401305" y="707897"/>
                    </a:moveTo>
                    <a:lnTo>
                      <a:pt x="6095" y="707897"/>
                    </a:lnTo>
                    <a:lnTo>
                      <a:pt x="12941" y="713993"/>
                    </a:lnTo>
                    <a:lnTo>
                      <a:pt x="12941" y="720851"/>
                    </a:lnTo>
                    <a:lnTo>
                      <a:pt x="1395221" y="720851"/>
                    </a:lnTo>
                    <a:lnTo>
                      <a:pt x="1395221" y="713993"/>
                    </a:lnTo>
                    <a:lnTo>
                      <a:pt x="1401305" y="707897"/>
                    </a:lnTo>
                    <a:close/>
                  </a:path>
                  <a:path w="1408429" h="721360">
                    <a:moveTo>
                      <a:pt x="12941" y="720851"/>
                    </a:moveTo>
                    <a:lnTo>
                      <a:pt x="12941" y="713993"/>
                    </a:lnTo>
                    <a:lnTo>
                      <a:pt x="6095" y="707897"/>
                    </a:lnTo>
                    <a:lnTo>
                      <a:pt x="6095" y="720851"/>
                    </a:lnTo>
                    <a:lnTo>
                      <a:pt x="12941" y="720851"/>
                    </a:lnTo>
                    <a:close/>
                  </a:path>
                  <a:path w="1408429" h="721360">
                    <a:moveTo>
                      <a:pt x="1401305" y="12191"/>
                    </a:moveTo>
                    <a:lnTo>
                      <a:pt x="1395221" y="6095"/>
                    </a:lnTo>
                    <a:lnTo>
                      <a:pt x="1395221" y="12191"/>
                    </a:lnTo>
                    <a:lnTo>
                      <a:pt x="1401305" y="12191"/>
                    </a:lnTo>
                    <a:close/>
                  </a:path>
                  <a:path w="1408429" h="721360">
                    <a:moveTo>
                      <a:pt x="1401305" y="707897"/>
                    </a:moveTo>
                    <a:lnTo>
                      <a:pt x="1401305" y="12191"/>
                    </a:lnTo>
                    <a:lnTo>
                      <a:pt x="1395221" y="12191"/>
                    </a:lnTo>
                    <a:lnTo>
                      <a:pt x="1395221" y="707897"/>
                    </a:lnTo>
                    <a:lnTo>
                      <a:pt x="1401305" y="707897"/>
                    </a:lnTo>
                    <a:close/>
                  </a:path>
                  <a:path w="1408429" h="721360">
                    <a:moveTo>
                      <a:pt x="1401305" y="720851"/>
                    </a:moveTo>
                    <a:lnTo>
                      <a:pt x="1401305" y="707897"/>
                    </a:lnTo>
                    <a:lnTo>
                      <a:pt x="1395221" y="713993"/>
                    </a:lnTo>
                    <a:lnTo>
                      <a:pt x="1395221" y="720851"/>
                    </a:lnTo>
                    <a:lnTo>
                      <a:pt x="1401305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1" name="object 87">
              <a:extLst>
                <a:ext uri="{FF2B5EF4-FFF2-40B4-BE49-F238E27FC236}">
                  <a16:creationId xmlns:a16="http://schemas.microsoft.com/office/drawing/2014/main" id="{3C2E3BA7-0CFB-1855-61C6-31CFA6F189FB}"/>
                </a:ext>
              </a:extLst>
            </p:cNvPr>
            <p:cNvSpPr txBox="1"/>
            <p:nvPr/>
          </p:nvSpPr>
          <p:spPr>
            <a:xfrm>
              <a:off x="8176890" y="4823714"/>
              <a:ext cx="1128395" cy="62674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ts val="2365"/>
                </a:lnSpc>
                <a:spcBef>
                  <a:spcPts val="95"/>
                </a:spcBef>
              </a:pPr>
              <a:r>
                <a:rPr sz="2000" i="1" spc="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spc="7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12</a:t>
              </a:r>
              <a:r>
                <a:rPr sz="2000" spc="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  <a:endParaRPr sz="2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  <a:p>
              <a:pPr marL="38100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L→</a:t>
              </a: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r>
                <a:rPr sz="2000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grpSp>
          <p:nvGrpSpPr>
            <p:cNvPr id="132" name="object 88">
              <a:extLst>
                <a:ext uri="{FF2B5EF4-FFF2-40B4-BE49-F238E27FC236}">
                  <a16:creationId xmlns:a16="http://schemas.microsoft.com/office/drawing/2014/main" id="{D8713495-346B-E607-BB31-E94E363085C6}"/>
                </a:ext>
              </a:extLst>
            </p:cNvPr>
            <p:cNvGrpSpPr/>
            <p:nvPr/>
          </p:nvGrpSpPr>
          <p:grpSpPr>
            <a:xfrm>
              <a:off x="7679321" y="2891789"/>
              <a:ext cx="1854200" cy="3401060"/>
              <a:chOff x="7679321" y="2891789"/>
              <a:chExt cx="1854200" cy="3401060"/>
            </a:xfrm>
          </p:grpSpPr>
          <p:sp>
            <p:nvSpPr>
              <p:cNvPr id="133" name="object 89">
                <a:extLst>
                  <a:ext uri="{FF2B5EF4-FFF2-40B4-BE49-F238E27FC236}">
                    <a16:creationId xmlns:a16="http://schemas.microsoft.com/office/drawing/2014/main" id="{FC70CDDC-2FEE-CF40-650A-94675225A99D}"/>
                  </a:ext>
                </a:extLst>
              </p:cNvPr>
              <p:cNvSpPr/>
              <p:nvPr/>
            </p:nvSpPr>
            <p:spPr>
              <a:xfrm>
                <a:off x="7679321" y="2891789"/>
                <a:ext cx="455930" cy="1841500"/>
              </a:xfrm>
              <a:custGeom>
                <a:avLst/>
                <a:gdLst/>
                <a:ahLst/>
                <a:cxnLst/>
                <a:rect l="l" t="t" r="r" b="b"/>
                <a:pathLst>
                  <a:path w="455929" h="1841500">
                    <a:moveTo>
                      <a:pt x="415476" y="1715022"/>
                    </a:moveTo>
                    <a:lnTo>
                      <a:pt x="40385" y="0"/>
                    </a:lnTo>
                    <a:lnTo>
                      <a:pt x="0" y="9144"/>
                    </a:lnTo>
                    <a:lnTo>
                      <a:pt x="375049" y="1723978"/>
                    </a:lnTo>
                    <a:lnTo>
                      <a:pt x="415476" y="1715022"/>
                    </a:lnTo>
                    <a:close/>
                  </a:path>
                  <a:path w="455929" h="1841500">
                    <a:moveTo>
                      <a:pt x="419861" y="1838144"/>
                    </a:moveTo>
                    <a:lnTo>
                      <a:pt x="419861" y="1735074"/>
                    </a:lnTo>
                    <a:lnTo>
                      <a:pt x="379475" y="1744218"/>
                    </a:lnTo>
                    <a:lnTo>
                      <a:pt x="375049" y="1723978"/>
                    </a:lnTo>
                    <a:lnTo>
                      <a:pt x="335279" y="1732788"/>
                    </a:lnTo>
                    <a:lnTo>
                      <a:pt x="419861" y="1838144"/>
                    </a:lnTo>
                    <a:close/>
                  </a:path>
                  <a:path w="455929" h="1841500">
                    <a:moveTo>
                      <a:pt x="419861" y="1735074"/>
                    </a:moveTo>
                    <a:lnTo>
                      <a:pt x="415476" y="1715022"/>
                    </a:lnTo>
                    <a:lnTo>
                      <a:pt x="375049" y="1723978"/>
                    </a:lnTo>
                    <a:lnTo>
                      <a:pt x="379475" y="1744218"/>
                    </a:lnTo>
                    <a:lnTo>
                      <a:pt x="419861" y="1735074"/>
                    </a:lnTo>
                    <a:close/>
                  </a:path>
                  <a:path w="455929" h="1841500">
                    <a:moveTo>
                      <a:pt x="455675" y="1706118"/>
                    </a:moveTo>
                    <a:lnTo>
                      <a:pt x="415476" y="1715022"/>
                    </a:lnTo>
                    <a:lnTo>
                      <a:pt x="419861" y="1735074"/>
                    </a:lnTo>
                    <a:lnTo>
                      <a:pt x="419861" y="1838144"/>
                    </a:lnTo>
                    <a:lnTo>
                      <a:pt x="422147" y="1840992"/>
                    </a:lnTo>
                    <a:lnTo>
                      <a:pt x="455675" y="170611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4" name="object 90">
                <a:extLst>
                  <a:ext uri="{FF2B5EF4-FFF2-40B4-BE49-F238E27FC236}">
                    <a16:creationId xmlns:a16="http://schemas.microsoft.com/office/drawing/2014/main" id="{94025E53-BD84-3853-98CB-05F16BF7A29F}"/>
                  </a:ext>
                </a:extLst>
              </p:cNvPr>
              <p:cNvSpPr/>
              <p:nvPr/>
            </p:nvSpPr>
            <p:spPr>
              <a:xfrm>
                <a:off x="8123567" y="5578601"/>
                <a:ext cx="1403985" cy="708025"/>
              </a:xfrm>
              <a:custGeom>
                <a:avLst/>
                <a:gdLst/>
                <a:ahLst/>
                <a:cxnLst/>
                <a:rect l="l" t="t" r="r" b="b"/>
                <a:pathLst>
                  <a:path w="1403984" h="708025">
                    <a:moveTo>
                      <a:pt x="1403603" y="707898"/>
                    </a:moveTo>
                    <a:lnTo>
                      <a:pt x="1403603" y="0"/>
                    </a:lnTo>
                    <a:lnTo>
                      <a:pt x="0" y="0"/>
                    </a:lnTo>
                    <a:lnTo>
                      <a:pt x="0" y="707898"/>
                    </a:lnTo>
                    <a:lnTo>
                      <a:pt x="1403603" y="707898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5" name="object 91">
                <a:extLst>
                  <a:ext uri="{FF2B5EF4-FFF2-40B4-BE49-F238E27FC236}">
                    <a16:creationId xmlns:a16="http://schemas.microsoft.com/office/drawing/2014/main" id="{896E8ED7-EDF3-7494-E58B-BAD52CF94A03}"/>
                  </a:ext>
                </a:extLst>
              </p:cNvPr>
              <p:cNvSpPr/>
              <p:nvPr/>
            </p:nvSpPr>
            <p:spPr>
              <a:xfrm>
                <a:off x="8117471" y="5572505"/>
                <a:ext cx="1416050" cy="720090"/>
              </a:xfrm>
              <a:custGeom>
                <a:avLst/>
                <a:gdLst/>
                <a:ahLst/>
                <a:cxnLst/>
                <a:rect l="l" t="t" r="r" b="b"/>
                <a:pathLst>
                  <a:path w="1416050" h="720089">
                    <a:moveTo>
                      <a:pt x="1415796" y="720089"/>
                    </a:moveTo>
                    <a:lnTo>
                      <a:pt x="1415796" y="0"/>
                    </a:lnTo>
                    <a:lnTo>
                      <a:pt x="0" y="0"/>
                    </a:lnTo>
                    <a:lnTo>
                      <a:pt x="0" y="720089"/>
                    </a:lnTo>
                    <a:lnTo>
                      <a:pt x="6095" y="720089"/>
                    </a:lnTo>
                    <a:lnTo>
                      <a:pt x="6095" y="12191"/>
                    </a:lnTo>
                    <a:lnTo>
                      <a:pt x="12941" y="6095"/>
                    </a:lnTo>
                    <a:lnTo>
                      <a:pt x="12941" y="12191"/>
                    </a:lnTo>
                    <a:lnTo>
                      <a:pt x="1403603" y="12191"/>
                    </a:lnTo>
                    <a:lnTo>
                      <a:pt x="1403603" y="6095"/>
                    </a:lnTo>
                    <a:lnTo>
                      <a:pt x="1409700" y="12191"/>
                    </a:lnTo>
                    <a:lnTo>
                      <a:pt x="1409700" y="720089"/>
                    </a:lnTo>
                    <a:lnTo>
                      <a:pt x="1415796" y="720089"/>
                    </a:lnTo>
                    <a:close/>
                  </a:path>
                  <a:path w="1416050" h="720089">
                    <a:moveTo>
                      <a:pt x="12941" y="12191"/>
                    </a:moveTo>
                    <a:lnTo>
                      <a:pt x="12941" y="6095"/>
                    </a:lnTo>
                    <a:lnTo>
                      <a:pt x="6095" y="12191"/>
                    </a:lnTo>
                    <a:lnTo>
                      <a:pt x="12941" y="12191"/>
                    </a:lnTo>
                    <a:close/>
                  </a:path>
                  <a:path w="1416050" h="720089">
                    <a:moveTo>
                      <a:pt x="12941" y="707897"/>
                    </a:moveTo>
                    <a:lnTo>
                      <a:pt x="12941" y="12191"/>
                    </a:lnTo>
                    <a:lnTo>
                      <a:pt x="6095" y="12191"/>
                    </a:lnTo>
                    <a:lnTo>
                      <a:pt x="6095" y="707897"/>
                    </a:lnTo>
                    <a:lnTo>
                      <a:pt x="12941" y="707897"/>
                    </a:lnTo>
                    <a:close/>
                  </a:path>
                  <a:path w="1416050" h="720089">
                    <a:moveTo>
                      <a:pt x="1409700" y="707897"/>
                    </a:moveTo>
                    <a:lnTo>
                      <a:pt x="6095" y="707897"/>
                    </a:lnTo>
                    <a:lnTo>
                      <a:pt x="12941" y="713993"/>
                    </a:lnTo>
                    <a:lnTo>
                      <a:pt x="12941" y="720089"/>
                    </a:lnTo>
                    <a:lnTo>
                      <a:pt x="1403603" y="720089"/>
                    </a:lnTo>
                    <a:lnTo>
                      <a:pt x="1403603" y="713993"/>
                    </a:lnTo>
                    <a:lnTo>
                      <a:pt x="1409700" y="707897"/>
                    </a:lnTo>
                    <a:close/>
                  </a:path>
                  <a:path w="1416050" h="720089">
                    <a:moveTo>
                      <a:pt x="12941" y="720089"/>
                    </a:moveTo>
                    <a:lnTo>
                      <a:pt x="12941" y="713993"/>
                    </a:lnTo>
                    <a:lnTo>
                      <a:pt x="6095" y="707897"/>
                    </a:lnTo>
                    <a:lnTo>
                      <a:pt x="6095" y="720089"/>
                    </a:lnTo>
                    <a:lnTo>
                      <a:pt x="12941" y="720089"/>
                    </a:lnTo>
                    <a:close/>
                  </a:path>
                  <a:path w="1416050" h="720089">
                    <a:moveTo>
                      <a:pt x="1409700" y="12191"/>
                    </a:moveTo>
                    <a:lnTo>
                      <a:pt x="1403603" y="6095"/>
                    </a:lnTo>
                    <a:lnTo>
                      <a:pt x="1403603" y="12191"/>
                    </a:lnTo>
                    <a:lnTo>
                      <a:pt x="1409700" y="12191"/>
                    </a:lnTo>
                    <a:close/>
                  </a:path>
                  <a:path w="1416050" h="720089">
                    <a:moveTo>
                      <a:pt x="1409700" y="707897"/>
                    </a:moveTo>
                    <a:lnTo>
                      <a:pt x="1409700" y="12191"/>
                    </a:lnTo>
                    <a:lnTo>
                      <a:pt x="1403603" y="12191"/>
                    </a:lnTo>
                    <a:lnTo>
                      <a:pt x="1403603" y="707897"/>
                    </a:lnTo>
                    <a:lnTo>
                      <a:pt x="1409700" y="707897"/>
                    </a:lnTo>
                    <a:close/>
                  </a:path>
                  <a:path w="1416050" h="720089">
                    <a:moveTo>
                      <a:pt x="1409700" y="720089"/>
                    </a:moveTo>
                    <a:lnTo>
                      <a:pt x="1409700" y="707897"/>
                    </a:lnTo>
                    <a:lnTo>
                      <a:pt x="1403603" y="713993"/>
                    </a:lnTo>
                    <a:lnTo>
                      <a:pt x="1403603" y="720089"/>
                    </a:lnTo>
                    <a:lnTo>
                      <a:pt x="1409700" y="72008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6" name="object 92">
              <a:extLst>
                <a:ext uri="{FF2B5EF4-FFF2-40B4-BE49-F238E27FC236}">
                  <a16:creationId xmlns:a16="http://schemas.microsoft.com/office/drawing/2014/main" id="{3CB31ED1-7631-61C2-78D8-91B090F8EB93}"/>
                </a:ext>
              </a:extLst>
            </p:cNvPr>
            <p:cNvSpPr txBox="1"/>
            <p:nvPr/>
          </p:nvSpPr>
          <p:spPr>
            <a:xfrm>
              <a:off x="8176890" y="5603239"/>
              <a:ext cx="1214120" cy="62674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ts val="2365"/>
                </a:lnSpc>
                <a:spcBef>
                  <a:spcPts val="95"/>
                </a:spcBef>
              </a:pPr>
              <a:r>
                <a:rPr sz="2000" i="1" spc="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spc="7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13</a:t>
              </a:r>
              <a:r>
                <a:rPr sz="2000" spc="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  <a:endParaRPr sz="2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  <a:p>
              <a:pPr marL="38100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L→*R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137" name="object 94">
              <a:extLst>
                <a:ext uri="{FF2B5EF4-FFF2-40B4-BE49-F238E27FC236}">
                  <a16:creationId xmlns:a16="http://schemas.microsoft.com/office/drawing/2014/main" id="{B192DB1B-1324-DCB0-A91B-BF01B57DEF59}"/>
                </a:ext>
              </a:extLst>
            </p:cNvPr>
            <p:cNvSpPr txBox="1"/>
            <p:nvPr/>
          </p:nvSpPr>
          <p:spPr>
            <a:xfrm>
              <a:off x="9695821" y="4211066"/>
              <a:ext cx="1784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R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138" name="object 95">
              <a:extLst>
                <a:ext uri="{FF2B5EF4-FFF2-40B4-BE49-F238E27FC236}">
                  <a16:creationId xmlns:a16="http://schemas.microsoft.com/office/drawing/2014/main" id="{A466BB65-FDEF-CC17-551C-19977F1C11F3}"/>
                </a:ext>
              </a:extLst>
            </p:cNvPr>
            <p:cNvSpPr/>
            <p:nvPr/>
          </p:nvSpPr>
          <p:spPr>
            <a:xfrm>
              <a:off x="9521063" y="3202685"/>
              <a:ext cx="379730" cy="373380"/>
            </a:xfrm>
            <a:custGeom>
              <a:avLst/>
              <a:gdLst/>
              <a:ahLst/>
              <a:cxnLst/>
              <a:rect l="l" t="t" r="r" b="b"/>
              <a:pathLst>
                <a:path w="379729" h="373379">
                  <a:moveTo>
                    <a:pt x="378713" y="99821"/>
                  </a:moveTo>
                  <a:lnTo>
                    <a:pt x="378713" y="79247"/>
                  </a:lnTo>
                  <a:lnTo>
                    <a:pt x="377951" y="78485"/>
                  </a:lnTo>
                  <a:lnTo>
                    <a:pt x="376427" y="73151"/>
                  </a:lnTo>
                  <a:lnTo>
                    <a:pt x="376427" y="71627"/>
                  </a:lnTo>
                  <a:lnTo>
                    <a:pt x="375665" y="70865"/>
                  </a:lnTo>
                  <a:lnTo>
                    <a:pt x="375665" y="70103"/>
                  </a:lnTo>
                  <a:lnTo>
                    <a:pt x="372617" y="64769"/>
                  </a:lnTo>
                  <a:lnTo>
                    <a:pt x="372617" y="64007"/>
                  </a:lnTo>
                  <a:lnTo>
                    <a:pt x="371093" y="62483"/>
                  </a:lnTo>
                  <a:lnTo>
                    <a:pt x="367283" y="57911"/>
                  </a:lnTo>
                  <a:lnTo>
                    <a:pt x="366521" y="57149"/>
                  </a:lnTo>
                  <a:lnTo>
                    <a:pt x="366521" y="56387"/>
                  </a:lnTo>
                  <a:lnTo>
                    <a:pt x="323540" y="31701"/>
                  </a:lnTo>
                  <a:lnTo>
                    <a:pt x="278297" y="19421"/>
                  </a:lnTo>
                  <a:lnTo>
                    <a:pt x="227335" y="11531"/>
                  </a:lnTo>
                  <a:lnTo>
                    <a:pt x="174054" y="6877"/>
                  </a:lnTo>
                  <a:lnTo>
                    <a:pt x="121853" y="4302"/>
                  </a:lnTo>
                  <a:lnTo>
                    <a:pt x="74131" y="2649"/>
                  </a:lnTo>
                  <a:lnTo>
                    <a:pt x="34289" y="761"/>
                  </a:lnTo>
                  <a:lnTo>
                    <a:pt x="761" y="0"/>
                  </a:lnTo>
                  <a:lnTo>
                    <a:pt x="0" y="38100"/>
                  </a:lnTo>
                  <a:lnTo>
                    <a:pt x="66293" y="39623"/>
                  </a:lnTo>
                  <a:lnTo>
                    <a:pt x="108597" y="41540"/>
                  </a:lnTo>
                  <a:lnTo>
                    <a:pt x="149490" y="43619"/>
                  </a:lnTo>
                  <a:lnTo>
                    <a:pt x="191011" y="46594"/>
                  </a:lnTo>
                  <a:lnTo>
                    <a:pt x="232409" y="51053"/>
                  </a:lnTo>
                  <a:lnTo>
                    <a:pt x="276990" y="58173"/>
                  </a:lnTo>
                  <a:lnTo>
                    <a:pt x="315416" y="68516"/>
                  </a:lnTo>
                  <a:lnTo>
                    <a:pt x="337565" y="81025"/>
                  </a:lnTo>
                  <a:lnTo>
                    <a:pt x="337565" y="80771"/>
                  </a:lnTo>
                  <a:lnTo>
                    <a:pt x="340613" y="85343"/>
                  </a:lnTo>
                  <a:lnTo>
                    <a:pt x="340613" y="84581"/>
                  </a:lnTo>
                  <a:lnTo>
                    <a:pt x="341375" y="86867"/>
                  </a:lnTo>
                  <a:lnTo>
                    <a:pt x="341375" y="85343"/>
                  </a:lnTo>
                  <a:lnTo>
                    <a:pt x="342137" y="89153"/>
                  </a:lnTo>
                  <a:lnTo>
                    <a:pt x="342137" y="155242"/>
                  </a:lnTo>
                  <a:lnTo>
                    <a:pt x="358139" y="138027"/>
                  </a:lnTo>
                  <a:lnTo>
                    <a:pt x="377189" y="105917"/>
                  </a:lnTo>
                  <a:lnTo>
                    <a:pt x="378713" y="99821"/>
                  </a:lnTo>
                  <a:close/>
                </a:path>
                <a:path w="379729" h="373379">
                  <a:moveTo>
                    <a:pt x="66293" y="263652"/>
                  </a:moveTo>
                  <a:lnTo>
                    <a:pt x="0" y="373380"/>
                  </a:lnTo>
                  <a:lnTo>
                    <a:pt x="54863" y="367795"/>
                  </a:lnTo>
                  <a:lnTo>
                    <a:pt x="54863" y="316230"/>
                  </a:lnTo>
                  <a:lnTo>
                    <a:pt x="57149" y="314706"/>
                  </a:lnTo>
                  <a:lnTo>
                    <a:pt x="65272" y="309605"/>
                  </a:lnTo>
                  <a:lnTo>
                    <a:pt x="66293" y="263652"/>
                  </a:lnTo>
                  <a:close/>
                </a:path>
                <a:path w="379729" h="373379">
                  <a:moveTo>
                    <a:pt x="65272" y="309605"/>
                  </a:moveTo>
                  <a:lnTo>
                    <a:pt x="57149" y="314706"/>
                  </a:lnTo>
                  <a:lnTo>
                    <a:pt x="54863" y="316230"/>
                  </a:lnTo>
                  <a:lnTo>
                    <a:pt x="64769" y="332613"/>
                  </a:lnTo>
                  <a:lnTo>
                    <a:pt x="65272" y="309605"/>
                  </a:lnTo>
                  <a:close/>
                </a:path>
                <a:path w="379729" h="373379">
                  <a:moveTo>
                    <a:pt x="127253" y="360426"/>
                  </a:moveTo>
                  <a:lnTo>
                    <a:pt x="85724" y="341687"/>
                  </a:lnTo>
                  <a:lnTo>
                    <a:pt x="74675" y="348996"/>
                  </a:lnTo>
                  <a:lnTo>
                    <a:pt x="54863" y="316230"/>
                  </a:lnTo>
                  <a:lnTo>
                    <a:pt x="54863" y="367795"/>
                  </a:lnTo>
                  <a:lnTo>
                    <a:pt x="127253" y="360426"/>
                  </a:lnTo>
                  <a:close/>
                </a:path>
                <a:path w="379729" h="373379">
                  <a:moveTo>
                    <a:pt x="342137" y="155242"/>
                  </a:moveTo>
                  <a:lnTo>
                    <a:pt x="342137" y="89153"/>
                  </a:lnTo>
                  <a:lnTo>
                    <a:pt x="341375" y="86867"/>
                  </a:lnTo>
                  <a:lnTo>
                    <a:pt x="341375" y="89915"/>
                  </a:lnTo>
                  <a:lnTo>
                    <a:pt x="339851" y="96011"/>
                  </a:lnTo>
                  <a:lnTo>
                    <a:pt x="307976" y="137179"/>
                  </a:lnTo>
                  <a:lnTo>
                    <a:pt x="271271" y="169163"/>
                  </a:lnTo>
                  <a:lnTo>
                    <a:pt x="209752" y="214939"/>
                  </a:lnTo>
                  <a:lnTo>
                    <a:pt x="170240" y="241973"/>
                  </a:lnTo>
                  <a:lnTo>
                    <a:pt x="130190" y="268225"/>
                  </a:lnTo>
                  <a:lnTo>
                    <a:pt x="89915" y="294132"/>
                  </a:lnTo>
                  <a:lnTo>
                    <a:pt x="65272" y="309605"/>
                  </a:lnTo>
                  <a:lnTo>
                    <a:pt x="64769" y="332232"/>
                  </a:lnTo>
                  <a:lnTo>
                    <a:pt x="85724" y="341687"/>
                  </a:lnTo>
                  <a:lnTo>
                    <a:pt x="108597" y="326555"/>
                  </a:lnTo>
                  <a:lnTo>
                    <a:pt x="148879" y="300885"/>
                  </a:lnTo>
                  <a:lnTo>
                    <a:pt x="194327" y="271511"/>
                  </a:lnTo>
                  <a:lnTo>
                    <a:pt x="241458" y="239487"/>
                  </a:lnTo>
                  <a:lnTo>
                    <a:pt x="286792" y="205863"/>
                  </a:lnTo>
                  <a:lnTo>
                    <a:pt x="326846" y="171692"/>
                  </a:lnTo>
                  <a:lnTo>
                    <a:pt x="342137" y="155242"/>
                  </a:lnTo>
                  <a:close/>
                </a:path>
                <a:path w="379729" h="373379">
                  <a:moveTo>
                    <a:pt x="85724" y="341687"/>
                  </a:moveTo>
                  <a:lnTo>
                    <a:pt x="64769" y="332232"/>
                  </a:lnTo>
                  <a:lnTo>
                    <a:pt x="64769" y="332613"/>
                  </a:lnTo>
                  <a:lnTo>
                    <a:pt x="74675" y="348996"/>
                  </a:lnTo>
                  <a:lnTo>
                    <a:pt x="85724" y="341687"/>
                  </a:lnTo>
                  <a:close/>
                </a:path>
                <a:path w="379729" h="373379">
                  <a:moveTo>
                    <a:pt x="339089" y="83057"/>
                  </a:moveTo>
                  <a:lnTo>
                    <a:pt x="337565" y="80771"/>
                  </a:lnTo>
                  <a:lnTo>
                    <a:pt x="337565" y="81025"/>
                  </a:lnTo>
                  <a:lnTo>
                    <a:pt x="339089" y="83057"/>
                  </a:lnTo>
                  <a:close/>
                </a:path>
                <a:path w="379729" h="373379">
                  <a:moveTo>
                    <a:pt x="341375" y="87629"/>
                  </a:moveTo>
                  <a:lnTo>
                    <a:pt x="340613" y="84581"/>
                  </a:lnTo>
                  <a:lnTo>
                    <a:pt x="340613" y="85343"/>
                  </a:lnTo>
                  <a:lnTo>
                    <a:pt x="339089" y="83057"/>
                  </a:lnTo>
                  <a:lnTo>
                    <a:pt x="341375" y="87629"/>
                  </a:lnTo>
                  <a:close/>
                </a:path>
                <a:path w="379729" h="373379">
                  <a:moveTo>
                    <a:pt x="342137" y="89153"/>
                  </a:moveTo>
                  <a:lnTo>
                    <a:pt x="341375" y="85343"/>
                  </a:lnTo>
                  <a:lnTo>
                    <a:pt x="341375" y="86867"/>
                  </a:lnTo>
                  <a:lnTo>
                    <a:pt x="342137" y="89153"/>
                  </a:lnTo>
                  <a:close/>
                </a:path>
                <a:path w="379729" h="373379">
                  <a:moveTo>
                    <a:pt x="379475" y="90677"/>
                  </a:moveTo>
                  <a:lnTo>
                    <a:pt x="379475" y="87629"/>
                  </a:lnTo>
                  <a:lnTo>
                    <a:pt x="378713" y="82295"/>
                  </a:lnTo>
                  <a:lnTo>
                    <a:pt x="378713" y="96773"/>
                  </a:lnTo>
                  <a:lnTo>
                    <a:pt x="379475" y="90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96">
              <a:extLst>
                <a:ext uri="{FF2B5EF4-FFF2-40B4-BE49-F238E27FC236}">
                  <a16:creationId xmlns:a16="http://schemas.microsoft.com/office/drawing/2014/main" id="{6335E21C-C2FC-0BD8-D503-BC66FEDD709B}"/>
                </a:ext>
              </a:extLst>
            </p:cNvPr>
            <p:cNvSpPr txBox="1"/>
            <p:nvPr/>
          </p:nvSpPr>
          <p:spPr>
            <a:xfrm>
              <a:off x="9567805" y="3227324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spc="-5" dirty="0">
                  <a:latin typeface="Times New Roman"/>
                  <a:cs typeface="Times New Roman"/>
                </a:rPr>
                <a:t>*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140" name="object 97">
              <a:extLst>
                <a:ext uri="{FF2B5EF4-FFF2-40B4-BE49-F238E27FC236}">
                  <a16:creationId xmlns:a16="http://schemas.microsoft.com/office/drawing/2014/main" id="{48B3C3A1-6582-58B0-7A76-2280C950CB54}"/>
                </a:ext>
              </a:extLst>
            </p:cNvPr>
            <p:cNvSpPr txBox="1"/>
            <p:nvPr/>
          </p:nvSpPr>
          <p:spPr>
            <a:xfrm>
              <a:off x="8712079" y="2652014"/>
              <a:ext cx="1651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dirty="0">
                  <a:latin typeface="Times New Roman"/>
                  <a:cs typeface="Times New Roman"/>
                </a:rPr>
                <a:t>L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141" name="object 98">
              <a:extLst>
                <a:ext uri="{FF2B5EF4-FFF2-40B4-BE49-F238E27FC236}">
                  <a16:creationId xmlns:a16="http://schemas.microsoft.com/office/drawing/2014/main" id="{08789678-D9D8-EB30-56E5-BC0D2C91C6EF}"/>
                </a:ext>
              </a:extLst>
            </p:cNvPr>
            <p:cNvSpPr/>
            <p:nvPr/>
          </p:nvSpPr>
          <p:spPr>
            <a:xfrm>
              <a:off x="8584578" y="2698254"/>
              <a:ext cx="227329" cy="2117725"/>
            </a:xfrm>
            <a:custGeom>
              <a:avLst/>
              <a:gdLst/>
              <a:ahLst/>
              <a:cxnLst/>
              <a:rect l="l" t="t" r="r" b="b"/>
              <a:pathLst>
                <a:path w="227329" h="2117725">
                  <a:moveTo>
                    <a:pt x="114300" y="114300"/>
                  </a:move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270510"/>
                  </a:lnTo>
                  <a:lnTo>
                    <a:pt x="76200" y="270510"/>
                  </a:lnTo>
                  <a:lnTo>
                    <a:pt x="76200" y="114300"/>
                  </a:lnTo>
                  <a:lnTo>
                    <a:pt x="114300" y="114300"/>
                  </a:lnTo>
                  <a:close/>
                </a:path>
                <a:path w="227329" h="2117725">
                  <a:moveTo>
                    <a:pt x="150114" y="2003018"/>
                  </a:moveTo>
                  <a:lnTo>
                    <a:pt x="112776" y="2001774"/>
                  </a:lnTo>
                  <a:lnTo>
                    <a:pt x="150114" y="2082850"/>
                  </a:lnTo>
                  <a:lnTo>
                    <a:pt x="150114" y="2022348"/>
                  </a:lnTo>
                  <a:lnTo>
                    <a:pt x="150114" y="2003018"/>
                  </a:lnTo>
                  <a:close/>
                </a:path>
                <a:path w="227329" h="2117725">
                  <a:moveTo>
                    <a:pt x="227076" y="2005584"/>
                  </a:moveTo>
                  <a:lnTo>
                    <a:pt x="188785" y="2004301"/>
                  </a:lnTo>
                  <a:lnTo>
                    <a:pt x="195072" y="1801368"/>
                  </a:lnTo>
                  <a:lnTo>
                    <a:pt x="156972" y="1799844"/>
                  </a:lnTo>
                  <a:lnTo>
                    <a:pt x="150698" y="2003031"/>
                  </a:lnTo>
                  <a:lnTo>
                    <a:pt x="150698" y="2022360"/>
                  </a:lnTo>
                  <a:lnTo>
                    <a:pt x="150698" y="2084133"/>
                  </a:lnTo>
                  <a:lnTo>
                    <a:pt x="166116" y="2117598"/>
                  </a:lnTo>
                  <a:lnTo>
                    <a:pt x="227076" y="2005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42" name="object 100">
              <a:extLst>
                <a:ext uri="{FF2B5EF4-FFF2-40B4-BE49-F238E27FC236}">
                  <a16:creationId xmlns:a16="http://schemas.microsoft.com/office/drawing/2014/main" id="{7C2DA388-8136-8714-D3E0-712110EA07A5}"/>
                </a:ext>
              </a:extLst>
            </p:cNvPr>
            <p:cNvGrpSpPr/>
            <p:nvPr/>
          </p:nvGrpSpPr>
          <p:grpSpPr>
            <a:xfrm>
              <a:off x="6058547" y="1972055"/>
              <a:ext cx="1662430" cy="1644650"/>
              <a:chOff x="6058547" y="1972055"/>
              <a:chExt cx="1662430" cy="1644650"/>
            </a:xfrm>
          </p:grpSpPr>
          <p:sp>
            <p:nvSpPr>
              <p:cNvPr id="143" name="object 101">
                <a:extLst>
                  <a:ext uri="{FF2B5EF4-FFF2-40B4-BE49-F238E27FC236}">
                    <a16:creationId xmlns:a16="http://schemas.microsoft.com/office/drawing/2014/main" id="{A9F6CE4C-68F3-C04D-4C40-377E2BD6A86D}"/>
                  </a:ext>
                </a:extLst>
              </p:cNvPr>
              <p:cNvSpPr/>
              <p:nvPr/>
            </p:nvSpPr>
            <p:spPr>
              <a:xfrm>
                <a:off x="6064643" y="1978151"/>
                <a:ext cx="1649730" cy="1632585"/>
              </a:xfrm>
              <a:custGeom>
                <a:avLst/>
                <a:gdLst/>
                <a:ahLst/>
                <a:cxnLst/>
                <a:rect l="l" t="t" r="r" b="b"/>
                <a:pathLst>
                  <a:path w="1649729" h="1632585">
                    <a:moveTo>
                      <a:pt x="1649730" y="1632203"/>
                    </a:moveTo>
                    <a:lnTo>
                      <a:pt x="1649730" y="0"/>
                    </a:lnTo>
                    <a:lnTo>
                      <a:pt x="0" y="0"/>
                    </a:lnTo>
                    <a:lnTo>
                      <a:pt x="0" y="1632203"/>
                    </a:lnTo>
                    <a:lnTo>
                      <a:pt x="1649730" y="1632203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4" name="object 102">
                <a:extLst>
                  <a:ext uri="{FF2B5EF4-FFF2-40B4-BE49-F238E27FC236}">
                    <a16:creationId xmlns:a16="http://schemas.microsoft.com/office/drawing/2014/main" id="{D7FB251C-6131-E5BF-ECA3-9D4CB1A8ADBB}"/>
                  </a:ext>
                </a:extLst>
              </p:cNvPr>
              <p:cNvSpPr/>
              <p:nvPr/>
            </p:nvSpPr>
            <p:spPr>
              <a:xfrm>
                <a:off x="6058547" y="1972055"/>
                <a:ext cx="1662430" cy="1644650"/>
              </a:xfrm>
              <a:custGeom>
                <a:avLst/>
                <a:gdLst/>
                <a:ahLst/>
                <a:cxnLst/>
                <a:rect l="l" t="t" r="r" b="b"/>
                <a:pathLst>
                  <a:path w="1662429" h="1644650">
                    <a:moveTo>
                      <a:pt x="1661922" y="1644395"/>
                    </a:moveTo>
                    <a:lnTo>
                      <a:pt x="1661922" y="0"/>
                    </a:lnTo>
                    <a:lnTo>
                      <a:pt x="0" y="0"/>
                    </a:lnTo>
                    <a:lnTo>
                      <a:pt x="0" y="1644395"/>
                    </a:lnTo>
                    <a:lnTo>
                      <a:pt x="6096" y="1644395"/>
                    </a:lnTo>
                    <a:lnTo>
                      <a:pt x="6096" y="12192"/>
                    </a:lnTo>
                    <a:lnTo>
                      <a:pt x="12192" y="6095"/>
                    </a:lnTo>
                    <a:lnTo>
                      <a:pt x="12192" y="12192"/>
                    </a:lnTo>
                    <a:lnTo>
                      <a:pt x="1648967" y="12192"/>
                    </a:lnTo>
                    <a:lnTo>
                      <a:pt x="1648967" y="6095"/>
                    </a:lnTo>
                    <a:lnTo>
                      <a:pt x="1655826" y="12192"/>
                    </a:lnTo>
                    <a:lnTo>
                      <a:pt x="1655826" y="1644395"/>
                    </a:lnTo>
                    <a:lnTo>
                      <a:pt x="1661922" y="1644395"/>
                    </a:lnTo>
                    <a:close/>
                  </a:path>
                  <a:path w="1662429" h="1644650">
                    <a:moveTo>
                      <a:pt x="12192" y="12192"/>
                    </a:moveTo>
                    <a:lnTo>
                      <a:pt x="12192" y="6095"/>
                    </a:lnTo>
                    <a:lnTo>
                      <a:pt x="6096" y="12192"/>
                    </a:lnTo>
                    <a:lnTo>
                      <a:pt x="12192" y="12192"/>
                    </a:lnTo>
                    <a:close/>
                  </a:path>
                  <a:path w="1662429" h="1644650">
                    <a:moveTo>
                      <a:pt x="12192" y="1631441"/>
                    </a:moveTo>
                    <a:lnTo>
                      <a:pt x="12192" y="12192"/>
                    </a:lnTo>
                    <a:lnTo>
                      <a:pt x="6096" y="12192"/>
                    </a:lnTo>
                    <a:lnTo>
                      <a:pt x="6096" y="1631441"/>
                    </a:lnTo>
                    <a:lnTo>
                      <a:pt x="12192" y="1631441"/>
                    </a:lnTo>
                    <a:close/>
                  </a:path>
                  <a:path w="1662429" h="1644650">
                    <a:moveTo>
                      <a:pt x="1655826" y="1631441"/>
                    </a:moveTo>
                    <a:lnTo>
                      <a:pt x="6096" y="1631441"/>
                    </a:lnTo>
                    <a:lnTo>
                      <a:pt x="12192" y="1638299"/>
                    </a:lnTo>
                    <a:lnTo>
                      <a:pt x="12192" y="1644395"/>
                    </a:lnTo>
                    <a:lnTo>
                      <a:pt x="1648967" y="1644395"/>
                    </a:lnTo>
                    <a:lnTo>
                      <a:pt x="1648967" y="1638299"/>
                    </a:lnTo>
                    <a:lnTo>
                      <a:pt x="1655826" y="1631441"/>
                    </a:lnTo>
                    <a:close/>
                  </a:path>
                  <a:path w="1662429" h="1644650">
                    <a:moveTo>
                      <a:pt x="12192" y="1644395"/>
                    </a:moveTo>
                    <a:lnTo>
                      <a:pt x="12192" y="1638299"/>
                    </a:lnTo>
                    <a:lnTo>
                      <a:pt x="6096" y="1631441"/>
                    </a:lnTo>
                    <a:lnTo>
                      <a:pt x="6096" y="1644395"/>
                    </a:lnTo>
                    <a:lnTo>
                      <a:pt x="12192" y="1644395"/>
                    </a:lnTo>
                    <a:close/>
                  </a:path>
                  <a:path w="1662429" h="1644650">
                    <a:moveTo>
                      <a:pt x="1655826" y="12192"/>
                    </a:moveTo>
                    <a:lnTo>
                      <a:pt x="1648967" y="6095"/>
                    </a:lnTo>
                    <a:lnTo>
                      <a:pt x="1648967" y="12192"/>
                    </a:lnTo>
                    <a:lnTo>
                      <a:pt x="1655826" y="12192"/>
                    </a:lnTo>
                    <a:close/>
                  </a:path>
                  <a:path w="1662429" h="1644650">
                    <a:moveTo>
                      <a:pt x="1655826" y="1631441"/>
                    </a:moveTo>
                    <a:lnTo>
                      <a:pt x="1655826" y="12192"/>
                    </a:lnTo>
                    <a:lnTo>
                      <a:pt x="1648967" y="12192"/>
                    </a:lnTo>
                    <a:lnTo>
                      <a:pt x="1648967" y="1631441"/>
                    </a:lnTo>
                    <a:lnTo>
                      <a:pt x="1655826" y="1631441"/>
                    </a:lnTo>
                    <a:close/>
                  </a:path>
                  <a:path w="1662429" h="1644650">
                    <a:moveTo>
                      <a:pt x="1655826" y="1644395"/>
                    </a:moveTo>
                    <a:lnTo>
                      <a:pt x="1655826" y="1631441"/>
                    </a:lnTo>
                    <a:lnTo>
                      <a:pt x="1648967" y="1638299"/>
                    </a:lnTo>
                    <a:lnTo>
                      <a:pt x="1648967" y="1644395"/>
                    </a:lnTo>
                    <a:lnTo>
                      <a:pt x="1655826" y="16443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6" name="object 43">
              <a:extLst>
                <a:ext uri="{FF2B5EF4-FFF2-40B4-BE49-F238E27FC236}">
                  <a16:creationId xmlns:a16="http://schemas.microsoft.com/office/drawing/2014/main" id="{C1EAA424-09A8-E6A6-2A97-EA22805932EC}"/>
                </a:ext>
              </a:extLst>
            </p:cNvPr>
            <p:cNvSpPr txBox="1"/>
            <p:nvPr/>
          </p:nvSpPr>
          <p:spPr>
            <a:xfrm>
              <a:off x="8827402" y="4474972"/>
              <a:ext cx="23812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endParaRPr sz="2000" b="1" dirty="0">
                <a:latin typeface="Times New Roman"/>
                <a:cs typeface="Times New Roman"/>
              </a:endParaRPr>
            </a:p>
          </p:txBody>
        </p:sp>
        <p:sp>
          <p:nvSpPr>
            <p:cNvPr id="147" name="object 49">
              <a:extLst>
                <a:ext uri="{FF2B5EF4-FFF2-40B4-BE49-F238E27FC236}">
                  <a16:creationId xmlns:a16="http://schemas.microsoft.com/office/drawing/2014/main" id="{5BC4FE32-56D7-EC7B-2C69-2D3FBEE77E80}"/>
                </a:ext>
              </a:extLst>
            </p:cNvPr>
            <p:cNvSpPr txBox="1"/>
            <p:nvPr/>
          </p:nvSpPr>
          <p:spPr>
            <a:xfrm>
              <a:off x="6064002" y="4736589"/>
              <a:ext cx="349518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90805">
                <a:lnSpc>
                  <a:spcPts val="2365"/>
                </a:lnSpc>
                <a:spcBef>
                  <a:spcPts val="290"/>
                </a:spcBef>
              </a:pPr>
              <a:r>
                <a:rPr lang="en-US" sz="20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1950" i="1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8</a:t>
              </a:r>
              <a:r>
                <a:rPr lang="en-US" sz="2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</a:p>
          </p:txBody>
        </p:sp>
        <p:sp>
          <p:nvSpPr>
            <p:cNvPr id="145" name="object 103">
              <a:extLst>
                <a:ext uri="{FF2B5EF4-FFF2-40B4-BE49-F238E27FC236}">
                  <a16:creationId xmlns:a16="http://schemas.microsoft.com/office/drawing/2014/main" id="{D9FA14F0-CFFF-FCA4-E9AE-534D5988CCD9}"/>
                </a:ext>
              </a:extLst>
            </p:cNvPr>
            <p:cNvSpPr txBox="1"/>
            <p:nvPr/>
          </p:nvSpPr>
          <p:spPr>
            <a:xfrm>
              <a:off x="6064643" y="1978151"/>
              <a:ext cx="1649730" cy="1632585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90805">
                <a:lnSpc>
                  <a:spcPts val="2365"/>
                </a:lnSpc>
                <a:spcBef>
                  <a:spcPts val="290"/>
                </a:spcBef>
              </a:pPr>
              <a:r>
                <a:rPr sz="20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FF0000"/>
                  </a:solidFill>
                  <a:latin typeface="Times New Roman"/>
                  <a:cs typeface="Times New Roman"/>
                </a:rPr>
                <a:t>6</a:t>
              </a:r>
              <a:r>
                <a:rPr sz="2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1440" marR="190500" indent="-635">
                <a:lnSpc>
                  <a:spcPts val="2400"/>
                </a:lnSpc>
                <a:spcBef>
                  <a:spcPts val="50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S→L=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R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484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R→ · L ,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295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L→ · *R ,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295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L→</a:t>
              </a:r>
              <a:r>
                <a:rPr sz="2000" i="1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r>
                <a:rPr sz="2000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40669" y="6704111"/>
            <a:ext cx="522308" cy="175005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157</a:t>
            </a:fld>
            <a:endParaRPr lang="en-US" altLang="zh-CN" dirty="0"/>
          </a:p>
        </p:txBody>
      </p: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378D4ABA-F164-7495-006D-8BE2DA7D0559}"/>
              </a:ext>
            </a:extLst>
          </p:cNvPr>
          <p:cNvGrpSpPr/>
          <p:nvPr/>
        </p:nvGrpSpPr>
        <p:grpSpPr>
          <a:xfrm>
            <a:off x="893534" y="1767770"/>
            <a:ext cx="3843566" cy="429330"/>
            <a:chOff x="108857" y="5029853"/>
            <a:chExt cx="3843566" cy="429330"/>
          </a:xfrm>
        </p:grpSpPr>
        <p:sp>
          <p:nvSpPr>
            <p:cNvPr id="151" name="object 109">
              <a:extLst>
                <a:ext uri="{FF2B5EF4-FFF2-40B4-BE49-F238E27FC236}">
                  <a16:creationId xmlns:a16="http://schemas.microsoft.com/office/drawing/2014/main" id="{B97A4077-5FCE-EA2C-E19D-4E77F77E4C22}"/>
                </a:ext>
              </a:extLst>
            </p:cNvPr>
            <p:cNvSpPr/>
            <p:nvPr/>
          </p:nvSpPr>
          <p:spPr>
            <a:xfrm>
              <a:off x="108857" y="5062510"/>
              <a:ext cx="3494316" cy="396673"/>
            </a:xfrm>
            <a:custGeom>
              <a:avLst/>
              <a:gdLst/>
              <a:ahLst/>
              <a:cxnLst/>
              <a:rect l="l" t="t" r="r" b="b"/>
              <a:pathLst>
                <a:path w="1050925" h="1324610">
                  <a:moveTo>
                    <a:pt x="1050797" y="1324355"/>
                  </a:moveTo>
                  <a:lnTo>
                    <a:pt x="1050797" y="0"/>
                  </a:lnTo>
                  <a:lnTo>
                    <a:pt x="0" y="0"/>
                  </a:lnTo>
                  <a:lnTo>
                    <a:pt x="0" y="1324355"/>
                  </a:lnTo>
                  <a:lnTo>
                    <a:pt x="1050797" y="1324355"/>
                  </a:lnTo>
                  <a:close/>
                </a:path>
              </a:pathLst>
            </a:custGeom>
            <a:solidFill>
              <a:srgbClr val="F9D98C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11">
              <a:extLst>
                <a:ext uri="{FF2B5EF4-FFF2-40B4-BE49-F238E27FC236}">
                  <a16:creationId xmlns:a16="http://schemas.microsoft.com/office/drawing/2014/main" id="{C9D6294E-BB28-0751-7834-F174A3B0AAA5}"/>
                </a:ext>
              </a:extLst>
            </p:cNvPr>
            <p:cNvSpPr txBox="1"/>
            <p:nvPr/>
          </p:nvSpPr>
          <p:spPr>
            <a:xfrm>
              <a:off x="109177" y="5029853"/>
              <a:ext cx="3843246" cy="358431"/>
            </a:xfrm>
            <a:prstGeom prst="rect">
              <a:avLst/>
            </a:prstGeom>
          </p:spPr>
          <p:txBody>
            <a:bodyPr vert="horz" wrap="square" lIns="0" tIns="50165" rIns="0" bIns="0" rtlCol="0">
              <a:spAutoFit/>
            </a:bodyPr>
            <a:lstStyle/>
            <a:p>
              <a:pPr marL="90170" marR="182880" algn="just">
                <a:lnSpc>
                  <a:spcPts val="2400"/>
                </a:lnSpc>
                <a:spcBef>
                  <a:spcPts val="395"/>
                </a:spcBef>
              </a:pPr>
              <a:r>
                <a:rPr lang="en-US" sz="2000" b="1" spc="-5" dirty="0">
                  <a:latin typeface="Times New Roman"/>
                  <a:cs typeface="Times New Roman"/>
                </a:rPr>
                <a:t>(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22" baseline="-21367" dirty="0">
                  <a:latin typeface="Times New Roman"/>
                  <a:cs typeface="Times New Roman"/>
                </a:rPr>
                <a:t>10</a:t>
              </a:r>
              <a:r>
                <a:rPr lang="en-US" sz="2100" spc="-105" dirty="0">
                  <a:latin typeface="SimSun"/>
                  <a:cs typeface="SimSun"/>
                </a:rPr>
                <a:t>-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15" baseline="-21367" dirty="0">
                  <a:latin typeface="Times New Roman"/>
                  <a:cs typeface="Times New Roman"/>
                </a:rPr>
                <a:t>8</a:t>
              </a:r>
              <a:r>
                <a:rPr lang="en-US" sz="2000" b="1" spc="-5" dirty="0">
                  <a:latin typeface="Times New Roman"/>
                  <a:cs typeface="Times New Roman"/>
                </a:rPr>
                <a:t>)  (</a:t>
              </a:r>
              <a:r>
                <a:rPr lang="en-US"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-89" baseline="-21367" dirty="0">
                  <a:latin typeface="Times New Roman"/>
                  <a:cs typeface="Times New Roman"/>
                </a:rPr>
                <a:t>1</a:t>
              </a:r>
              <a:r>
                <a:rPr sz="1950" b="1" i="1" spc="22" baseline="-21367" dirty="0">
                  <a:latin typeface="Times New Roman"/>
                  <a:cs typeface="Times New Roman"/>
                </a:rPr>
                <a:t>1</a:t>
              </a:r>
              <a:r>
                <a:rPr lang="en-US" sz="2100" spc="-105" dirty="0">
                  <a:latin typeface="SimSun"/>
                  <a:cs typeface="SimSun"/>
                </a:rPr>
                <a:t>-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15" baseline="-21367" dirty="0">
                  <a:latin typeface="Times New Roman"/>
                  <a:cs typeface="Times New Roman"/>
                </a:rPr>
                <a:t>4</a:t>
              </a:r>
              <a:r>
                <a:rPr lang="en-US" sz="2000" b="1" spc="-5" dirty="0">
                  <a:latin typeface="Times New Roman"/>
                  <a:cs typeface="Times New Roman"/>
                </a:rPr>
                <a:t>)  (</a:t>
              </a:r>
              <a:r>
                <a:rPr sz="2000" b="1" i="1" spc="15" baseline="-21367" dirty="0">
                  <a:latin typeface="Times New Roman"/>
                  <a:cs typeface="Times New Roman"/>
                </a:rPr>
                <a:t> 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22" baseline="-21367" dirty="0">
                  <a:latin typeface="Times New Roman"/>
                  <a:cs typeface="Times New Roman"/>
                </a:rPr>
                <a:t>12</a:t>
              </a:r>
              <a:r>
                <a:rPr lang="en-US" sz="2100" spc="-550" dirty="0">
                  <a:latin typeface="SimSun"/>
                  <a:cs typeface="SimSun"/>
                </a:rPr>
                <a:t>- 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15" baseline="-21367" dirty="0">
                  <a:latin typeface="Times New Roman"/>
                  <a:cs typeface="Times New Roman"/>
                </a:rPr>
                <a:t>5</a:t>
              </a:r>
              <a:r>
                <a:rPr lang="en-US" sz="2000" b="1" spc="-5" dirty="0">
                  <a:latin typeface="Times New Roman"/>
                  <a:cs typeface="Times New Roman"/>
                </a:rPr>
                <a:t>)  (</a:t>
              </a:r>
              <a:r>
                <a:rPr lang="en-US"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22" baseline="-21367" dirty="0">
                  <a:latin typeface="Times New Roman"/>
                  <a:cs typeface="Times New Roman"/>
                </a:rPr>
                <a:t>13</a:t>
              </a:r>
              <a:r>
                <a:rPr lang="en-US" sz="2100" spc="-550" dirty="0">
                  <a:latin typeface="SimSun"/>
                  <a:cs typeface="SimSun"/>
                </a:rPr>
                <a:t>- 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22" baseline="-21367" dirty="0">
                  <a:latin typeface="Times New Roman"/>
                  <a:cs typeface="Times New Roman"/>
                </a:rPr>
                <a:t>7</a:t>
              </a:r>
              <a:r>
                <a:rPr lang="en-US" sz="2000" b="1" spc="-5" dirty="0">
                  <a:latin typeface="Times New Roman"/>
                  <a:cs typeface="Times New Roman"/>
                </a:rPr>
                <a:t>)</a:t>
              </a:r>
              <a:endParaRPr sz="1950" baseline="-21367" dirty="0">
                <a:latin typeface="Times New Roman"/>
                <a:cs typeface="Times New Roman"/>
              </a:endParaRPr>
            </a:p>
          </p:txBody>
        </p:sp>
      </p:grpSp>
      <p:sp>
        <p:nvSpPr>
          <p:cNvPr id="188" name="object 2">
            <a:extLst>
              <a:ext uri="{FF2B5EF4-FFF2-40B4-BE49-F238E27FC236}">
                <a16:creationId xmlns:a16="http://schemas.microsoft.com/office/drawing/2014/main" id="{02BDCBFB-EBAC-5381-F173-96D3C9DEE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r>
              <a:rPr lang="zh-CN" altLang="en-US" spc="-5" dirty="0">
                <a:solidFill>
                  <a:schemeClr val="bg1"/>
                </a:solidFill>
              </a:rPr>
              <a:t>分析技术</a:t>
            </a:r>
          </a:p>
        </p:txBody>
      </p:sp>
    </p:spTree>
    <p:extLst>
      <p:ext uri="{BB962C8B-B14F-4D97-AF65-F5344CB8AC3E}">
        <p14:creationId xmlns:p14="http://schemas.microsoft.com/office/powerpoint/2010/main" val="118864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44">
            <a:extLst>
              <a:ext uri="{FF2B5EF4-FFF2-40B4-BE49-F238E27FC236}">
                <a16:creationId xmlns:a16="http://schemas.microsoft.com/office/drawing/2014/main" id="{8785F35E-A990-C1EE-8B46-1F17777A68FB}"/>
              </a:ext>
            </a:extLst>
          </p:cNvPr>
          <p:cNvSpPr/>
          <p:nvPr/>
        </p:nvSpPr>
        <p:spPr>
          <a:xfrm>
            <a:off x="3619500" y="3571205"/>
            <a:ext cx="495037" cy="101635"/>
          </a:xfrm>
          <a:custGeom>
            <a:avLst/>
            <a:gdLst/>
            <a:ahLst/>
            <a:cxnLst/>
            <a:rect l="l" t="t" r="r" b="b"/>
            <a:pathLst>
              <a:path w="429895" h="114300">
                <a:moveTo>
                  <a:pt x="334517" y="76200"/>
                </a:moveTo>
                <a:lnTo>
                  <a:pt x="334517" y="38100"/>
                </a:lnTo>
                <a:lnTo>
                  <a:pt x="0" y="38100"/>
                </a:lnTo>
                <a:lnTo>
                  <a:pt x="0" y="76200"/>
                </a:lnTo>
                <a:lnTo>
                  <a:pt x="334517" y="76200"/>
                </a:lnTo>
                <a:close/>
              </a:path>
              <a:path w="429895" h="114300">
                <a:moveTo>
                  <a:pt x="429767" y="57150"/>
                </a:moveTo>
                <a:lnTo>
                  <a:pt x="315467" y="0"/>
                </a:lnTo>
                <a:lnTo>
                  <a:pt x="315467" y="38100"/>
                </a:lnTo>
                <a:lnTo>
                  <a:pt x="334517" y="38100"/>
                </a:lnTo>
                <a:lnTo>
                  <a:pt x="334517" y="104775"/>
                </a:lnTo>
                <a:lnTo>
                  <a:pt x="429767" y="57150"/>
                </a:lnTo>
                <a:close/>
              </a:path>
              <a:path w="429895" h="114300">
                <a:moveTo>
                  <a:pt x="334517" y="104775"/>
                </a:moveTo>
                <a:lnTo>
                  <a:pt x="334517" y="76200"/>
                </a:lnTo>
                <a:lnTo>
                  <a:pt x="315467" y="76200"/>
                </a:lnTo>
                <a:lnTo>
                  <a:pt x="315467" y="114300"/>
                </a:lnTo>
                <a:lnTo>
                  <a:pt x="334517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57">
            <a:extLst>
              <a:ext uri="{FF2B5EF4-FFF2-40B4-BE49-F238E27FC236}">
                <a16:creationId xmlns:a16="http://schemas.microsoft.com/office/drawing/2014/main" id="{3F5E2DC2-3C70-745B-60F1-E50A07A13E41}"/>
              </a:ext>
            </a:extLst>
          </p:cNvPr>
          <p:cNvSpPr/>
          <p:nvPr/>
        </p:nvSpPr>
        <p:spPr>
          <a:xfrm>
            <a:off x="3741030" y="5604983"/>
            <a:ext cx="387985" cy="114300"/>
          </a:xfrm>
          <a:custGeom>
            <a:avLst/>
            <a:gdLst/>
            <a:ahLst/>
            <a:cxnLst/>
            <a:rect l="l" t="t" r="r" b="b"/>
            <a:pathLst>
              <a:path w="387985" h="114300">
                <a:moveTo>
                  <a:pt x="292608" y="76200"/>
                </a:moveTo>
                <a:lnTo>
                  <a:pt x="292608" y="38100"/>
                </a:lnTo>
                <a:lnTo>
                  <a:pt x="0" y="38100"/>
                </a:lnTo>
                <a:lnTo>
                  <a:pt x="0" y="76200"/>
                </a:lnTo>
                <a:lnTo>
                  <a:pt x="292608" y="76200"/>
                </a:lnTo>
                <a:close/>
              </a:path>
              <a:path w="387985" h="114300">
                <a:moveTo>
                  <a:pt x="387858" y="57150"/>
                </a:moveTo>
                <a:lnTo>
                  <a:pt x="273558" y="0"/>
                </a:lnTo>
                <a:lnTo>
                  <a:pt x="273558" y="38100"/>
                </a:lnTo>
                <a:lnTo>
                  <a:pt x="292608" y="38100"/>
                </a:lnTo>
                <a:lnTo>
                  <a:pt x="292608" y="104775"/>
                </a:lnTo>
                <a:lnTo>
                  <a:pt x="387858" y="57150"/>
                </a:lnTo>
                <a:close/>
              </a:path>
              <a:path w="387985" h="114300">
                <a:moveTo>
                  <a:pt x="292608" y="104775"/>
                </a:moveTo>
                <a:lnTo>
                  <a:pt x="292608" y="76200"/>
                </a:lnTo>
                <a:lnTo>
                  <a:pt x="273558" y="76200"/>
                </a:lnTo>
                <a:lnTo>
                  <a:pt x="273558" y="114300"/>
                </a:lnTo>
                <a:lnTo>
                  <a:pt x="292608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3B2EF8-9884-4E9E-ADAA-E04566BC5A45}"/>
              </a:ext>
            </a:extLst>
          </p:cNvPr>
          <p:cNvSpPr/>
          <p:nvPr/>
        </p:nvSpPr>
        <p:spPr>
          <a:xfrm>
            <a:off x="6235700" y="2616200"/>
            <a:ext cx="2863850" cy="4000500"/>
          </a:xfrm>
          <a:custGeom>
            <a:avLst/>
            <a:gdLst>
              <a:gd name="connsiteX0" fmla="*/ 0 w 2863850"/>
              <a:gd name="connsiteY0" fmla="*/ 0 h 4000500"/>
              <a:gd name="connsiteX1" fmla="*/ 572770 w 2863850"/>
              <a:gd name="connsiteY1" fmla="*/ 0 h 4000500"/>
              <a:gd name="connsiteX2" fmla="*/ 1088263 w 2863850"/>
              <a:gd name="connsiteY2" fmla="*/ 0 h 4000500"/>
              <a:gd name="connsiteX3" fmla="*/ 1603756 w 2863850"/>
              <a:gd name="connsiteY3" fmla="*/ 0 h 4000500"/>
              <a:gd name="connsiteX4" fmla="*/ 2119249 w 2863850"/>
              <a:gd name="connsiteY4" fmla="*/ 0 h 4000500"/>
              <a:gd name="connsiteX5" fmla="*/ 2863850 w 2863850"/>
              <a:gd name="connsiteY5" fmla="*/ 0 h 4000500"/>
              <a:gd name="connsiteX6" fmla="*/ 2863850 w 2863850"/>
              <a:gd name="connsiteY6" fmla="*/ 746760 h 4000500"/>
              <a:gd name="connsiteX7" fmla="*/ 2863850 w 2863850"/>
              <a:gd name="connsiteY7" fmla="*/ 1493520 h 4000500"/>
              <a:gd name="connsiteX8" fmla="*/ 2863850 w 2863850"/>
              <a:gd name="connsiteY8" fmla="*/ 2160270 h 4000500"/>
              <a:gd name="connsiteX9" fmla="*/ 2863850 w 2863850"/>
              <a:gd name="connsiteY9" fmla="*/ 2867025 h 4000500"/>
              <a:gd name="connsiteX10" fmla="*/ 2863850 w 2863850"/>
              <a:gd name="connsiteY10" fmla="*/ 4000500 h 4000500"/>
              <a:gd name="connsiteX11" fmla="*/ 2376996 w 2863850"/>
              <a:gd name="connsiteY11" fmla="*/ 4000500 h 4000500"/>
              <a:gd name="connsiteX12" fmla="*/ 1890141 w 2863850"/>
              <a:gd name="connsiteY12" fmla="*/ 4000500 h 4000500"/>
              <a:gd name="connsiteX13" fmla="*/ 1374648 w 2863850"/>
              <a:gd name="connsiteY13" fmla="*/ 4000500 h 4000500"/>
              <a:gd name="connsiteX14" fmla="*/ 744601 w 2863850"/>
              <a:gd name="connsiteY14" fmla="*/ 4000500 h 4000500"/>
              <a:gd name="connsiteX15" fmla="*/ 0 w 2863850"/>
              <a:gd name="connsiteY15" fmla="*/ 4000500 h 4000500"/>
              <a:gd name="connsiteX16" fmla="*/ 0 w 2863850"/>
              <a:gd name="connsiteY16" fmla="*/ 3293745 h 4000500"/>
              <a:gd name="connsiteX17" fmla="*/ 0 w 2863850"/>
              <a:gd name="connsiteY17" fmla="*/ 2707005 h 4000500"/>
              <a:gd name="connsiteX18" fmla="*/ 0 w 2863850"/>
              <a:gd name="connsiteY18" fmla="*/ 2120265 h 4000500"/>
              <a:gd name="connsiteX19" fmla="*/ 0 w 2863850"/>
              <a:gd name="connsiteY19" fmla="*/ 1533525 h 4000500"/>
              <a:gd name="connsiteX20" fmla="*/ 0 w 2863850"/>
              <a:gd name="connsiteY20" fmla="*/ 826770 h 4000500"/>
              <a:gd name="connsiteX21" fmla="*/ 0 w 2863850"/>
              <a:gd name="connsiteY21" fmla="*/ 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63850" h="4000500" fill="none" extrusionOk="0">
                <a:moveTo>
                  <a:pt x="0" y="0"/>
                </a:moveTo>
                <a:cubicBezTo>
                  <a:pt x="176643" y="-16093"/>
                  <a:pt x="431023" y="7562"/>
                  <a:pt x="572770" y="0"/>
                </a:cubicBezTo>
                <a:cubicBezTo>
                  <a:pt x="714517" y="-7562"/>
                  <a:pt x="893360" y="-7031"/>
                  <a:pt x="1088263" y="0"/>
                </a:cubicBezTo>
                <a:cubicBezTo>
                  <a:pt x="1283166" y="7031"/>
                  <a:pt x="1432491" y="13581"/>
                  <a:pt x="1603756" y="0"/>
                </a:cubicBezTo>
                <a:cubicBezTo>
                  <a:pt x="1775021" y="-13581"/>
                  <a:pt x="1882088" y="11105"/>
                  <a:pt x="2119249" y="0"/>
                </a:cubicBezTo>
                <a:cubicBezTo>
                  <a:pt x="2356410" y="-11105"/>
                  <a:pt x="2626377" y="23946"/>
                  <a:pt x="2863850" y="0"/>
                </a:cubicBezTo>
                <a:cubicBezTo>
                  <a:pt x="2886162" y="330832"/>
                  <a:pt x="2899582" y="493808"/>
                  <a:pt x="2863850" y="746760"/>
                </a:cubicBezTo>
                <a:cubicBezTo>
                  <a:pt x="2828118" y="999712"/>
                  <a:pt x="2885070" y="1134298"/>
                  <a:pt x="2863850" y="1493520"/>
                </a:cubicBezTo>
                <a:cubicBezTo>
                  <a:pt x="2842630" y="1852742"/>
                  <a:pt x="2837347" y="1928940"/>
                  <a:pt x="2863850" y="2160270"/>
                </a:cubicBezTo>
                <a:cubicBezTo>
                  <a:pt x="2890354" y="2391600"/>
                  <a:pt x="2873898" y="2699763"/>
                  <a:pt x="2863850" y="2867025"/>
                </a:cubicBezTo>
                <a:cubicBezTo>
                  <a:pt x="2853802" y="3034288"/>
                  <a:pt x="2850429" y="3600108"/>
                  <a:pt x="2863850" y="4000500"/>
                </a:cubicBezTo>
                <a:cubicBezTo>
                  <a:pt x="2621904" y="3984438"/>
                  <a:pt x="2522659" y="4010976"/>
                  <a:pt x="2376996" y="4000500"/>
                </a:cubicBezTo>
                <a:cubicBezTo>
                  <a:pt x="2231333" y="3990024"/>
                  <a:pt x="1991361" y="3987855"/>
                  <a:pt x="1890141" y="4000500"/>
                </a:cubicBezTo>
                <a:cubicBezTo>
                  <a:pt x="1788921" y="4013145"/>
                  <a:pt x="1511916" y="3984680"/>
                  <a:pt x="1374648" y="4000500"/>
                </a:cubicBezTo>
                <a:cubicBezTo>
                  <a:pt x="1237380" y="4016320"/>
                  <a:pt x="955135" y="3999414"/>
                  <a:pt x="744601" y="4000500"/>
                </a:cubicBezTo>
                <a:cubicBezTo>
                  <a:pt x="534067" y="4001586"/>
                  <a:pt x="291740" y="4020038"/>
                  <a:pt x="0" y="4000500"/>
                </a:cubicBezTo>
                <a:cubicBezTo>
                  <a:pt x="10401" y="3846992"/>
                  <a:pt x="-20150" y="3626761"/>
                  <a:pt x="0" y="3293745"/>
                </a:cubicBezTo>
                <a:cubicBezTo>
                  <a:pt x="20150" y="2960730"/>
                  <a:pt x="-5242" y="2961066"/>
                  <a:pt x="0" y="2707005"/>
                </a:cubicBezTo>
                <a:cubicBezTo>
                  <a:pt x="5242" y="2452944"/>
                  <a:pt x="28259" y="2305334"/>
                  <a:pt x="0" y="2120265"/>
                </a:cubicBezTo>
                <a:cubicBezTo>
                  <a:pt x="-28259" y="1935196"/>
                  <a:pt x="-2846" y="1762835"/>
                  <a:pt x="0" y="1533525"/>
                </a:cubicBezTo>
                <a:cubicBezTo>
                  <a:pt x="2846" y="1304215"/>
                  <a:pt x="-18513" y="1107521"/>
                  <a:pt x="0" y="826770"/>
                </a:cubicBezTo>
                <a:cubicBezTo>
                  <a:pt x="18513" y="546019"/>
                  <a:pt x="-14188" y="385785"/>
                  <a:pt x="0" y="0"/>
                </a:cubicBezTo>
                <a:close/>
              </a:path>
              <a:path w="2863850" h="4000500" stroke="0" extrusionOk="0">
                <a:moveTo>
                  <a:pt x="0" y="0"/>
                </a:moveTo>
                <a:cubicBezTo>
                  <a:pt x="183156" y="15293"/>
                  <a:pt x="248738" y="2798"/>
                  <a:pt x="486855" y="0"/>
                </a:cubicBezTo>
                <a:cubicBezTo>
                  <a:pt x="724973" y="-2798"/>
                  <a:pt x="890900" y="7784"/>
                  <a:pt x="1088263" y="0"/>
                </a:cubicBezTo>
                <a:cubicBezTo>
                  <a:pt x="1285626" y="-7784"/>
                  <a:pt x="1490131" y="-20731"/>
                  <a:pt x="1718310" y="0"/>
                </a:cubicBezTo>
                <a:cubicBezTo>
                  <a:pt x="1946489" y="20731"/>
                  <a:pt x="2081417" y="-10299"/>
                  <a:pt x="2233803" y="0"/>
                </a:cubicBezTo>
                <a:cubicBezTo>
                  <a:pt x="2386189" y="10299"/>
                  <a:pt x="2659439" y="-2357"/>
                  <a:pt x="2863850" y="0"/>
                </a:cubicBezTo>
                <a:cubicBezTo>
                  <a:pt x="2839143" y="156242"/>
                  <a:pt x="2863281" y="362975"/>
                  <a:pt x="2863850" y="666750"/>
                </a:cubicBezTo>
                <a:cubicBezTo>
                  <a:pt x="2864420" y="970525"/>
                  <a:pt x="2835321" y="1184514"/>
                  <a:pt x="2863850" y="1373505"/>
                </a:cubicBezTo>
                <a:cubicBezTo>
                  <a:pt x="2892379" y="1562496"/>
                  <a:pt x="2854190" y="1859248"/>
                  <a:pt x="2863850" y="2120265"/>
                </a:cubicBezTo>
                <a:cubicBezTo>
                  <a:pt x="2873510" y="2381282"/>
                  <a:pt x="2860704" y="2542991"/>
                  <a:pt x="2863850" y="2667000"/>
                </a:cubicBezTo>
                <a:cubicBezTo>
                  <a:pt x="2866996" y="2791010"/>
                  <a:pt x="2858728" y="3180515"/>
                  <a:pt x="2863850" y="3373755"/>
                </a:cubicBezTo>
                <a:cubicBezTo>
                  <a:pt x="2868972" y="3566995"/>
                  <a:pt x="2857266" y="3782691"/>
                  <a:pt x="2863850" y="4000500"/>
                </a:cubicBezTo>
                <a:cubicBezTo>
                  <a:pt x="2585744" y="4019088"/>
                  <a:pt x="2455194" y="4003376"/>
                  <a:pt x="2291080" y="4000500"/>
                </a:cubicBezTo>
                <a:cubicBezTo>
                  <a:pt x="2126966" y="3997625"/>
                  <a:pt x="1847134" y="3978491"/>
                  <a:pt x="1718310" y="4000500"/>
                </a:cubicBezTo>
                <a:cubicBezTo>
                  <a:pt x="1589486" y="4022510"/>
                  <a:pt x="1283939" y="3969953"/>
                  <a:pt x="1088263" y="4000500"/>
                </a:cubicBezTo>
                <a:cubicBezTo>
                  <a:pt x="892587" y="4031047"/>
                  <a:pt x="540004" y="3991777"/>
                  <a:pt x="0" y="4000500"/>
                </a:cubicBezTo>
                <a:cubicBezTo>
                  <a:pt x="-19289" y="3884567"/>
                  <a:pt x="5025" y="3715821"/>
                  <a:pt x="0" y="3453765"/>
                </a:cubicBezTo>
                <a:cubicBezTo>
                  <a:pt x="-5025" y="3191709"/>
                  <a:pt x="26875" y="3059262"/>
                  <a:pt x="0" y="2747010"/>
                </a:cubicBezTo>
                <a:cubicBezTo>
                  <a:pt x="-26875" y="2434759"/>
                  <a:pt x="-964" y="2324041"/>
                  <a:pt x="0" y="2040255"/>
                </a:cubicBezTo>
                <a:cubicBezTo>
                  <a:pt x="964" y="1756469"/>
                  <a:pt x="15370" y="1707413"/>
                  <a:pt x="0" y="1493520"/>
                </a:cubicBezTo>
                <a:cubicBezTo>
                  <a:pt x="-15370" y="1279627"/>
                  <a:pt x="-938" y="1064188"/>
                  <a:pt x="0" y="786765"/>
                </a:cubicBezTo>
                <a:cubicBezTo>
                  <a:pt x="938" y="509343"/>
                  <a:pt x="12241" y="3683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extLst>
              <a:ext uri="{C807C97D-BFC1-408E-A445-0C87EB9F89A2}">
                <ask:lineSketchStyleProps xmlns:ask="http://schemas.microsoft.com/office/drawing/2018/sketchyshapes" sd="263602865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3 1">
            <a:extLst>
              <a:ext uri="{FF2B5EF4-FFF2-40B4-BE49-F238E27FC236}">
                <a16:creationId xmlns:a16="http://schemas.microsoft.com/office/drawing/2014/main" id="{FA269023-BBBB-0AF9-37C1-CA126B51A5D8}"/>
              </a:ext>
            </a:extLst>
          </p:cNvPr>
          <p:cNvSpPr txBox="1"/>
          <p:nvPr/>
        </p:nvSpPr>
        <p:spPr>
          <a:xfrm>
            <a:off x="310199" y="77407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object 51">
            <a:extLst>
              <a:ext uri="{FF2B5EF4-FFF2-40B4-BE49-F238E27FC236}">
                <a16:creationId xmlns:a16="http://schemas.microsoft.com/office/drawing/2014/main" id="{D0E2BC11-EB79-F4D8-D9A5-F1078348D7F0}"/>
              </a:ext>
            </a:extLst>
          </p:cNvPr>
          <p:cNvSpPr txBox="1">
            <a:spLocks noChangeAspect="1"/>
          </p:cNvSpPr>
          <p:nvPr/>
        </p:nvSpPr>
        <p:spPr>
          <a:xfrm>
            <a:off x="395666" y="5085896"/>
            <a:ext cx="941466" cy="152654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30"/>
              </a:spcBef>
              <a:tabLst>
                <a:tab pos="338455" algn="l"/>
              </a:tabLst>
            </a:pPr>
            <a:r>
              <a:rPr lang="en-US" sz="1400" i="1" dirty="0">
                <a:latin typeface="Times New Roman"/>
                <a:cs typeface="Times New Roman"/>
              </a:rPr>
              <a:t>1. </a:t>
            </a:r>
            <a:r>
              <a:rPr sz="1400" i="1" dirty="0">
                <a:latin typeface="Times New Roman"/>
                <a:cs typeface="Times New Roman"/>
              </a:rPr>
              <a:t>S′</a:t>
            </a:r>
            <a:r>
              <a:rPr sz="1400" i="1" spc="-45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→S</a:t>
            </a:r>
            <a:endParaRPr sz="1400" dirty="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270"/>
              </a:spcBef>
              <a:tabLst>
                <a:tab pos="338455" algn="l"/>
              </a:tabLst>
            </a:pPr>
            <a:r>
              <a:rPr lang="en-US" sz="1400" i="1" spc="-5" dirty="0">
                <a:latin typeface="Times New Roman"/>
                <a:cs typeface="Times New Roman"/>
              </a:rPr>
              <a:t>2. </a:t>
            </a:r>
            <a:r>
              <a:rPr sz="1400" i="1" spc="-5" dirty="0">
                <a:latin typeface="Times New Roman"/>
                <a:cs typeface="Times New Roman"/>
              </a:rPr>
              <a:t>S→L=R</a:t>
            </a:r>
            <a:endParaRPr sz="1400" dirty="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275"/>
              </a:spcBef>
              <a:tabLst>
                <a:tab pos="338455" algn="l"/>
              </a:tabLst>
            </a:pPr>
            <a:r>
              <a:rPr lang="en-US" sz="1400" i="1" dirty="0">
                <a:latin typeface="Times New Roman"/>
                <a:cs typeface="Times New Roman"/>
              </a:rPr>
              <a:t>3. </a:t>
            </a:r>
            <a:r>
              <a:rPr sz="1400" i="1" dirty="0">
                <a:latin typeface="Times New Roman"/>
                <a:cs typeface="Times New Roman"/>
              </a:rPr>
              <a:t>S→R</a:t>
            </a:r>
            <a:endParaRPr sz="1400" dirty="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270"/>
              </a:spcBef>
              <a:tabLst>
                <a:tab pos="338455" algn="l"/>
              </a:tabLst>
            </a:pPr>
            <a:r>
              <a:rPr lang="en-US" sz="1400" i="1" spc="-5" dirty="0">
                <a:latin typeface="Times New Roman"/>
                <a:cs typeface="Times New Roman"/>
              </a:rPr>
              <a:t>4. </a:t>
            </a:r>
            <a:r>
              <a:rPr sz="1400" i="1" spc="-5" dirty="0">
                <a:latin typeface="Times New Roman"/>
                <a:cs typeface="Times New Roman"/>
              </a:rPr>
              <a:t>L→*R</a:t>
            </a:r>
            <a:endParaRPr sz="1400" dirty="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270"/>
              </a:spcBef>
              <a:tabLst>
                <a:tab pos="338455" algn="l"/>
              </a:tabLst>
            </a:pPr>
            <a:r>
              <a:rPr lang="en-US" sz="1400" i="1" spc="-5" dirty="0">
                <a:latin typeface="Times New Roman"/>
                <a:cs typeface="Times New Roman"/>
              </a:rPr>
              <a:t>5. </a:t>
            </a:r>
            <a:r>
              <a:rPr sz="1400" i="1" spc="-5" dirty="0" err="1">
                <a:latin typeface="Times New Roman"/>
                <a:cs typeface="Times New Roman"/>
              </a:rPr>
              <a:t>L→</a:t>
            </a:r>
            <a:r>
              <a:rPr sz="1400" b="1" spc="-5" dirty="0" err="1">
                <a:latin typeface="Times New Roman"/>
                <a:cs typeface="Times New Roman"/>
              </a:rPr>
              <a:t>id</a:t>
            </a:r>
            <a:endParaRPr sz="1400" b="1" dirty="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275"/>
              </a:spcBef>
              <a:tabLst>
                <a:tab pos="338455" algn="l"/>
              </a:tabLst>
            </a:pPr>
            <a:r>
              <a:rPr lang="en-US" sz="1400" i="1" spc="-5" dirty="0">
                <a:latin typeface="Times New Roman"/>
                <a:cs typeface="Times New Roman"/>
              </a:rPr>
              <a:t>6. </a:t>
            </a:r>
            <a:r>
              <a:rPr sz="1400" i="1" spc="-5" dirty="0">
                <a:latin typeface="Times New Roman"/>
                <a:cs typeface="Times New Roman"/>
              </a:rPr>
              <a:t>R→L</a:t>
            </a:r>
            <a:endParaRPr sz="1400" dirty="0">
              <a:latin typeface="Times New Roman"/>
              <a:cs typeface="Times New Roman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461423FC-FA19-8AB0-90E5-64B01AEB33B3}"/>
              </a:ext>
            </a:extLst>
          </p:cNvPr>
          <p:cNvGrpSpPr/>
          <p:nvPr/>
        </p:nvGrpSpPr>
        <p:grpSpPr>
          <a:xfrm>
            <a:off x="5701392" y="4087589"/>
            <a:ext cx="290513" cy="2328863"/>
            <a:chOff x="6724650" y="3848100"/>
            <a:chExt cx="290513" cy="2328863"/>
          </a:xfrm>
        </p:grpSpPr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9146586A-C717-FF43-5A76-34F9D66EA3B8}"/>
                </a:ext>
              </a:extLst>
            </p:cNvPr>
            <p:cNvSpPr/>
            <p:nvPr/>
          </p:nvSpPr>
          <p:spPr>
            <a:xfrm>
              <a:off x="6724650" y="3862388"/>
              <a:ext cx="171450" cy="1381125"/>
            </a:xfrm>
            <a:custGeom>
              <a:avLst/>
              <a:gdLst>
                <a:gd name="connsiteX0" fmla="*/ 0 w 171450"/>
                <a:gd name="connsiteY0" fmla="*/ 0 h 1381125"/>
                <a:gd name="connsiteX1" fmla="*/ 133350 w 171450"/>
                <a:gd name="connsiteY1" fmla="*/ 219075 h 1381125"/>
                <a:gd name="connsiteX2" fmla="*/ 171450 w 171450"/>
                <a:gd name="connsiteY2" fmla="*/ 695325 h 1381125"/>
                <a:gd name="connsiteX3" fmla="*/ 133350 w 171450"/>
                <a:gd name="connsiteY3" fmla="*/ 1238250 h 1381125"/>
                <a:gd name="connsiteX4" fmla="*/ 14288 w 171450"/>
                <a:gd name="connsiteY4" fmla="*/ 1381125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381125">
                  <a:moveTo>
                    <a:pt x="0" y="0"/>
                  </a:moveTo>
                  <a:cubicBezTo>
                    <a:pt x="52387" y="51594"/>
                    <a:pt x="104775" y="103188"/>
                    <a:pt x="133350" y="219075"/>
                  </a:cubicBezTo>
                  <a:cubicBezTo>
                    <a:pt x="161925" y="334962"/>
                    <a:pt x="171450" y="525463"/>
                    <a:pt x="171450" y="695325"/>
                  </a:cubicBezTo>
                  <a:cubicBezTo>
                    <a:pt x="171450" y="865187"/>
                    <a:pt x="159544" y="1123950"/>
                    <a:pt x="133350" y="1238250"/>
                  </a:cubicBezTo>
                  <a:cubicBezTo>
                    <a:pt x="107156" y="1352550"/>
                    <a:pt x="50800" y="1357313"/>
                    <a:pt x="14288" y="1381125"/>
                  </a:cubicBezTo>
                </a:path>
              </a:pathLst>
            </a:custGeom>
            <a:ln w="38100">
              <a:solidFill>
                <a:srgbClr val="008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A48D32E1-94C6-D797-C497-97F4E53A5AD7}"/>
                </a:ext>
              </a:extLst>
            </p:cNvPr>
            <p:cNvSpPr/>
            <p:nvPr/>
          </p:nvSpPr>
          <p:spPr>
            <a:xfrm>
              <a:off x="6724650" y="3848100"/>
              <a:ext cx="290513" cy="2328863"/>
            </a:xfrm>
            <a:custGeom>
              <a:avLst/>
              <a:gdLst>
                <a:gd name="connsiteX0" fmla="*/ 0 w 171450"/>
                <a:gd name="connsiteY0" fmla="*/ 0 h 1381125"/>
                <a:gd name="connsiteX1" fmla="*/ 133350 w 171450"/>
                <a:gd name="connsiteY1" fmla="*/ 219075 h 1381125"/>
                <a:gd name="connsiteX2" fmla="*/ 171450 w 171450"/>
                <a:gd name="connsiteY2" fmla="*/ 695325 h 1381125"/>
                <a:gd name="connsiteX3" fmla="*/ 133350 w 171450"/>
                <a:gd name="connsiteY3" fmla="*/ 1238250 h 1381125"/>
                <a:gd name="connsiteX4" fmla="*/ 14288 w 171450"/>
                <a:gd name="connsiteY4" fmla="*/ 1381125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381125">
                  <a:moveTo>
                    <a:pt x="0" y="0"/>
                  </a:moveTo>
                  <a:cubicBezTo>
                    <a:pt x="52387" y="51594"/>
                    <a:pt x="104775" y="103188"/>
                    <a:pt x="133350" y="219075"/>
                  </a:cubicBezTo>
                  <a:cubicBezTo>
                    <a:pt x="161925" y="334962"/>
                    <a:pt x="171450" y="525463"/>
                    <a:pt x="171450" y="695325"/>
                  </a:cubicBezTo>
                  <a:cubicBezTo>
                    <a:pt x="171450" y="865187"/>
                    <a:pt x="159544" y="1123950"/>
                    <a:pt x="133350" y="1238250"/>
                  </a:cubicBezTo>
                  <a:cubicBezTo>
                    <a:pt x="107156" y="1352550"/>
                    <a:pt x="50800" y="1357313"/>
                    <a:pt x="14288" y="1381125"/>
                  </a:cubicBezTo>
                </a:path>
              </a:pathLst>
            </a:custGeom>
            <a:ln w="38100">
              <a:solidFill>
                <a:srgbClr val="008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3D4D91BD-F299-F6B0-A23A-D84935491285}"/>
              </a:ext>
            </a:extLst>
          </p:cNvPr>
          <p:cNvGrpSpPr/>
          <p:nvPr/>
        </p:nvGrpSpPr>
        <p:grpSpPr>
          <a:xfrm>
            <a:off x="3653240" y="3770922"/>
            <a:ext cx="505459" cy="1156970"/>
            <a:chOff x="4208411" y="3324605"/>
            <a:chExt cx="505459" cy="1156970"/>
          </a:xfrm>
        </p:grpSpPr>
        <p:sp>
          <p:nvSpPr>
            <p:cNvPr id="154" name="object 61">
              <a:extLst>
                <a:ext uri="{FF2B5EF4-FFF2-40B4-BE49-F238E27FC236}">
                  <a16:creationId xmlns:a16="http://schemas.microsoft.com/office/drawing/2014/main" id="{E4374EE5-7A99-11ED-B7A5-E55695646C10}"/>
                </a:ext>
              </a:extLst>
            </p:cNvPr>
            <p:cNvSpPr/>
            <p:nvPr/>
          </p:nvSpPr>
          <p:spPr>
            <a:xfrm>
              <a:off x="4208411" y="3324605"/>
              <a:ext cx="505459" cy="1156970"/>
            </a:xfrm>
            <a:custGeom>
              <a:avLst/>
              <a:gdLst/>
              <a:ahLst/>
              <a:cxnLst/>
              <a:rect l="l" t="t" r="r" b="b"/>
              <a:pathLst>
                <a:path w="505460" h="1156970">
                  <a:moveTo>
                    <a:pt x="34697" y="1044045"/>
                  </a:moveTo>
                  <a:lnTo>
                    <a:pt x="0" y="1029462"/>
                  </a:lnTo>
                  <a:lnTo>
                    <a:pt x="8381" y="1156716"/>
                  </a:lnTo>
                  <a:lnTo>
                    <a:pt x="27431" y="1140366"/>
                  </a:lnTo>
                  <a:lnTo>
                    <a:pt x="27431" y="1061466"/>
                  </a:lnTo>
                  <a:lnTo>
                    <a:pt x="34697" y="1044045"/>
                  </a:lnTo>
                  <a:close/>
                </a:path>
                <a:path w="505460" h="1156970">
                  <a:moveTo>
                    <a:pt x="69930" y="1058852"/>
                  </a:moveTo>
                  <a:lnTo>
                    <a:pt x="34697" y="1044045"/>
                  </a:lnTo>
                  <a:lnTo>
                    <a:pt x="27431" y="1061466"/>
                  </a:lnTo>
                  <a:lnTo>
                    <a:pt x="62483" y="1076706"/>
                  </a:lnTo>
                  <a:lnTo>
                    <a:pt x="69930" y="1058852"/>
                  </a:lnTo>
                  <a:close/>
                </a:path>
                <a:path w="505460" h="1156970">
                  <a:moveTo>
                    <a:pt x="105155" y="1073658"/>
                  </a:moveTo>
                  <a:lnTo>
                    <a:pt x="69930" y="1058852"/>
                  </a:lnTo>
                  <a:lnTo>
                    <a:pt x="62483" y="1076706"/>
                  </a:lnTo>
                  <a:lnTo>
                    <a:pt x="27431" y="1061466"/>
                  </a:lnTo>
                  <a:lnTo>
                    <a:pt x="27431" y="1140366"/>
                  </a:lnTo>
                  <a:lnTo>
                    <a:pt x="105155" y="1073658"/>
                  </a:lnTo>
                  <a:close/>
                </a:path>
                <a:path w="505460" h="1156970">
                  <a:moveTo>
                    <a:pt x="505205" y="15240"/>
                  </a:moveTo>
                  <a:lnTo>
                    <a:pt x="470153" y="0"/>
                  </a:lnTo>
                  <a:lnTo>
                    <a:pt x="34697" y="1044045"/>
                  </a:lnTo>
                  <a:lnTo>
                    <a:pt x="69930" y="1058852"/>
                  </a:lnTo>
                  <a:lnTo>
                    <a:pt x="505205" y="15240"/>
                  </a:lnTo>
                  <a:close/>
                </a:path>
              </a:pathLst>
            </a:custGeom>
            <a:solidFill>
              <a:srgbClr val="008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5" name="object 62">
              <a:extLst>
                <a:ext uri="{FF2B5EF4-FFF2-40B4-BE49-F238E27FC236}">
                  <a16:creationId xmlns:a16="http://schemas.microsoft.com/office/drawing/2014/main" id="{CFCBB3DA-0E67-A1F7-3D36-F5320162D3A1}"/>
                </a:ext>
              </a:extLst>
            </p:cNvPr>
            <p:cNvSpPr txBox="1"/>
            <p:nvPr/>
          </p:nvSpPr>
          <p:spPr>
            <a:xfrm>
              <a:off x="4383919" y="3429253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b="1" spc="-5" dirty="0">
                  <a:solidFill>
                    <a:srgbClr val="2D84F4"/>
                  </a:solidFill>
                  <a:latin typeface="Times New Roman"/>
                  <a:cs typeface="Times New Roman"/>
                </a:rPr>
                <a:t>*</a:t>
              </a:r>
              <a:endParaRPr sz="200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29849805-8055-060F-3F9F-14527E5D13BB}"/>
              </a:ext>
            </a:extLst>
          </p:cNvPr>
          <p:cNvGrpSpPr/>
          <p:nvPr/>
        </p:nvGrpSpPr>
        <p:grpSpPr>
          <a:xfrm>
            <a:off x="309744" y="2739864"/>
            <a:ext cx="1568450" cy="2167255"/>
            <a:chOff x="2245499" y="2241804"/>
            <a:chExt cx="1568450" cy="216725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9CD39AE7-C58C-1F3D-6EDC-54A0A31FF0AF}"/>
                </a:ext>
              </a:extLst>
            </p:cNvPr>
            <p:cNvSpPr/>
            <p:nvPr/>
          </p:nvSpPr>
          <p:spPr>
            <a:xfrm>
              <a:off x="2251595" y="2247900"/>
              <a:ext cx="1556385" cy="2154555"/>
            </a:xfrm>
            <a:custGeom>
              <a:avLst/>
              <a:gdLst/>
              <a:ahLst/>
              <a:cxnLst/>
              <a:rect l="l" t="t" r="r" b="b"/>
              <a:pathLst>
                <a:path w="1556385" h="2154554">
                  <a:moveTo>
                    <a:pt x="1556003" y="2154174"/>
                  </a:moveTo>
                  <a:lnTo>
                    <a:pt x="1556003" y="0"/>
                  </a:lnTo>
                  <a:lnTo>
                    <a:pt x="0" y="0"/>
                  </a:lnTo>
                  <a:lnTo>
                    <a:pt x="0" y="2154174"/>
                  </a:lnTo>
                  <a:lnTo>
                    <a:pt x="1556003" y="2154174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40566149-FFB1-FAB2-1A36-187FB08D4A83}"/>
                </a:ext>
              </a:extLst>
            </p:cNvPr>
            <p:cNvSpPr/>
            <p:nvPr/>
          </p:nvSpPr>
          <p:spPr>
            <a:xfrm>
              <a:off x="2245499" y="2241804"/>
              <a:ext cx="1568450" cy="2167255"/>
            </a:xfrm>
            <a:custGeom>
              <a:avLst/>
              <a:gdLst/>
              <a:ahLst/>
              <a:cxnLst/>
              <a:rect l="l" t="t" r="r" b="b"/>
              <a:pathLst>
                <a:path w="1568450" h="2167254">
                  <a:moveTo>
                    <a:pt x="1568195" y="2167128"/>
                  </a:moveTo>
                  <a:lnTo>
                    <a:pt x="1568195" y="0"/>
                  </a:lnTo>
                  <a:lnTo>
                    <a:pt x="0" y="0"/>
                  </a:lnTo>
                  <a:lnTo>
                    <a:pt x="0" y="2167128"/>
                  </a:lnTo>
                  <a:lnTo>
                    <a:pt x="6096" y="2167128"/>
                  </a:lnTo>
                  <a:lnTo>
                    <a:pt x="6095" y="12192"/>
                  </a:lnTo>
                  <a:lnTo>
                    <a:pt x="12191" y="6096"/>
                  </a:lnTo>
                  <a:lnTo>
                    <a:pt x="12191" y="12192"/>
                  </a:lnTo>
                  <a:lnTo>
                    <a:pt x="1555242" y="12191"/>
                  </a:lnTo>
                  <a:lnTo>
                    <a:pt x="1555242" y="6095"/>
                  </a:lnTo>
                  <a:lnTo>
                    <a:pt x="1562099" y="12191"/>
                  </a:lnTo>
                  <a:lnTo>
                    <a:pt x="1562099" y="2167128"/>
                  </a:lnTo>
                  <a:lnTo>
                    <a:pt x="1568195" y="2167128"/>
                  </a:lnTo>
                  <a:close/>
                </a:path>
                <a:path w="1568450" h="2167254">
                  <a:moveTo>
                    <a:pt x="12191" y="12192"/>
                  </a:moveTo>
                  <a:lnTo>
                    <a:pt x="12191" y="6096"/>
                  </a:lnTo>
                  <a:lnTo>
                    <a:pt x="6095" y="12192"/>
                  </a:lnTo>
                  <a:lnTo>
                    <a:pt x="12191" y="12192"/>
                  </a:lnTo>
                  <a:close/>
                </a:path>
                <a:path w="1568450" h="2167254">
                  <a:moveTo>
                    <a:pt x="12191" y="2154174"/>
                  </a:moveTo>
                  <a:lnTo>
                    <a:pt x="12191" y="12192"/>
                  </a:lnTo>
                  <a:lnTo>
                    <a:pt x="6095" y="12192"/>
                  </a:lnTo>
                  <a:lnTo>
                    <a:pt x="6096" y="2154174"/>
                  </a:lnTo>
                  <a:lnTo>
                    <a:pt x="12191" y="2154174"/>
                  </a:lnTo>
                  <a:close/>
                </a:path>
                <a:path w="1568450" h="2167254">
                  <a:moveTo>
                    <a:pt x="1562099" y="2154174"/>
                  </a:moveTo>
                  <a:lnTo>
                    <a:pt x="6096" y="2154174"/>
                  </a:lnTo>
                  <a:lnTo>
                    <a:pt x="12191" y="2160269"/>
                  </a:lnTo>
                  <a:lnTo>
                    <a:pt x="12191" y="2167128"/>
                  </a:lnTo>
                  <a:lnTo>
                    <a:pt x="1555242" y="2167128"/>
                  </a:lnTo>
                  <a:lnTo>
                    <a:pt x="1555242" y="2160270"/>
                  </a:lnTo>
                  <a:lnTo>
                    <a:pt x="1562099" y="2154174"/>
                  </a:lnTo>
                  <a:close/>
                </a:path>
                <a:path w="1568450" h="2167254">
                  <a:moveTo>
                    <a:pt x="12191" y="2167128"/>
                  </a:moveTo>
                  <a:lnTo>
                    <a:pt x="12191" y="2160269"/>
                  </a:lnTo>
                  <a:lnTo>
                    <a:pt x="6096" y="2154174"/>
                  </a:lnTo>
                  <a:lnTo>
                    <a:pt x="6096" y="2167128"/>
                  </a:lnTo>
                  <a:lnTo>
                    <a:pt x="12191" y="2167128"/>
                  </a:lnTo>
                  <a:close/>
                </a:path>
                <a:path w="1568450" h="2167254">
                  <a:moveTo>
                    <a:pt x="1562099" y="12191"/>
                  </a:moveTo>
                  <a:lnTo>
                    <a:pt x="1555242" y="6095"/>
                  </a:lnTo>
                  <a:lnTo>
                    <a:pt x="1555242" y="12191"/>
                  </a:lnTo>
                  <a:lnTo>
                    <a:pt x="1562099" y="12191"/>
                  </a:lnTo>
                  <a:close/>
                </a:path>
                <a:path w="1568450" h="2167254">
                  <a:moveTo>
                    <a:pt x="1562099" y="2154174"/>
                  </a:moveTo>
                  <a:lnTo>
                    <a:pt x="1562099" y="12191"/>
                  </a:lnTo>
                  <a:lnTo>
                    <a:pt x="1555242" y="12191"/>
                  </a:lnTo>
                  <a:lnTo>
                    <a:pt x="1555242" y="2154174"/>
                  </a:lnTo>
                  <a:lnTo>
                    <a:pt x="1562099" y="2154174"/>
                  </a:lnTo>
                  <a:close/>
                </a:path>
                <a:path w="1568450" h="2167254">
                  <a:moveTo>
                    <a:pt x="1562099" y="2167128"/>
                  </a:moveTo>
                  <a:lnTo>
                    <a:pt x="1562099" y="2154174"/>
                  </a:lnTo>
                  <a:lnTo>
                    <a:pt x="1555242" y="2160270"/>
                  </a:lnTo>
                  <a:lnTo>
                    <a:pt x="1555242" y="2167128"/>
                  </a:lnTo>
                  <a:lnTo>
                    <a:pt x="1562099" y="2167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16">
            <a:extLst>
              <a:ext uri="{FF2B5EF4-FFF2-40B4-BE49-F238E27FC236}">
                <a16:creationId xmlns:a16="http://schemas.microsoft.com/office/drawing/2014/main" id="{76506C4C-8568-C5B1-8BBD-2F807665DF58}"/>
              </a:ext>
            </a:extLst>
          </p:cNvPr>
          <p:cNvSpPr txBox="1"/>
          <p:nvPr/>
        </p:nvSpPr>
        <p:spPr>
          <a:xfrm>
            <a:off x="369174" y="2724878"/>
            <a:ext cx="1406525" cy="21794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2365"/>
              </a:lnSpc>
              <a:spcBef>
                <a:spcPts val="95"/>
              </a:spcBef>
            </a:pP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950" i="1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  <a:p>
            <a:pPr marL="38100" marR="30480" indent="-635">
              <a:lnSpc>
                <a:spcPts val="2400"/>
              </a:lnSpc>
              <a:spcBef>
                <a:spcPts val="50"/>
              </a:spcBef>
            </a:pPr>
            <a:r>
              <a:rPr sz="2000" i="1" spc="-5" dirty="0">
                <a:latin typeface="Times New Roman"/>
                <a:cs typeface="Times New Roman"/>
              </a:rPr>
              <a:t>S′→ · S , </a:t>
            </a:r>
            <a:r>
              <a:rPr sz="2000" spc="-300" dirty="0">
                <a:latin typeface="Microsoft JhengHei UI"/>
                <a:cs typeface="Microsoft JhengHei UI"/>
              </a:rPr>
              <a:t>$ </a:t>
            </a:r>
            <a:r>
              <a:rPr sz="2000" spc="-295" dirty="0">
                <a:latin typeface="Microsoft JhengHei UI"/>
                <a:cs typeface="Microsoft JhengHei UI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S→· L=R , </a:t>
            </a:r>
            <a:r>
              <a:rPr sz="2000" spc="-300" dirty="0">
                <a:latin typeface="Microsoft JhengHei UI"/>
                <a:cs typeface="Microsoft JhengHei UI"/>
              </a:rPr>
              <a:t>$ </a:t>
            </a:r>
            <a:r>
              <a:rPr sz="2000" spc="-295" dirty="0">
                <a:latin typeface="Microsoft JhengHei UI"/>
                <a:cs typeface="Microsoft JhengHei UI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S→ · R , </a:t>
            </a:r>
            <a:r>
              <a:rPr sz="2000" spc="-300" dirty="0">
                <a:latin typeface="Microsoft JhengHei UI"/>
                <a:cs typeface="Microsoft JhengHei UI"/>
              </a:rPr>
              <a:t>$ </a:t>
            </a:r>
            <a:r>
              <a:rPr sz="2000" spc="-295" dirty="0">
                <a:latin typeface="Microsoft JhengHei UI"/>
                <a:cs typeface="Microsoft JhengHei UI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L→·*R ,=/ </a:t>
            </a:r>
            <a:r>
              <a:rPr sz="2000" spc="-300" dirty="0">
                <a:latin typeface="Microsoft JhengHei UI"/>
                <a:cs typeface="Microsoft JhengHei UI"/>
              </a:rPr>
              <a:t>$ </a:t>
            </a:r>
            <a:r>
              <a:rPr sz="2000" spc="-295" dirty="0">
                <a:latin typeface="Microsoft JhengHei UI"/>
                <a:cs typeface="Microsoft JhengHei UI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L→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·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id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,=/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spc="-300" dirty="0">
                <a:latin typeface="Microsoft JhengHei UI"/>
                <a:cs typeface="Microsoft JhengHei UI"/>
              </a:rPr>
              <a:t>$ </a:t>
            </a:r>
            <a:r>
              <a:rPr sz="2000" spc="-484" dirty="0">
                <a:latin typeface="Microsoft JhengHei UI"/>
                <a:cs typeface="Microsoft JhengHei UI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R→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·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L</a:t>
            </a:r>
            <a:r>
              <a:rPr sz="2000" i="1" spc="-7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spc="-300" dirty="0">
                <a:latin typeface="Microsoft JhengHei UI"/>
                <a:cs typeface="Microsoft JhengHei UI"/>
              </a:rPr>
              <a:t>$</a:t>
            </a:r>
            <a:endParaRPr sz="2000" dirty="0">
              <a:latin typeface="Microsoft JhengHei UI"/>
              <a:cs typeface="Microsoft JhengHei UI"/>
            </a:endParaRPr>
          </a:p>
        </p:txBody>
      </p:sp>
      <p:grpSp>
        <p:nvGrpSpPr>
          <p:cNvPr id="60" name="object 17">
            <a:extLst>
              <a:ext uri="{FF2B5EF4-FFF2-40B4-BE49-F238E27FC236}">
                <a16:creationId xmlns:a16="http://schemas.microsoft.com/office/drawing/2014/main" id="{5483D6FA-8808-AB3C-946F-310CBCBEE2AF}"/>
              </a:ext>
            </a:extLst>
          </p:cNvPr>
          <p:cNvGrpSpPr/>
          <p:nvPr/>
        </p:nvGrpSpPr>
        <p:grpSpPr>
          <a:xfrm>
            <a:off x="2168262" y="2380961"/>
            <a:ext cx="1236980" cy="721360"/>
            <a:chOff x="4104017" y="1882901"/>
            <a:chExt cx="1236980" cy="721360"/>
          </a:xfrm>
        </p:grpSpPr>
        <p:sp>
          <p:nvSpPr>
            <p:cNvPr id="61" name="object 18">
              <a:extLst>
                <a:ext uri="{FF2B5EF4-FFF2-40B4-BE49-F238E27FC236}">
                  <a16:creationId xmlns:a16="http://schemas.microsoft.com/office/drawing/2014/main" id="{1765ACAF-C2F2-5F89-544A-B070DA58A136}"/>
                </a:ext>
              </a:extLst>
            </p:cNvPr>
            <p:cNvSpPr/>
            <p:nvPr/>
          </p:nvSpPr>
          <p:spPr>
            <a:xfrm>
              <a:off x="4110875" y="1888997"/>
              <a:ext cx="1224280" cy="708025"/>
            </a:xfrm>
            <a:custGeom>
              <a:avLst/>
              <a:gdLst/>
              <a:ahLst/>
              <a:cxnLst/>
              <a:rect l="l" t="t" r="r" b="b"/>
              <a:pathLst>
                <a:path w="1224279" h="708025">
                  <a:moveTo>
                    <a:pt x="1223772" y="707897"/>
                  </a:moveTo>
                  <a:lnTo>
                    <a:pt x="1223772" y="0"/>
                  </a:lnTo>
                  <a:lnTo>
                    <a:pt x="0" y="0"/>
                  </a:lnTo>
                  <a:lnTo>
                    <a:pt x="0" y="707897"/>
                  </a:lnTo>
                  <a:lnTo>
                    <a:pt x="1223772" y="707897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9">
              <a:extLst>
                <a:ext uri="{FF2B5EF4-FFF2-40B4-BE49-F238E27FC236}">
                  <a16:creationId xmlns:a16="http://schemas.microsoft.com/office/drawing/2014/main" id="{23557D7D-8753-8FD7-4AFA-7EFECEAAA11A}"/>
                </a:ext>
              </a:extLst>
            </p:cNvPr>
            <p:cNvSpPr/>
            <p:nvPr/>
          </p:nvSpPr>
          <p:spPr>
            <a:xfrm>
              <a:off x="4104017" y="1882901"/>
              <a:ext cx="1236980" cy="721360"/>
            </a:xfrm>
            <a:custGeom>
              <a:avLst/>
              <a:gdLst/>
              <a:ahLst/>
              <a:cxnLst/>
              <a:rect l="l" t="t" r="r" b="b"/>
              <a:pathLst>
                <a:path w="1236979" h="721360">
                  <a:moveTo>
                    <a:pt x="1236726" y="720851"/>
                  </a:moveTo>
                  <a:lnTo>
                    <a:pt x="1236726" y="0"/>
                  </a:lnTo>
                  <a:lnTo>
                    <a:pt x="0" y="0"/>
                  </a:lnTo>
                  <a:lnTo>
                    <a:pt x="0" y="720851"/>
                  </a:lnTo>
                  <a:lnTo>
                    <a:pt x="6857" y="720851"/>
                  </a:lnTo>
                  <a:lnTo>
                    <a:pt x="6857" y="12953"/>
                  </a:lnTo>
                  <a:lnTo>
                    <a:pt x="12953" y="6095"/>
                  </a:lnTo>
                  <a:lnTo>
                    <a:pt x="12953" y="12953"/>
                  </a:lnTo>
                  <a:lnTo>
                    <a:pt x="1223772" y="12953"/>
                  </a:lnTo>
                  <a:lnTo>
                    <a:pt x="1223772" y="6095"/>
                  </a:lnTo>
                  <a:lnTo>
                    <a:pt x="1230629" y="12953"/>
                  </a:lnTo>
                  <a:lnTo>
                    <a:pt x="1230629" y="720851"/>
                  </a:lnTo>
                  <a:lnTo>
                    <a:pt x="1236726" y="720851"/>
                  </a:lnTo>
                  <a:close/>
                </a:path>
                <a:path w="1236979" h="721360">
                  <a:moveTo>
                    <a:pt x="12953" y="12953"/>
                  </a:moveTo>
                  <a:lnTo>
                    <a:pt x="12953" y="6095"/>
                  </a:lnTo>
                  <a:lnTo>
                    <a:pt x="6857" y="12953"/>
                  </a:lnTo>
                  <a:lnTo>
                    <a:pt x="12953" y="12953"/>
                  </a:lnTo>
                  <a:close/>
                </a:path>
                <a:path w="1236979" h="721360">
                  <a:moveTo>
                    <a:pt x="12953" y="707897"/>
                  </a:moveTo>
                  <a:lnTo>
                    <a:pt x="12953" y="12953"/>
                  </a:lnTo>
                  <a:lnTo>
                    <a:pt x="6857" y="12953"/>
                  </a:lnTo>
                  <a:lnTo>
                    <a:pt x="6857" y="707897"/>
                  </a:lnTo>
                  <a:lnTo>
                    <a:pt x="12953" y="707897"/>
                  </a:lnTo>
                  <a:close/>
                </a:path>
                <a:path w="1236979" h="721360">
                  <a:moveTo>
                    <a:pt x="1230629" y="707897"/>
                  </a:moveTo>
                  <a:lnTo>
                    <a:pt x="6857" y="707897"/>
                  </a:lnTo>
                  <a:lnTo>
                    <a:pt x="12953" y="713993"/>
                  </a:lnTo>
                  <a:lnTo>
                    <a:pt x="12953" y="720851"/>
                  </a:lnTo>
                  <a:lnTo>
                    <a:pt x="1223772" y="720851"/>
                  </a:lnTo>
                  <a:lnTo>
                    <a:pt x="1223772" y="713993"/>
                  </a:lnTo>
                  <a:lnTo>
                    <a:pt x="1230629" y="707897"/>
                  </a:lnTo>
                  <a:close/>
                </a:path>
                <a:path w="1236979" h="721360">
                  <a:moveTo>
                    <a:pt x="12953" y="720851"/>
                  </a:moveTo>
                  <a:lnTo>
                    <a:pt x="12953" y="713993"/>
                  </a:lnTo>
                  <a:lnTo>
                    <a:pt x="6857" y="707897"/>
                  </a:lnTo>
                  <a:lnTo>
                    <a:pt x="6857" y="720851"/>
                  </a:lnTo>
                  <a:lnTo>
                    <a:pt x="12953" y="720851"/>
                  </a:lnTo>
                  <a:close/>
                </a:path>
                <a:path w="1236979" h="721360">
                  <a:moveTo>
                    <a:pt x="1230629" y="12953"/>
                  </a:moveTo>
                  <a:lnTo>
                    <a:pt x="1223772" y="6095"/>
                  </a:lnTo>
                  <a:lnTo>
                    <a:pt x="1223772" y="12953"/>
                  </a:lnTo>
                  <a:lnTo>
                    <a:pt x="1230629" y="12953"/>
                  </a:lnTo>
                  <a:close/>
                </a:path>
                <a:path w="1236979" h="721360">
                  <a:moveTo>
                    <a:pt x="1230629" y="707897"/>
                  </a:moveTo>
                  <a:lnTo>
                    <a:pt x="1230629" y="12953"/>
                  </a:lnTo>
                  <a:lnTo>
                    <a:pt x="1223772" y="12953"/>
                  </a:lnTo>
                  <a:lnTo>
                    <a:pt x="1223772" y="707897"/>
                  </a:lnTo>
                  <a:lnTo>
                    <a:pt x="1230629" y="707897"/>
                  </a:lnTo>
                  <a:close/>
                </a:path>
                <a:path w="1236979" h="721360">
                  <a:moveTo>
                    <a:pt x="1230629" y="720851"/>
                  </a:moveTo>
                  <a:lnTo>
                    <a:pt x="1230629" y="707897"/>
                  </a:lnTo>
                  <a:lnTo>
                    <a:pt x="1223772" y="713993"/>
                  </a:lnTo>
                  <a:lnTo>
                    <a:pt x="1223772" y="720851"/>
                  </a:lnTo>
                  <a:lnTo>
                    <a:pt x="1230629" y="7208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20">
            <a:extLst>
              <a:ext uri="{FF2B5EF4-FFF2-40B4-BE49-F238E27FC236}">
                <a16:creationId xmlns:a16="http://schemas.microsoft.com/office/drawing/2014/main" id="{017F505B-FF4E-16A2-3562-EBF7A30023B4}"/>
              </a:ext>
            </a:extLst>
          </p:cNvPr>
          <p:cNvSpPr txBox="1"/>
          <p:nvPr/>
        </p:nvSpPr>
        <p:spPr>
          <a:xfrm>
            <a:off x="2175120" y="2387058"/>
            <a:ext cx="1224280" cy="652743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0170">
              <a:lnSpc>
                <a:spcPts val="2365"/>
              </a:lnSpc>
              <a:spcBef>
                <a:spcPts val="290"/>
              </a:spcBef>
            </a:pP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950" i="1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  <a:p>
            <a:pPr marL="90170">
              <a:lnSpc>
                <a:spcPts val="2365"/>
              </a:lnSpc>
            </a:pPr>
            <a:r>
              <a:rPr sz="2000" i="1" spc="-5" dirty="0">
                <a:latin typeface="Times New Roman"/>
                <a:cs typeface="Times New Roman"/>
              </a:rPr>
              <a:t>S′→S·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30" dirty="0">
                <a:latin typeface="Times New Roman"/>
                <a:cs typeface="Times New Roman"/>
              </a:rPr>
              <a:t> </a:t>
            </a:r>
            <a:r>
              <a:rPr sz="2000" spc="-300" dirty="0">
                <a:latin typeface="Microsoft JhengHei UI"/>
                <a:cs typeface="Microsoft JhengHei UI"/>
              </a:rPr>
              <a:t>$</a:t>
            </a:r>
            <a:endParaRPr sz="2000" dirty="0">
              <a:latin typeface="Microsoft JhengHei UI"/>
              <a:cs typeface="Microsoft JhengHei UI"/>
            </a:endParaRPr>
          </a:p>
        </p:txBody>
      </p:sp>
      <p:grpSp>
        <p:nvGrpSpPr>
          <p:cNvPr id="65" name="object 21">
            <a:extLst>
              <a:ext uri="{FF2B5EF4-FFF2-40B4-BE49-F238E27FC236}">
                <a16:creationId xmlns:a16="http://schemas.microsoft.com/office/drawing/2014/main" id="{D600ED01-0D3D-55C4-3C7C-D0284D5B015F}"/>
              </a:ext>
            </a:extLst>
          </p:cNvPr>
          <p:cNvGrpSpPr/>
          <p:nvPr/>
        </p:nvGrpSpPr>
        <p:grpSpPr>
          <a:xfrm>
            <a:off x="2168262" y="3162012"/>
            <a:ext cx="1492885" cy="951230"/>
            <a:chOff x="4104017" y="2663952"/>
            <a:chExt cx="1492885" cy="951230"/>
          </a:xfrm>
        </p:grpSpPr>
        <p:sp>
          <p:nvSpPr>
            <p:cNvPr id="67" name="object 23">
              <a:extLst>
                <a:ext uri="{FF2B5EF4-FFF2-40B4-BE49-F238E27FC236}">
                  <a16:creationId xmlns:a16="http://schemas.microsoft.com/office/drawing/2014/main" id="{64651E7D-9844-F844-35A8-250C13D57747}"/>
                </a:ext>
              </a:extLst>
            </p:cNvPr>
            <p:cNvSpPr/>
            <p:nvPr/>
          </p:nvSpPr>
          <p:spPr>
            <a:xfrm>
              <a:off x="4110875" y="2670048"/>
              <a:ext cx="1479550" cy="939165"/>
            </a:xfrm>
            <a:custGeom>
              <a:avLst/>
              <a:gdLst/>
              <a:ahLst/>
              <a:cxnLst/>
              <a:rect l="l" t="t" r="r" b="b"/>
              <a:pathLst>
                <a:path w="1479550" h="939164">
                  <a:moveTo>
                    <a:pt x="1479041" y="938784"/>
                  </a:moveTo>
                  <a:lnTo>
                    <a:pt x="1479041" y="0"/>
                  </a:lnTo>
                  <a:lnTo>
                    <a:pt x="0" y="0"/>
                  </a:lnTo>
                  <a:lnTo>
                    <a:pt x="0" y="938784"/>
                  </a:lnTo>
                  <a:lnTo>
                    <a:pt x="1479041" y="938784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24">
              <a:extLst>
                <a:ext uri="{FF2B5EF4-FFF2-40B4-BE49-F238E27FC236}">
                  <a16:creationId xmlns:a16="http://schemas.microsoft.com/office/drawing/2014/main" id="{81DFC292-3506-F4A3-DB52-A44CA9083726}"/>
                </a:ext>
              </a:extLst>
            </p:cNvPr>
            <p:cNvSpPr/>
            <p:nvPr/>
          </p:nvSpPr>
          <p:spPr>
            <a:xfrm>
              <a:off x="4104017" y="2663952"/>
              <a:ext cx="1492885" cy="951230"/>
            </a:xfrm>
            <a:custGeom>
              <a:avLst/>
              <a:gdLst/>
              <a:ahLst/>
              <a:cxnLst/>
              <a:rect l="l" t="t" r="r" b="b"/>
              <a:pathLst>
                <a:path w="1492885" h="951229">
                  <a:moveTo>
                    <a:pt x="1492758" y="950976"/>
                  </a:moveTo>
                  <a:lnTo>
                    <a:pt x="1492758" y="0"/>
                  </a:lnTo>
                  <a:lnTo>
                    <a:pt x="0" y="0"/>
                  </a:lnTo>
                  <a:lnTo>
                    <a:pt x="0" y="950976"/>
                  </a:lnTo>
                  <a:lnTo>
                    <a:pt x="6857" y="950976"/>
                  </a:lnTo>
                  <a:lnTo>
                    <a:pt x="6857" y="12953"/>
                  </a:lnTo>
                  <a:lnTo>
                    <a:pt x="12953" y="6095"/>
                  </a:lnTo>
                  <a:lnTo>
                    <a:pt x="12953" y="12953"/>
                  </a:lnTo>
                  <a:lnTo>
                    <a:pt x="1479803" y="12953"/>
                  </a:lnTo>
                  <a:lnTo>
                    <a:pt x="1479803" y="6095"/>
                  </a:lnTo>
                  <a:lnTo>
                    <a:pt x="1485900" y="12953"/>
                  </a:lnTo>
                  <a:lnTo>
                    <a:pt x="1485900" y="950976"/>
                  </a:lnTo>
                  <a:lnTo>
                    <a:pt x="1492758" y="950976"/>
                  </a:lnTo>
                  <a:close/>
                </a:path>
                <a:path w="1492885" h="951229">
                  <a:moveTo>
                    <a:pt x="12953" y="12953"/>
                  </a:moveTo>
                  <a:lnTo>
                    <a:pt x="12953" y="6095"/>
                  </a:lnTo>
                  <a:lnTo>
                    <a:pt x="6857" y="12953"/>
                  </a:lnTo>
                  <a:lnTo>
                    <a:pt x="12953" y="12953"/>
                  </a:lnTo>
                  <a:close/>
                </a:path>
                <a:path w="1492885" h="951229">
                  <a:moveTo>
                    <a:pt x="12953" y="938022"/>
                  </a:moveTo>
                  <a:lnTo>
                    <a:pt x="12953" y="12953"/>
                  </a:lnTo>
                  <a:lnTo>
                    <a:pt x="6857" y="12953"/>
                  </a:lnTo>
                  <a:lnTo>
                    <a:pt x="6857" y="938022"/>
                  </a:lnTo>
                  <a:lnTo>
                    <a:pt x="12953" y="938022"/>
                  </a:lnTo>
                  <a:close/>
                </a:path>
                <a:path w="1492885" h="951229">
                  <a:moveTo>
                    <a:pt x="1485900" y="938022"/>
                  </a:moveTo>
                  <a:lnTo>
                    <a:pt x="6857" y="938022"/>
                  </a:lnTo>
                  <a:lnTo>
                    <a:pt x="12953" y="944880"/>
                  </a:lnTo>
                  <a:lnTo>
                    <a:pt x="12953" y="950976"/>
                  </a:lnTo>
                  <a:lnTo>
                    <a:pt x="1479803" y="950976"/>
                  </a:lnTo>
                  <a:lnTo>
                    <a:pt x="1479803" y="944880"/>
                  </a:lnTo>
                  <a:lnTo>
                    <a:pt x="1485900" y="938022"/>
                  </a:lnTo>
                  <a:close/>
                </a:path>
                <a:path w="1492885" h="951229">
                  <a:moveTo>
                    <a:pt x="12953" y="950976"/>
                  </a:moveTo>
                  <a:lnTo>
                    <a:pt x="12953" y="944880"/>
                  </a:lnTo>
                  <a:lnTo>
                    <a:pt x="6857" y="938022"/>
                  </a:lnTo>
                  <a:lnTo>
                    <a:pt x="6857" y="950976"/>
                  </a:lnTo>
                  <a:lnTo>
                    <a:pt x="12953" y="950976"/>
                  </a:lnTo>
                  <a:close/>
                </a:path>
                <a:path w="1492885" h="951229">
                  <a:moveTo>
                    <a:pt x="1485900" y="12953"/>
                  </a:moveTo>
                  <a:lnTo>
                    <a:pt x="1479803" y="6095"/>
                  </a:lnTo>
                  <a:lnTo>
                    <a:pt x="1479803" y="12953"/>
                  </a:lnTo>
                  <a:lnTo>
                    <a:pt x="1485900" y="12953"/>
                  </a:lnTo>
                  <a:close/>
                </a:path>
                <a:path w="1492885" h="951229">
                  <a:moveTo>
                    <a:pt x="1485900" y="938022"/>
                  </a:moveTo>
                  <a:lnTo>
                    <a:pt x="1485900" y="12953"/>
                  </a:lnTo>
                  <a:lnTo>
                    <a:pt x="1479803" y="12953"/>
                  </a:lnTo>
                  <a:lnTo>
                    <a:pt x="1479803" y="938022"/>
                  </a:lnTo>
                  <a:lnTo>
                    <a:pt x="1485900" y="938022"/>
                  </a:lnTo>
                  <a:close/>
                </a:path>
                <a:path w="1492885" h="951229">
                  <a:moveTo>
                    <a:pt x="1485900" y="950976"/>
                  </a:moveTo>
                  <a:lnTo>
                    <a:pt x="1485900" y="938022"/>
                  </a:lnTo>
                  <a:lnTo>
                    <a:pt x="1479803" y="944880"/>
                  </a:lnTo>
                  <a:lnTo>
                    <a:pt x="1479803" y="950976"/>
                  </a:lnTo>
                  <a:lnTo>
                    <a:pt x="1485900" y="950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25">
            <a:extLst>
              <a:ext uri="{FF2B5EF4-FFF2-40B4-BE49-F238E27FC236}">
                <a16:creationId xmlns:a16="http://schemas.microsoft.com/office/drawing/2014/main" id="{F98819CE-4BDC-5586-6E3C-6F143F830D34}"/>
              </a:ext>
            </a:extLst>
          </p:cNvPr>
          <p:cNvSpPr txBox="1"/>
          <p:nvPr/>
        </p:nvSpPr>
        <p:spPr>
          <a:xfrm>
            <a:off x="2149720" y="3167599"/>
            <a:ext cx="1530350" cy="880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570">
              <a:lnSpc>
                <a:spcPts val="2265"/>
              </a:lnSpc>
              <a:spcBef>
                <a:spcPts val="95"/>
              </a:spcBef>
            </a:pP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950" i="1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  <a:p>
            <a:pPr marL="115570">
              <a:lnSpc>
                <a:spcPts val="2165"/>
              </a:lnSpc>
            </a:pPr>
            <a:r>
              <a:rPr sz="2000" i="1" spc="-5" dirty="0">
                <a:latin typeface="Times New Roman"/>
                <a:cs typeface="Times New Roman"/>
              </a:rPr>
              <a:t>S→L·=R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spc="-300" dirty="0">
                <a:latin typeface="Microsoft JhengHei UI"/>
                <a:cs typeface="Microsoft JhengHei UI"/>
              </a:rPr>
              <a:t>$</a:t>
            </a:r>
            <a:endParaRPr sz="2000" dirty="0">
              <a:latin typeface="Microsoft JhengHei UI"/>
              <a:cs typeface="Microsoft JhengHei UI"/>
            </a:endParaRPr>
          </a:p>
          <a:p>
            <a:pPr marL="115570">
              <a:lnSpc>
                <a:spcPts val="2300"/>
              </a:lnSpc>
            </a:pPr>
            <a:r>
              <a:rPr sz="2000" i="1" spc="-5" dirty="0">
                <a:latin typeface="Times New Roman"/>
                <a:cs typeface="Times New Roman"/>
              </a:rPr>
              <a:t>R→L·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spc="-300" dirty="0">
                <a:latin typeface="Microsoft JhengHei UI"/>
                <a:cs typeface="Microsoft JhengHei UI"/>
              </a:rPr>
              <a:t>$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71" name="object 27">
            <a:extLst>
              <a:ext uri="{FF2B5EF4-FFF2-40B4-BE49-F238E27FC236}">
                <a16:creationId xmlns:a16="http://schemas.microsoft.com/office/drawing/2014/main" id="{F897C372-FD78-689A-381C-033B228ECC9A}"/>
              </a:ext>
            </a:extLst>
          </p:cNvPr>
          <p:cNvSpPr txBox="1"/>
          <p:nvPr/>
        </p:nvSpPr>
        <p:spPr>
          <a:xfrm>
            <a:off x="1942196" y="3194270"/>
            <a:ext cx="180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Times New Roman"/>
                <a:cs typeface="Times New Roman"/>
              </a:rPr>
              <a:t>L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2" name="object 28">
            <a:extLst>
              <a:ext uri="{FF2B5EF4-FFF2-40B4-BE49-F238E27FC236}">
                <a16:creationId xmlns:a16="http://schemas.microsoft.com/office/drawing/2014/main" id="{D576FD8A-4E1F-D69E-DBA8-F0CA7C522EAE}"/>
              </a:ext>
            </a:extLst>
          </p:cNvPr>
          <p:cNvGrpSpPr/>
          <p:nvPr/>
        </p:nvGrpSpPr>
        <p:grpSpPr>
          <a:xfrm>
            <a:off x="2168262" y="4142706"/>
            <a:ext cx="1236980" cy="721360"/>
            <a:chOff x="4104017" y="3644646"/>
            <a:chExt cx="1236980" cy="721360"/>
          </a:xfrm>
        </p:grpSpPr>
        <p:sp>
          <p:nvSpPr>
            <p:cNvPr id="73" name="object 29">
              <a:extLst>
                <a:ext uri="{FF2B5EF4-FFF2-40B4-BE49-F238E27FC236}">
                  <a16:creationId xmlns:a16="http://schemas.microsoft.com/office/drawing/2014/main" id="{5B3A17D6-E402-BE7B-73D9-23B2262854E5}"/>
                </a:ext>
              </a:extLst>
            </p:cNvPr>
            <p:cNvSpPr/>
            <p:nvPr/>
          </p:nvSpPr>
          <p:spPr>
            <a:xfrm>
              <a:off x="4110875" y="3651504"/>
              <a:ext cx="1224280" cy="708025"/>
            </a:xfrm>
            <a:custGeom>
              <a:avLst/>
              <a:gdLst/>
              <a:ahLst/>
              <a:cxnLst/>
              <a:rect l="l" t="t" r="r" b="b"/>
              <a:pathLst>
                <a:path w="1224279" h="708025">
                  <a:moveTo>
                    <a:pt x="1223772" y="707898"/>
                  </a:moveTo>
                  <a:lnTo>
                    <a:pt x="1223772" y="0"/>
                  </a:lnTo>
                  <a:lnTo>
                    <a:pt x="0" y="0"/>
                  </a:lnTo>
                  <a:lnTo>
                    <a:pt x="0" y="707898"/>
                  </a:lnTo>
                  <a:lnTo>
                    <a:pt x="1223772" y="707898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30">
              <a:extLst>
                <a:ext uri="{FF2B5EF4-FFF2-40B4-BE49-F238E27FC236}">
                  <a16:creationId xmlns:a16="http://schemas.microsoft.com/office/drawing/2014/main" id="{E41767F8-16BE-FB31-5EDF-172D8E533AEA}"/>
                </a:ext>
              </a:extLst>
            </p:cNvPr>
            <p:cNvSpPr/>
            <p:nvPr/>
          </p:nvSpPr>
          <p:spPr>
            <a:xfrm>
              <a:off x="4104017" y="3644646"/>
              <a:ext cx="1236980" cy="721360"/>
            </a:xfrm>
            <a:custGeom>
              <a:avLst/>
              <a:gdLst/>
              <a:ahLst/>
              <a:cxnLst/>
              <a:rect l="l" t="t" r="r" b="b"/>
              <a:pathLst>
                <a:path w="1236979" h="721360">
                  <a:moveTo>
                    <a:pt x="1236726" y="720851"/>
                  </a:moveTo>
                  <a:lnTo>
                    <a:pt x="1236726" y="0"/>
                  </a:lnTo>
                  <a:lnTo>
                    <a:pt x="0" y="0"/>
                  </a:lnTo>
                  <a:lnTo>
                    <a:pt x="0" y="720851"/>
                  </a:lnTo>
                  <a:lnTo>
                    <a:pt x="6857" y="720851"/>
                  </a:lnTo>
                  <a:lnTo>
                    <a:pt x="6857" y="12953"/>
                  </a:lnTo>
                  <a:lnTo>
                    <a:pt x="12953" y="6857"/>
                  </a:lnTo>
                  <a:lnTo>
                    <a:pt x="12953" y="12953"/>
                  </a:lnTo>
                  <a:lnTo>
                    <a:pt x="1223772" y="12953"/>
                  </a:lnTo>
                  <a:lnTo>
                    <a:pt x="1223772" y="6857"/>
                  </a:lnTo>
                  <a:lnTo>
                    <a:pt x="1230629" y="12953"/>
                  </a:lnTo>
                  <a:lnTo>
                    <a:pt x="1230629" y="720851"/>
                  </a:lnTo>
                  <a:lnTo>
                    <a:pt x="1236726" y="720851"/>
                  </a:lnTo>
                  <a:close/>
                </a:path>
                <a:path w="1236979" h="721360">
                  <a:moveTo>
                    <a:pt x="12953" y="12953"/>
                  </a:moveTo>
                  <a:lnTo>
                    <a:pt x="12953" y="6857"/>
                  </a:lnTo>
                  <a:lnTo>
                    <a:pt x="6857" y="12953"/>
                  </a:lnTo>
                  <a:lnTo>
                    <a:pt x="12953" y="12953"/>
                  </a:lnTo>
                  <a:close/>
                </a:path>
                <a:path w="1236979" h="721360">
                  <a:moveTo>
                    <a:pt x="12953" y="708659"/>
                  </a:moveTo>
                  <a:lnTo>
                    <a:pt x="12953" y="12953"/>
                  </a:lnTo>
                  <a:lnTo>
                    <a:pt x="6857" y="12953"/>
                  </a:lnTo>
                  <a:lnTo>
                    <a:pt x="6857" y="708659"/>
                  </a:lnTo>
                  <a:lnTo>
                    <a:pt x="12953" y="708659"/>
                  </a:lnTo>
                  <a:close/>
                </a:path>
                <a:path w="1236979" h="721360">
                  <a:moveTo>
                    <a:pt x="1230629" y="708659"/>
                  </a:moveTo>
                  <a:lnTo>
                    <a:pt x="6857" y="708659"/>
                  </a:lnTo>
                  <a:lnTo>
                    <a:pt x="12953" y="714755"/>
                  </a:lnTo>
                  <a:lnTo>
                    <a:pt x="12953" y="720851"/>
                  </a:lnTo>
                  <a:lnTo>
                    <a:pt x="1223772" y="720851"/>
                  </a:lnTo>
                  <a:lnTo>
                    <a:pt x="1223772" y="714755"/>
                  </a:lnTo>
                  <a:lnTo>
                    <a:pt x="1230629" y="708659"/>
                  </a:lnTo>
                  <a:close/>
                </a:path>
                <a:path w="1236979" h="721360">
                  <a:moveTo>
                    <a:pt x="12953" y="720851"/>
                  </a:moveTo>
                  <a:lnTo>
                    <a:pt x="12953" y="714755"/>
                  </a:lnTo>
                  <a:lnTo>
                    <a:pt x="6857" y="708659"/>
                  </a:lnTo>
                  <a:lnTo>
                    <a:pt x="6857" y="720851"/>
                  </a:lnTo>
                  <a:lnTo>
                    <a:pt x="12953" y="720851"/>
                  </a:lnTo>
                  <a:close/>
                </a:path>
                <a:path w="1236979" h="721360">
                  <a:moveTo>
                    <a:pt x="1230629" y="12953"/>
                  </a:moveTo>
                  <a:lnTo>
                    <a:pt x="1223772" y="6857"/>
                  </a:lnTo>
                  <a:lnTo>
                    <a:pt x="1223772" y="12953"/>
                  </a:lnTo>
                  <a:lnTo>
                    <a:pt x="1230629" y="12953"/>
                  </a:lnTo>
                  <a:close/>
                </a:path>
                <a:path w="1236979" h="721360">
                  <a:moveTo>
                    <a:pt x="1230629" y="708659"/>
                  </a:moveTo>
                  <a:lnTo>
                    <a:pt x="1230629" y="12953"/>
                  </a:lnTo>
                  <a:lnTo>
                    <a:pt x="1223772" y="12953"/>
                  </a:lnTo>
                  <a:lnTo>
                    <a:pt x="1223772" y="708659"/>
                  </a:lnTo>
                  <a:lnTo>
                    <a:pt x="1230629" y="708659"/>
                  </a:lnTo>
                  <a:close/>
                </a:path>
                <a:path w="1236979" h="721360">
                  <a:moveTo>
                    <a:pt x="1230629" y="720851"/>
                  </a:moveTo>
                  <a:lnTo>
                    <a:pt x="1230629" y="708659"/>
                  </a:lnTo>
                  <a:lnTo>
                    <a:pt x="1223772" y="714755"/>
                  </a:lnTo>
                  <a:lnTo>
                    <a:pt x="1223772" y="720851"/>
                  </a:lnTo>
                  <a:lnTo>
                    <a:pt x="1230629" y="7208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31">
            <a:extLst>
              <a:ext uri="{FF2B5EF4-FFF2-40B4-BE49-F238E27FC236}">
                <a16:creationId xmlns:a16="http://schemas.microsoft.com/office/drawing/2014/main" id="{673CF8B8-9B0D-5F15-1B68-DF83CF588B7C}"/>
              </a:ext>
            </a:extLst>
          </p:cNvPr>
          <p:cNvSpPr txBox="1"/>
          <p:nvPr/>
        </p:nvSpPr>
        <p:spPr>
          <a:xfrm>
            <a:off x="2149720" y="4173439"/>
            <a:ext cx="1275080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570">
              <a:lnSpc>
                <a:spcPts val="2365"/>
              </a:lnSpc>
              <a:spcBef>
                <a:spcPts val="95"/>
              </a:spcBef>
            </a:pP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950" i="1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  <a:p>
            <a:pPr marL="115570">
              <a:lnSpc>
                <a:spcPts val="2365"/>
              </a:lnSpc>
            </a:pPr>
            <a:r>
              <a:rPr sz="2000" i="1" spc="-5" dirty="0">
                <a:latin typeface="Times New Roman"/>
                <a:cs typeface="Times New Roman"/>
              </a:rPr>
              <a:t>S→R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·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spc="-300" dirty="0">
                <a:latin typeface="Microsoft JhengHei UI"/>
                <a:cs typeface="Microsoft JhengHei UI"/>
              </a:rPr>
              <a:t>$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77" name="object 33">
            <a:extLst>
              <a:ext uri="{FF2B5EF4-FFF2-40B4-BE49-F238E27FC236}">
                <a16:creationId xmlns:a16="http://schemas.microsoft.com/office/drawing/2014/main" id="{E689C55F-EDAF-E691-1E65-716C207F30C6}"/>
              </a:ext>
            </a:extLst>
          </p:cNvPr>
          <p:cNvSpPr txBox="1"/>
          <p:nvPr/>
        </p:nvSpPr>
        <p:spPr>
          <a:xfrm>
            <a:off x="1914764" y="4062949"/>
            <a:ext cx="1949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8" name="object 34">
            <a:extLst>
              <a:ext uri="{FF2B5EF4-FFF2-40B4-BE49-F238E27FC236}">
                <a16:creationId xmlns:a16="http://schemas.microsoft.com/office/drawing/2014/main" id="{CFA1CBDD-FD97-53BA-C965-C6DEDD4A534C}"/>
              </a:ext>
            </a:extLst>
          </p:cNvPr>
          <p:cNvGrpSpPr/>
          <p:nvPr/>
        </p:nvGrpSpPr>
        <p:grpSpPr>
          <a:xfrm>
            <a:off x="2179692" y="4935186"/>
            <a:ext cx="1581150" cy="1516380"/>
            <a:chOff x="4115447" y="4437126"/>
            <a:chExt cx="1581150" cy="1516380"/>
          </a:xfrm>
        </p:grpSpPr>
        <p:sp>
          <p:nvSpPr>
            <p:cNvPr id="79" name="object 35">
              <a:extLst>
                <a:ext uri="{FF2B5EF4-FFF2-40B4-BE49-F238E27FC236}">
                  <a16:creationId xmlns:a16="http://schemas.microsoft.com/office/drawing/2014/main" id="{9CD45E44-05CB-84B0-6E67-00EEB544C9BE}"/>
                </a:ext>
              </a:extLst>
            </p:cNvPr>
            <p:cNvSpPr/>
            <p:nvPr/>
          </p:nvSpPr>
          <p:spPr>
            <a:xfrm>
              <a:off x="4121543" y="4443222"/>
              <a:ext cx="1568450" cy="1503680"/>
            </a:xfrm>
            <a:custGeom>
              <a:avLst/>
              <a:gdLst/>
              <a:ahLst/>
              <a:cxnLst/>
              <a:rect l="l" t="t" r="r" b="b"/>
              <a:pathLst>
                <a:path w="1568450" h="1503679">
                  <a:moveTo>
                    <a:pt x="1568196" y="1503426"/>
                  </a:moveTo>
                  <a:lnTo>
                    <a:pt x="1568196" y="0"/>
                  </a:lnTo>
                  <a:lnTo>
                    <a:pt x="0" y="0"/>
                  </a:lnTo>
                  <a:lnTo>
                    <a:pt x="0" y="1503426"/>
                  </a:lnTo>
                  <a:lnTo>
                    <a:pt x="1568196" y="1503426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6">
              <a:extLst>
                <a:ext uri="{FF2B5EF4-FFF2-40B4-BE49-F238E27FC236}">
                  <a16:creationId xmlns:a16="http://schemas.microsoft.com/office/drawing/2014/main" id="{CC42394A-BCBD-C651-2F96-1FE60B1A46FE}"/>
                </a:ext>
              </a:extLst>
            </p:cNvPr>
            <p:cNvSpPr/>
            <p:nvPr/>
          </p:nvSpPr>
          <p:spPr>
            <a:xfrm>
              <a:off x="4115447" y="4437126"/>
              <a:ext cx="1581150" cy="1516380"/>
            </a:xfrm>
            <a:custGeom>
              <a:avLst/>
              <a:gdLst/>
              <a:ahLst/>
              <a:cxnLst/>
              <a:rect l="l" t="t" r="r" b="b"/>
              <a:pathLst>
                <a:path w="1581150" h="1516379">
                  <a:moveTo>
                    <a:pt x="1581150" y="1516379"/>
                  </a:moveTo>
                  <a:lnTo>
                    <a:pt x="1581150" y="0"/>
                  </a:lnTo>
                  <a:lnTo>
                    <a:pt x="0" y="0"/>
                  </a:lnTo>
                  <a:lnTo>
                    <a:pt x="0" y="1516379"/>
                  </a:lnTo>
                  <a:lnTo>
                    <a:pt x="6096" y="1516379"/>
                  </a:lnTo>
                  <a:lnTo>
                    <a:pt x="6096" y="12953"/>
                  </a:lnTo>
                  <a:lnTo>
                    <a:pt x="12192" y="6096"/>
                  </a:lnTo>
                  <a:lnTo>
                    <a:pt x="12192" y="12953"/>
                  </a:lnTo>
                  <a:lnTo>
                    <a:pt x="1568196" y="12953"/>
                  </a:lnTo>
                  <a:lnTo>
                    <a:pt x="1568196" y="6096"/>
                  </a:lnTo>
                  <a:lnTo>
                    <a:pt x="1574292" y="12953"/>
                  </a:lnTo>
                  <a:lnTo>
                    <a:pt x="1574292" y="1516379"/>
                  </a:lnTo>
                  <a:lnTo>
                    <a:pt x="1581150" y="1516379"/>
                  </a:lnTo>
                  <a:close/>
                </a:path>
                <a:path w="1581150" h="1516379">
                  <a:moveTo>
                    <a:pt x="12192" y="12953"/>
                  </a:moveTo>
                  <a:lnTo>
                    <a:pt x="12192" y="6096"/>
                  </a:lnTo>
                  <a:lnTo>
                    <a:pt x="6096" y="12953"/>
                  </a:lnTo>
                  <a:lnTo>
                    <a:pt x="12192" y="12953"/>
                  </a:lnTo>
                  <a:close/>
                </a:path>
                <a:path w="1581150" h="1516379">
                  <a:moveTo>
                    <a:pt x="12192" y="1503426"/>
                  </a:moveTo>
                  <a:lnTo>
                    <a:pt x="12192" y="12953"/>
                  </a:lnTo>
                  <a:lnTo>
                    <a:pt x="6096" y="12953"/>
                  </a:lnTo>
                  <a:lnTo>
                    <a:pt x="6096" y="1503426"/>
                  </a:lnTo>
                  <a:lnTo>
                    <a:pt x="12192" y="1503426"/>
                  </a:lnTo>
                  <a:close/>
                </a:path>
                <a:path w="1581150" h="1516379">
                  <a:moveTo>
                    <a:pt x="1574292" y="1503426"/>
                  </a:moveTo>
                  <a:lnTo>
                    <a:pt x="6096" y="1503426"/>
                  </a:lnTo>
                  <a:lnTo>
                    <a:pt x="12192" y="1509522"/>
                  </a:lnTo>
                  <a:lnTo>
                    <a:pt x="12192" y="1516379"/>
                  </a:lnTo>
                  <a:lnTo>
                    <a:pt x="1568196" y="1516379"/>
                  </a:lnTo>
                  <a:lnTo>
                    <a:pt x="1568196" y="1509522"/>
                  </a:lnTo>
                  <a:lnTo>
                    <a:pt x="1574292" y="1503426"/>
                  </a:lnTo>
                  <a:close/>
                </a:path>
                <a:path w="1581150" h="1516379">
                  <a:moveTo>
                    <a:pt x="12192" y="1516379"/>
                  </a:moveTo>
                  <a:lnTo>
                    <a:pt x="12192" y="1509522"/>
                  </a:lnTo>
                  <a:lnTo>
                    <a:pt x="6096" y="1503426"/>
                  </a:lnTo>
                  <a:lnTo>
                    <a:pt x="6096" y="1516379"/>
                  </a:lnTo>
                  <a:lnTo>
                    <a:pt x="12192" y="1516379"/>
                  </a:lnTo>
                  <a:close/>
                </a:path>
                <a:path w="1581150" h="1516379">
                  <a:moveTo>
                    <a:pt x="1574292" y="12953"/>
                  </a:moveTo>
                  <a:lnTo>
                    <a:pt x="1568196" y="6096"/>
                  </a:lnTo>
                  <a:lnTo>
                    <a:pt x="1568196" y="12953"/>
                  </a:lnTo>
                  <a:lnTo>
                    <a:pt x="1574292" y="12953"/>
                  </a:lnTo>
                  <a:close/>
                </a:path>
                <a:path w="1581150" h="1516379">
                  <a:moveTo>
                    <a:pt x="1574292" y="1503426"/>
                  </a:moveTo>
                  <a:lnTo>
                    <a:pt x="1574292" y="12953"/>
                  </a:lnTo>
                  <a:lnTo>
                    <a:pt x="1568196" y="12953"/>
                  </a:lnTo>
                  <a:lnTo>
                    <a:pt x="1568196" y="1503426"/>
                  </a:lnTo>
                  <a:lnTo>
                    <a:pt x="1574292" y="1503426"/>
                  </a:lnTo>
                  <a:close/>
                </a:path>
                <a:path w="1581150" h="1516379">
                  <a:moveTo>
                    <a:pt x="1574292" y="1516379"/>
                  </a:moveTo>
                  <a:lnTo>
                    <a:pt x="1574292" y="1503426"/>
                  </a:lnTo>
                  <a:lnTo>
                    <a:pt x="1568196" y="1509522"/>
                  </a:lnTo>
                  <a:lnTo>
                    <a:pt x="1568196" y="1516379"/>
                  </a:lnTo>
                  <a:lnTo>
                    <a:pt x="1574292" y="15163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37">
            <a:extLst>
              <a:ext uri="{FF2B5EF4-FFF2-40B4-BE49-F238E27FC236}">
                <a16:creationId xmlns:a16="http://schemas.microsoft.com/office/drawing/2014/main" id="{D860FC57-51EC-B40A-8802-18C634834657}"/>
              </a:ext>
            </a:extLst>
          </p:cNvPr>
          <p:cNvSpPr txBox="1"/>
          <p:nvPr/>
        </p:nvSpPr>
        <p:spPr>
          <a:xfrm>
            <a:off x="2185788" y="4941281"/>
            <a:ext cx="1568450" cy="1503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ts val="2265"/>
              </a:lnSpc>
              <a:spcBef>
                <a:spcPts val="95"/>
              </a:spcBef>
            </a:pP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950" i="1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  <a:p>
            <a:pPr marL="90805" marR="115570" algn="just">
              <a:lnSpc>
                <a:spcPct val="91700"/>
              </a:lnSpc>
              <a:spcBef>
                <a:spcPts val="60"/>
              </a:spcBef>
            </a:pPr>
            <a:r>
              <a:rPr sz="2000" i="1" spc="-5" dirty="0">
                <a:latin typeface="Times New Roman"/>
                <a:cs typeface="Times New Roman"/>
              </a:rPr>
              <a:t>L→*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·R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spc="-100" dirty="0">
                <a:latin typeface="Times New Roman"/>
                <a:cs typeface="Times New Roman"/>
              </a:rPr>
              <a:t>=/</a:t>
            </a:r>
            <a:r>
              <a:rPr sz="2000" spc="-100" dirty="0">
                <a:latin typeface="Microsoft JhengHei UI"/>
                <a:cs typeface="Microsoft JhengHei UI"/>
              </a:rPr>
              <a:t>$ </a:t>
            </a:r>
            <a:r>
              <a:rPr sz="2000" spc="-490" dirty="0">
                <a:latin typeface="Microsoft JhengHei UI"/>
                <a:cs typeface="Microsoft JhengHei UI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R→ · L , </a:t>
            </a:r>
            <a:r>
              <a:rPr sz="2000" i="1" spc="-100" dirty="0">
                <a:latin typeface="Times New Roman"/>
                <a:cs typeface="Times New Roman"/>
              </a:rPr>
              <a:t>=/</a:t>
            </a:r>
            <a:r>
              <a:rPr sz="2000" spc="-100" dirty="0">
                <a:latin typeface="Microsoft JhengHei UI"/>
                <a:cs typeface="Microsoft JhengHei UI"/>
              </a:rPr>
              <a:t>$ </a:t>
            </a:r>
            <a:r>
              <a:rPr sz="2000" spc="-95" dirty="0">
                <a:latin typeface="Microsoft JhengHei UI"/>
                <a:cs typeface="Microsoft JhengHei UI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L→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·*R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spc="-100" dirty="0">
                <a:latin typeface="Times New Roman"/>
                <a:cs typeface="Times New Roman"/>
              </a:rPr>
              <a:t>=/</a:t>
            </a:r>
            <a:r>
              <a:rPr sz="2000" spc="-100" dirty="0">
                <a:latin typeface="Microsoft JhengHei UI"/>
                <a:cs typeface="Microsoft JhengHei UI"/>
              </a:rPr>
              <a:t>$ </a:t>
            </a:r>
            <a:r>
              <a:rPr sz="2000" spc="-490" dirty="0">
                <a:latin typeface="Microsoft JhengHei UI"/>
                <a:cs typeface="Microsoft JhengHei UI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L→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·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id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i="1" spc="-100" dirty="0">
                <a:latin typeface="Times New Roman"/>
                <a:cs typeface="Times New Roman"/>
              </a:rPr>
              <a:t>=/</a:t>
            </a:r>
            <a:r>
              <a:rPr sz="2000" spc="-100" dirty="0">
                <a:latin typeface="Microsoft JhengHei UI"/>
                <a:cs typeface="Microsoft JhengHei UI"/>
              </a:rPr>
              <a:t>$</a:t>
            </a:r>
            <a:endParaRPr sz="2000" dirty="0">
              <a:latin typeface="Microsoft JhengHei UI"/>
              <a:cs typeface="Microsoft JhengHei UI"/>
            </a:endParaRPr>
          </a:p>
        </p:txBody>
      </p:sp>
      <p:grpSp>
        <p:nvGrpSpPr>
          <p:cNvPr id="82" name="object 38">
            <a:extLst>
              <a:ext uri="{FF2B5EF4-FFF2-40B4-BE49-F238E27FC236}">
                <a16:creationId xmlns:a16="http://schemas.microsoft.com/office/drawing/2014/main" id="{24BB6B94-7459-BB0A-44D2-90ABFF70CD48}"/>
              </a:ext>
            </a:extLst>
          </p:cNvPr>
          <p:cNvGrpSpPr/>
          <p:nvPr/>
        </p:nvGrpSpPr>
        <p:grpSpPr>
          <a:xfrm>
            <a:off x="4122792" y="5979888"/>
            <a:ext cx="1595755" cy="719455"/>
            <a:chOff x="6058547" y="5481828"/>
            <a:chExt cx="1595755" cy="719455"/>
          </a:xfrm>
        </p:grpSpPr>
        <p:sp>
          <p:nvSpPr>
            <p:cNvPr id="83" name="object 39">
              <a:extLst>
                <a:ext uri="{FF2B5EF4-FFF2-40B4-BE49-F238E27FC236}">
                  <a16:creationId xmlns:a16="http://schemas.microsoft.com/office/drawing/2014/main" id="{9C3C7715-5791-7E3A-D928-5486ED4EAC08}"/>
                </a:ext>
              </a:extLst>
            </p:cNvPr>
            <p:cNvSpPr/>
            <p:nvPr/>
          </p:nvSpPr>
          <p:spPr>
            <a:xfrm>
              <a:off x="6064643" y="5487924"/>
              <a:ext cx="1583055" cy="706755"/>
            </a:xfrm>
            <a:custGeom>
              <a:avLst/>
              <a:gdLst/>
              <a:ahLst/>
              <a:cxnLst/>
              <a:rect l="l" t="t" r="r" b="b"/>
              <a:pathLst>
                <a:path w="1583054" h="706754">
                  <a:moveTo>
                    <a:pt x="1582674" y="706374"/>
                  </a:moveTo>
                  <a:lnTo>
                    <a:pt x="1582674" y="0"/>
                  </a:lnTo>
                  <a:lnTo>
                    <a:pt x="0" y="0"/>
                  </a:lnTo>
                  <a:lnTo>
                    <a:pt x="0" y="706374"/>
                  </a:lnTo>
                  <a:lnTo>
                    <a:pt x="1582674" y="706374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40">
              <a:extLst>
                <a:ext uri="{FF2B5EF4-FFF2-40B4-BE49-F238E27FC236}">
                  <a16:creationId xmlns:a16="http://schemas.microsoft.com/office/drawing/2014/main" id="{0B78EEAD-FB30-70D5-E0A3-C71D0541492E}"/>
                </a:ext>
              </a:extLst>
            </p:cNvPr>
            <p:cNvSpPr/>
            <p:nvPr/>
          </p:nvSpPr>
          <p:spPr>
            <a:xfrm>
              <a:off x="6058547" y="5481828"/>
              <a:ext cx="1595755" cy="719455"/>
            </a:xfrm>
            <a:custGeom>
              <a:avLst/>
              <a:gdLst/>
              <a:ahLst/>
              <a:cxnLst/>
              <a:rect l="l" t="t" r="r" b="b"/>
              <a:pathLst>
                <a:path w="1595754" h="719454">
                  <a:moveTo>
                    <a:pt x="1595628" y="719327"/>
                  </a:moveTo>
                  <a:lnTo>
                    <a:pt x="1595628" y="0"/>
                  </a:lnTo>
                  <a:lnTo>
                    <a:pt x="0" y="0"/>
                  </a:lnTo>
                  <a:lnTo>
                    <a:pt x="0" y="719327"/>
                  </a:lnTo>
                  <a:lnTo>
                    <a:pt x="6096" y="719327"/>
                  </a:lnTo>
                  <a:lnTo>
                    <a:pt x="6096" y="12954"/>
                  </a:lnTo>
                  <a:lnTo>
                    <a:pt x="12192" y="6096"/>
                  </a:lnTo>
                  <a:lnTo>
                    <a:pt x="12192" y="12954"/>
                  </a:lnTo>
                  <a:lnTo>
                    <a:pt x="1582674" y="12954"/>
                  </a:lnTo>
                  <a:lnTo>
                    <a:pt x="1582674" y="6096"/>
                  </a:lnTo>
                  <a:lnTo>
                    <a:pt x="1588769" y="12954"/>
                  </a:lnTo>
                  <a:lnTo>
                    <a:pt x="1588769" y="719327"/>
                  </a:lnTo>
                  <a:lnTo>
                    <a:pt x="1595628" y="719327"/>
                  </a:lnTo>
                  <a:close/>
                </a:path>
                <a:path w="1595754" h="719454">
                  <a:moveTo>
                    <a:pt x="12192" y="12954"/>
                  </a:moveTo>
                  <a:lnTo>
                    <a:pt x="12192" y="6096"/>
                  </a:lnTo>
                  <a:lnTo>
                    <a:pt x="6096" y="12954"/>
                  </a:lnTo>
                  <a:lnTo>
                    <a:pt x="12192" y="12954"/>
                  </a:lnTo>
                  <a:close/>
                </a:path>
                <a:path w="1595754" h="719454">
                  <a:moveTo>
                    <a:pt x="12192" y="706374"/>
                  </a:moveTo>
                  <a:lnTo>
                    <a:pt x="12192" y="12954"/>
                  </a:lnTo>
                  <a:lnTo>
                    <a:pt x="6096" y="12954"/>
                  </a:lnTo>
                  <a:lnTo>
                    <a:pt x="6096" y="706374"/>
                  </a:lnTo>
                  <a:lnTo>
                    <a:pt x="12192" y="706374"/>
                  </a:lnTo>
                  <a:close/>
                </a:path>
                <a:path w="1595754" h="719454">
                  <a:moveTo>
                    <a:pt x="1588769" y="706374"/>
                  </a:moveTo>
                  <a:lnTo>
                    <a:pt x="6096" y="706374"/>
                  </a:lnTo>
                  <a:lnTo>
                    <a:pt x="12192" y="712470"/>
                  </a:lnTo>
                  <a:lnTo>
                    <a:pt x="12192" y="719327"/>
                  </a:lnTo>
                  <a:lnTo>
                    <a:pt x="1582674" y="719327"/>
                  </a:lnTo>
                  <a:lnTo>
                    <a:pt x="1582674" y="712470"/>
                  </a:lnTo>
                  <a:lnTo>
                    <a:pt x="1588769" y="706374"/>
                  </a:lnTo>
                  <a:close/>
                </a:path>
                <a:path w="1595754" h="719454">
                  <a:moveTo>
                    <a:pt x="12192" y="719327"/>
                  </a:moveTo>
                  <a:lnTo>
                    <a:pt x="12192" y="712470"/>
                  </a:lnTo>
                  <a:lnTo>
                    <a:pt x="6096" y="706374"/>
                  </a:lnTo>
                  <a:lnTo>
                    <a:pt x="6096" y="719327"/>
                  </a:lnTo>
                  <a:lnTo>
                    <a:pt x="12192" y="719327"/>
                  </a:lnTo>
                  <a:close/>
                </a:path>
                <a:path w="1595754" h="719454">
                  <a:moveTo>
                    <a:pt x="1588769" y="12954"/>
                  </a:moveTo>
                  <a:lnTo>
                    <a:pt x="1582674" y="6096"/>
                  </a:lnTo>
                  <a:lnTo>
                    <a:pt x="1582674" y="12954"/>
                  </a:lnTo>
                  <a:lnTo>
                    <a:pt x="1588769" y="12954"/>
                  </a:lnTo>
                  <a:close/>
                </a:path>
                <a:path w="1595754" h="719454">
                  <a:moveTo>
                    <a:pt x="1588769" y="706374"/>
                  </a:moveTo>
                  <a:lnTo>
                    <a:pt x="1588769" y="12954"/>
                  </a:lnTo>
                  <a:lnTo>
                    <a:pt x="1582674" y="12954"/>
                  </a:lnTo>
                  <a:lnTo>
                    <a:pt x="1582674" y="706374"/>
                  </a:lnTo>
                  <a:lnTo>
                    <a:pt x="1588769" y="706374"/>
                  </a:lnTo>
                  <a:close/>
                </a:path>
                <a:path w="1595754" h="719454">
                  <a:moveTo>
                    <a:pt x="1588769" y="719327"/>
                  </a:moveTo>
                  <a:lnTo>
                    <a:pt x="1588769" y="706374"/>
                  </a:lnTo>
                  <a:lnTo>
                    <a:pt x="1582674" y="712470"/>
                  </a:lnTo>
                  <a:lnTo>
                    <a:pt x="1582674" y="719327"/>
                  </a:lnTo>
                  <a:lnTo>
                    <a:pt x="1588769" y="719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41">
            <a:extLst>
              <a:ext uri="{FF2B5EF4-FFF2-40B4-BE49-F238E27FC236}">
                <a16:creationId xmlns:a16="http://schemas.microsoft.com/office/drawing/2014/main" id="{FA6E4B3F-1857-2420-938C-8916B160AB99}"/>
              </a:ext>
            </a:extLst>
          </p:cNvPr>
          <p:cNvSpPr txBox="1"/>
          <p:nvPr/>
        </p:nvSpPr>
        <p:spPr>
          <a:xfrm>
            <a:off x="4128888" y="5985983"/>
            <a:ext cx="1583055" cy="652743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ts val="2365"/>
              </a:lnSpc>
              <a:spcBef>
                <a:spcPts val="290"/>
              </a:spcBef>
            </a:pP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950" i="1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  <a:p>
            <a:pPr marL="90805">
              <a:lnSpc>
                <a:spcPts val="2365"/>
              </a:lnSpc>
            </a:pPr>
            <a:r>
              <a:rPr sz="2000" i="1" spc="-5" dirty="0">
                <a:latin typeface="Times New Roman"/>
                <a:cs typeface="Times New Roman"/>
              </a:rPr>
              <a:t>L→</a:t>
            </a:r>
            <a:r>
              <a:rPr sz="2000" b="1" spc="-5" dirty="0">
                <a:latin typeface="Times New Roman"/>
                <a:cs typeface="Times New Roman"/>
              </a:rPr>
              <a:t>id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·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=/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spc="-300" dirty="0">
                <a:latin typeface="Microsoft JhengHei UI"/>
                <a:cs typeface="Microsoft JhengHei UI"/>
              </a:rPr>
              <a:t>$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86" name="object 42">
            <a:extLst>
              <a:ext uri="{FF2B5EF4-FFF2-40B4-BE49-F238E27FC236}">
                <a16:creationId xmlns:a16="http://schemas.microsoft.com/office/drawing/2014/main" id="{3214D30F-76A5-A778-D77B-8E48ACEE94B6}"/>
              </a:ext>
            </a:extLst>
          </p:cNvPr>
          <p:cNvSpPr txBox="1"/>
          <p:nvPr/>
        </p:nvSpPr>
        <p:spPr>
          <a:xfrm>
            <a:off x="1980296" y="4661124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Times New Roman"/>
                <a:cs typeface="Times New Roman"/>
              </a:rPr>
              <a:t>*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7" name="object 43">
            <a:extLst>
              <a:ext uri="{FF2B5EF4-FFF2-40B4-BE49-F238E27FC236}">
                <a16:creationId xmlns:a16="http://schemas.microsoft.com/office/drawing/2014/main" id="{72302E17-5009-CC26-64E3-EFA14804095A}"/>
              </a:ext>
            </a:extLst>
          </p:cNvPr>
          <p:cNvSpPr txBox="1"/>
          <p:nvPr/>
        </p:nvSpPr>
        <p:spPr>
          <a:xfrm>
            <a:off x="1622920" y="5302733"/>
            <a:ext cx="2381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Times New Roman"/>
                <a:cs typeface="Times New Roman"/>
              </a:rPr>
              <a:t>id</a:t>
            </a:r>
            <a:endParaRPr sz="2000" b="1" dirty="0">
              <a:latin typeface="Times New Roman"/>
              <a:cs typeface="Times New Roman"/>
            </a:endParaRPr>
          </a:p>
        </p:txBody>
      </p:sp>
      <p:sp>
        <p:nvSpPr>
          <p:cNvPr id="89" name="object 45">
            <a:extLst>
              <a:ext uri="{FF2B5EF4-FFF2-40B4-BE49-F238E27FC236}">
                <a16:creationId xmlns:a16="http://schemas.microsoft.com/office/drawing/2014/main" id="{34A64570-E679-54EA-C8A8-CE5E8651BAB3}"/>
              </a:ext>
            </a:extLst>
          </p:cNvPr>
          <p:cNvSpPr txBox="1"/>
          <p:nvPr/>
        </p:nvSpPr>
        <p:spPr>
          <a:xfrm>
            <a:off x="3727562" y="3324572"/>
            <a:ext cx="1701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Times New Roman"/>
                <a:cs typeface="Times New Roman"/>
              </a:rPr>
              <a:t>=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90" name="object 46">
            <a:extLst>
              <a:ext uri="{FF2B5EF4-FFF2-40B4-BE49-F238E27FC236}">
                <a16:creationId xmlns:a16="http://schemas.microsoft.com/office/drawing/2014/main" id="{FF456081-DFEF-5783-C446-34C72A01D2A3}"/>
              </a:ext>
            </a:extLst>
          </p:cNvPr>
          <p:cNvGrpSpPr/>
          <p:nvPr/>
        </p:nvGrpSpPr>
        <p:grpSpPr>
          <a:xfrm>
            <a:off x="4122792" y="4432265"/>
            <a:ext cx="1666875" cy="718820"/>
            <a:chOff x="6058547" y="3934205"/>
            <a:chExt cx="1666875" cy="718820"/>
          </a:xfrm>
        </p:grpSpPr>
        <p:sp>
          <p:nvSpPr>
            <p:cNvPr id="91" name="object 47">
              <a:extLst>
                <a:ext uri="{FF2B5EF4-FFF2-40B4-BE49-F238E27FC236}">
                  <a16:creationId xmlns:a16="http://schemas.microsoft.com/office/drawing/2014/main" id="{14C8F28C-7AD1-D90E-BE46-D7EA2229BE6D}"/>
                </a:ext>
              </a:extLst>
            </p:cNvPr>
            <p:cNvSpPr/>
            <p:nvPr/>
          </p:nvSpPr>
          <p:spPr>
            <a:xfrm>
              <a:off x="6064643" y="3940301"/>
              <a:ext cx="1654810" cy="706755"/>
            </a:xfrm>
            <a:custGeom>
              <a:avLst/>
              <a:gdLst/>
              <a:ahLst/>
              <a:cxnLst/>
              <a:rect l="l" t="t" r="r" b="b"/>
              <a:pathLst>
                <a:path w="1654809" h="706754">
                  <a:moveTo>
                    <a:pt x="1654301" y="706374"/>
                  </a:moveTo>
                  <a:lnTo>
                    <a:pt x="1654301" y="0"/>
                  </a:lnTo>
                  <a:lnTo>
                    <a:pt x="0" y="0"/>
                  </a:lnTo>
                  <a:lnTo>
                    <a:pt x="0" y="706374"/>
                  </a:lnTo>
                  <a:lnTo>
                    <a:pt x="1654301" y="706374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48">
              <a:extLst>
                <a:ext uri="{FF2B5EF4-FFF2-40B4-BE49-F238E27FC236}">
                  <a16:creationId xmlns:a16="http://schemas.microsoft.com/office/drawing/2014/main" id="{7A86A9CC-66DA-A112-4788-CC910AD7C0D9}"/>
                </a:ext>
              </a:extLst>
            </p:cNvPr>
            <p:cNvSpPr/>
            <p:nvPr/>
          </p:nvSpPr>
          <p:spPr>
            <a:xfrm>
              <a:off x="6058547" y="3934205"/>
              <a:ext cx="1666875" cy="718820"/>
            </a:xfrm>
            <a:custGeom>
              <a:avLst/>
              <a:gdLst/>
              <a:ahLst/>
              <a:cxnLst/>
              <a:rect l="l" t="t" r="r" b="b"/>
              <a:pathLst>
                <a:path w="1666875" h="718820">
                  <a:moveTo>
                    <a:pt x="1666493" y="718565"/>
                  </a:moveTo>
                  <a:lnTo>
                    <a:pt x="1666493" y="0"/>
                  </a:lnTo>
                  <a:lnTo>
                    <a:pt x="0" y="0"/>
                  </a:lnTo>
                  <a:lnTo>
                    <a:pt x="0" y="718565"/>
                  </a:lnTo>
                  <a:lnTo>
                    <a:pt x="6096" y="718565"/>
                  </a:lnTo>
                  <a:lnTo>
                    <a:pt x="6096" y="12191"/>
                  </a:lnTo>
                  <a:lnTo>
                    <a:pt x="12192" y="6095"/>
                  </a:lnTo>
                  <a:lnTo>
                    <a:pt x="12192" y="12191"/>
                  </a:lnTo>
                  <a:lnTo>
                    <a:pt x="1654289" y="12191"/>
                  </a:lnTo>
                  <a:lnTo>
                    <a:pt x="1654289" y="6095"/>
                  </a:lnTo>
                  <a:lnTo>
                    <a:pt x="1660398" y="12191"/>
                  </a:lnTo>
                  <a:lnTo>
                    <a:pt x="1660398" y="718565"/>
                  </a:lnTo>
                  <a:lnTo>
                    <a:pt x="1666493" y="718565"/>
                  </a:lnTo>
                  <a:close/>
                </a:path>
                <a:path w="1666875" h="718820">
                  <a:moveTo>
                    <a:pt x="12192" y="12191"/>
                  </a:moveTo>
                  <a:lnTo>
                    <a:pt x="12192" y="6095"/>
                  </a:lnTo>
                  <a:lnTo>
                    <a:pt x="6096" y="12191"/>
                  </a:lnTo>
                  <a:lnTo>
                    <a:pt x="12192" y="12191"/>
                  </a:lnTo>
                  <a:close/>
                </a:path>
                <a:path w="1666875" h="718820">
                  <a:moveTo>
                    <a:pt x="12192" y="706373"/>
                  </a:moveTo>
                  <a:lnTo>
                    <a:pt x="12192" y="12191"/>
                  </a:lnTo>
                  <a:lnTo>
                    <a:pt x="6096" y="12191"/>
                  </a:lnTo>
                  <a:lnTo>
                    <a:pt x="6096" y="706373"/>
                  </a:lnTo>
                  <a:lnTo>
                    <a:pt x="12192" y="706373"/>
                  </a:lnTo>
                  <a:close/>
                </a:path>
                <a:path w="1666875" h="718820">
                  <a:moveTo>
                    <a:pt x="1660398" y="706373"/>
                  </a:moveTo>
                  <a:lnTo>
                    <a:pt x="6096" y="706373"/>
                  </a:lnTo>
                  <a:lnTo>
                    <a:pt x="12192" y="712469"/>
                  </a:lnTo>
                  <a:lnTo>
                    <a:pt x="12192" y="718565"/>
                  </a:lnTo>
                  <a:lnTo>
                    <a:pt x="1654289" y="718565"/>
                  </a:lnTo>
                  <a:lnTo>
                    <a:pt x="1654289" y="712469"/>
                  </a:lnTo>
                  <a:lnTo>
                    <a:pt x="1660398" y="706373"/>
                  </a:lnTo>
                  <a:close/>
                </a:path>
                <a:path w="1666875" h="718820">
                  <a:moveTo>
                    <a:pt x="12192" y="718565"/>
                  </a:moveTo>
                  <a:lnTo>
                    <a:pt x="12192" y="712469"/>
                  </a:lnTo>
                  <a:lnTo>
                    <a:pt x="6096" y="706373"/>
                  </a:lnTo>
                  <a:lnTo>
                    <a:pt x="6096" y="718565"/>
                  </a:lnTo>
                  <a:lnTo>
                    <a:pt x="12192" y="718565"/>
                  </a:lnTo>
                  <a:close/>
                </a:path>
                <a:path w="1666875" h="718820">
                  <a:moveTo>
                    <a:pt x="1660398" y="12191"/>
                  </a:moveTo>
                  <a:lnTo>
                    <a:pt x="1654289" y="6095"/>
                  </a:lnTo>
                  <a:lnTo>
                    <a:pt x="1654289" y="12191"/>
                  </a:lnTo>
                  <a:lnTo>
                    <a:pt x="1660398" y="12191"/>
                  </a:lnTo>
                  <a:close/>
                </a:path>
                <a:path w="1666875" h="718820">
                  <a:moveTo>
                    <a:pt x="1660398" y="706373"/>
                  </a:moveTo>
                  <a:lnTo>
                    <a:pt x="1660398" y="12191"/>
                  </a:lnTo>
                  <a:lnTo>
                    <a:pt x="1654289" y="12191"/>
                  </a:lnTo>
                  <a:lnTo>
                    <a:pt x="1654289" y="706373"/>
                  </a:lnTo>
                  <a:lnTo>
                    <a:pt x="1660398" y="706373"/>
                  </a:lnTo>
                  <a:close/>
                </a:path>
                <a:path w="1666875" h="718820">
                  <a:moveTo>
                    <a:pt x="1660398" y="718565"/>
                  </a:moveTo>
                  <a:lnTo>
                    <a:pt x="1660398" y="706373"/>
                  </a:lnTo>
                  <a:lnTo>
                    <a:pt x="1654289" y="712469"/>
                  </a:lnTo>
                  <a:lnTo>
                    <a:pt x="1654289" y="718565"/>
                  </a:lnTo>
                  <a:lnTo>
                    <a:pt x="1660398" y="718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49">
            <a:extLst>
              <a:ext uri="{FF2B5EF4-FFF2-40B4-BE49-F238E27FC236}">
                <a16:creationId xmlns:a16="http://schemas.microsoft.com/office/drawing/2014/main" id="{554FF616-163F-EFEB-9781-A6AACD433F4E}"/>
              </a:ext>
            </a:extLst>
          </p:cNvPr>
          <p:cNvSpPr txBox="1"/>
          <p:nvPr/>
        </p:nvSpPr>
        <p:spPr>
          <a:xfrm>
            <a:off x="4137785" y="4439925"/>
            <a:ext cx="349518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ts val="2365"/>
              </a:lnSpc>
              <a:spcBef>
                <a:spcPts val="290"/>
              </a:spcBef>
            </a:pP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sz="1950" i="1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94" name="object 50">
            <a:extLst>
              <a:ext uri="{FF2B5EF4-FFF2-40B4-BE49-F238E27FC236}">
                <a16:creationId xmlns:a16="http://schemas.microsoft.com/office/drawing/2014/main" id="{06708853-B974-799B-2A8F-1700FEF73723}"/>
              </a:ext>
            </a:extLst>
          </p:cNvPr>
          <p:cNvSpPr txBox="1"/>
          <p:nvPr/>
        </p:nvSpPr>
        <p:spPr>
          <a:xfrm>
            <a:off x="4207628" y="4610065"/>
            <a:ext cx="1440815" cy="4794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1125">
              <a:lnSpc>
                <a:spcPts val="1350"/>
              </a:lnSpc>
              <a:spcBef>
                <a:spcPts val="130"/>
              </a:spcBef>
            </a:pPr>
            <a:r>
              <a:rPr lang="en-US" sz="1300" i="1" spc="15" dirty="0">
                <a:latin typeface="Times New Roman"/>
                <a:cs typeface="Times New Roman"/>
              </a:rPr>
              <a:t>   </a:t>
            </a:r>
            <a:endParaRPr sz="1300" dirty="0">
              <a:latin typeface="Times New Roman"/>
              <a:cs typeface="Times New Roman"/>
            </a:endParaRPr>
          </a:p>
          <a:p>
            <a:pPr marL="12700">
              <a:lnSpc>
                <a:spcPts val="2190"/>
              </a:lnSpc>
            </a:pPr>
            <a:r>
              <a:rPr sz="2000" i="1" spc="-5" dirty="0">
                <a:latin typeface="Times New Roman"/>
                <a:cs typeface="Times New Roman"/>
              </a:rPr>
              <a:t>L→*R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·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=/</a:t>
            </a:r>
            <a:r>
              <a:rPr sz="2000" i="1" spc="-35" dirty="0">
                <a:latin typeface="Times New Roman"/>
                <a:cs typeface="Times New Roman"/>
              </a:rPr>
              <a:t> </a:t>
            </a:r>
            <a:r>
              <a:rPr sz="2000" spc="-300" dirty="0">
                <a:latin typeface="Microsoft JhengHei UI"/>
                <a:cs typeface="Microsoft JhengHei UI"/>
              </a:rPr>
              <a:t>$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95" name="object 51">
            <a:extLst>
              <a:ext uri="{FF2B5EF4-FFF2-40B4-BE49-F238E27FC236}">
                <a16:creationId xmlns:a16="http://schemas.microsoft.com/office/drawing/2014/main" id="{54363D66-6153-849F-C33F-C005E492AF8A}"/>
              </a:ext>
            </a:extLst>
          </p:cNvPr>
          <p:cNvSpPr/>
          <p:nvPr/>
        </p:nvSpPr>
        <p:spPr>
          <a:xfrm>
            <a:off x="3757794" y="4955760"/>
            <a:ext cx="394335" cy="114300"/>
          </a:xfrm>
          <a:custGeom>
            <a:avLst/>
            <a:gdLst/>
            <a:ahLst/>
            <a:cxnLst/>
            <a:rect l="l" t="t" r="r" b="b"/>
            <a:pathLst>
              <a:path w="394335" h="114300">
                <a:moveTo>
                  <a:pt x="298703" y="76200"/>
                </a:moveTo>
                <a:lnTo>
                  <a:pt x="298703" y="38100"/>
                </a:lnTo>
                <a:lnTo>
                  <a:pt x="0" y="38100"/>
                </a:lnTo>
                <a:lnTo>
                  <a:pt x="0" y="76200"/>
                </a:lnTo>
                <a:lnTo>
                  <a:pt x="298703" y="76200"/>
                </a:lnTo>
                <a:close/>
              </a:path>
              <a:path w="394335" h="114300">
                <a:moveTo>
                  <a:pt x="393953" y="57150"/>
                </a:moveTo>
                <a:lnTo>
                  <a:pt x="279653" y="0"/>
                </a:lnTo>
                <a:lnTo>
                  <a:pt x="279653" y="38100"/>
                </a:lnTo>
                <a:lnTo>
                  <a:pt x="298703" y="38100"/>
                </a:lnTo>
                <a:lnTo>
                  <a:pt x="298703" y="104775"/>
                </a:lnTo>
                <a:lnTo>
                  <a:pt x="393953" y="57150"/>
                </a:lnTo>
                <a:close/>
              </a:path>
              <a:path w="394335" h="114300">
                <a:moveTo>
                  <a:pt x="298703" y="104775"/>
                </a:moveTo>
                <a:lnTo>
                  <a:pt x="298703" y="76200"/>
                </a:lnTo>
                <a:lnTo>
                  <a:pt x="279653" y="76200"/>
                </a:lnTo>
                <a:lnTo>
                  <a:pt x="279653" y="114300"/>
                </a:lnTo>
                <a:lnTo>
                  <a:pt x="298703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52">
            <a:extLst>
              <a:ext uri="{FF2B5EF4-FFF2-40B4-BE49-F238E27FC236}">
                <a16:creationId xmlns:a16="http://schemas.microsoft.com/office/drawing/2014/main" id="{EF23DE92-34EE-0E3B-450B-8DBAC1F06BDB}"/>
              </a:ext>
            </a:extLst>
          </p:cNvPr>
          <p:cNvSpPr txBox="1"/>
          <p:nvPr/>
        </p:nvSpPr>
        <p:spPr>
          <a:xfrm>
            <a:off x="3797666" y="4678645"/>
            <a:ext cx="1949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Times New Roman"/>
                <a:cs typeface="Times New Roman"/>
              </a:rPr>
              <a:t>R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97" name="object 53">
            <a:extLst>
              <a:ext uri="{FF2B5EF4-FFF2-40B4-BE49-F238E27FC236}">
                <a16:creationId xmlns:a16="http://schemas.microsoft.com/office/drawing/2014/main" id="{9C816BD5-1011-1A8A-5292-A1312D41140D}"/>
              </a:ext>
            </a:extLst>
          </p:cNvPr>
          <p:cNvGrpSpPr/>
          <p:nvPr/>
        </p:nvGrpSpPr>
        <p:grpSpPr>
          <a:xfrm>
            <a:off x="4122792" y="5223983"/>
            <a:ext cx="1595755" cy="719455"/>
            <a:chOff x="6058547" y="4725923"/>
            <a:chExt cx="1595755" cy="719455"/>
          </a:xfrm>
        </p:grpSpPr>
        <p:sp>
          <p:nvSpPr>
            <p:cNvPr id="98" name="object 54">
              <a:extLst>
                <a:ext uri="{FF2B5EF4-FFF2-40B4-BE49-F238E27FC236}">
                  <a16:creationId xmlns:a16="http://schemas.microsoft.com/office/drawing/2014/main" id="{DBA3878B-160E-1936-5186-06B6BEBB590C}"/>
                </a:ext>
              </a:extLst>
            </p:cNvPr>
            <p:cNvSpPr/>
            <p:nvPr/>
          </p:nvSpPr>
          <p:spPr>
            <a:xfrm>
              <a:off x="6064643" y="4732781"/>
              <a:ext cx="1583055" cy="706755"/>
            </a:xfrm>
            <a:custGeom>
              <a:avLst/>
              <a:gdLst/>
              <a:ahLst/>
              <a:cxnLst/>
              <a:rect l="l" t="t" r="r" b="b"/>
              <a:pathLst>
                <a:path w="1583054" h="706754">
                  <a:moveTo>
                    <a:pt x="1582674" y="706374"/>
                  </a:moveTo>
                  <a:lnTo>
                    <a:pt x="1582674" y="0"/>
                  </a:lnTo>
                  <a:lnTo>
                    <a:pt x="0" y="0"/>
                  </a:lnTo>
                  <a:lnTo>
                    <a:pt x="0" y="706374"/>
                  </a:lnTo>
                  <a:lnTo>
                    <a:pt x="1582674" y="706374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55">
              <a:extLst>
                <a:ext uri="{FF2B5EF4-FFF2-40B4-BE49-F238E27FC236}">
                  <a16:creationId xmlns:a16="http://schemas.microsoft.com/office/drawing/2014/main" id="{36F8E4DB-C7A3-30AC-2A68-E8C98B711023}"/>
                </a:ext>
              </a:extLst>
            </p:cNvPr>
            <p:cNvSpPr/>
            <p:nvPr/>
          </p:nvSpPr>
          <p:spPr>
            <a:xfrm>
              <a:off x="6058547" y="4725923"/>
              <a:ext cx="1595755" cy="719455"/>
            </a:xfrm>
            <a:custGeom>
              <a:avLst/>
              <a:gdLst/>
              <a:ahLst/>
              <a:cxnLst/>
              <a:rect l="l" t="t" r="r" b="b"/>
              <a:pathLst>
                <a:path w="1595754" h="719454">
                  <a:moveTo>
                    <a:pt x="1595628" y="719327"/>
                  </a:moveTo>
                  <a:lnTo>
                    <a:pt x="1595628" y="0"/>
                  </a:lnTo>
                  <a:lnTo>
                    <a:pt x="0" y="0"/>
                  </a:lnTo>
                  <a:lnTo>
                    <a:pt x="0" y="719327"/>
                  </a:lnTo>
                  <a:lnTo>
                    <a:pt x="6096" y="719327"/>
                  </a:lnTo>
                  <a:lnTo>
                    <a:pt x="6096" y="12953"/>
                  </a:lnTo>
                  <a:lnTo>
                    <a:pt x="12192" y="6858"/>
                  </a:lnTo>
                  <a:lnTo>
                    <a:pt x="12192" y="12953"/>
                  </a:lnTo>
                  <a:lnTo>
                    <a:pt x="1582674" y="12953"/>
                  </a:lnTo>
                  <a:lnTo>
                    <a:pt x="1582674" y="6858"/>
                  </a:lnTo>
                  <a:lnTo>
                    <a:pt x="1588769" y="12953"/>
                  </a:lnTo>
                  <a:lnTo>
                    <a:pt x="1588769" y="719327"/>
                  </a:lnTo>
                  <a:lnTo>
                    <a:pt x="1595628" y="719327"/>
                  </a:lnTo>
                  <a:close/>
                </a:path>
                <a:path w="1595754" h="719454">
                  <a:moveTo>
                    <a:pt x="12192" y="12953"/>
                  </a:moveTo>
                  <a:lnTo>
                    <a:pt x="12192" y="6858"/>
                  </a:lnTo>
                  <a:lnTo>
                    <a:pt x="6096" y="12953"/>
                  </a:lnTo>
                  <a:lnTo>
                    <a:pt x="12192" y="12953"/>
                  </a:lnTo>
                  <a:close/>
                </a:path>
                <a:path w="1595754" h="719454">
                  <a:moveTo>
                    <a:pt x="12192" y="706374"/>
                  </a:moveTo>
                  <a:lnTo>
                    <a:pt x="12192" y="12953"/>
                  </a:lnTo>
                  <a:lnTo>
                    <a:pt x="6096" y="12953"/>
                  </a:lnTo>
                  <a:lnTo>
                    <a:pt x="6096" y="706374"/>
                  </a:lnTo>
                  <a:lnTo>
                    <a:pt x="12192" y="706374"/>
                  </a:lnTo>
                  <a:close/>
                </a:path>
                <a:path w="1595754" h="719454">
                  <a:moveTo>
                    <a:pt x="1588769" y="706374"/>
                  </a:moveTo>
                  <a:lnTo>
                    <a:pt x="6096" y="706374"/>
                  </a:lnTo>
                  <a:lnTo>
                    <a:pt x="12192" y="713231"/>
                  </a:lnTo>
                  <a:lnTo>
                    <a:pt x="12192" y="719327"/>
                  </a:lnTo>
                  <a:lnTo>
                    <a:pt x="1582674" y="719327"/>
                  </a:lnTo>
                  <a:lnTo>
                    <a:pt x="1582674" y="713231"/>
                  </a:lnTo>
                  <a:lnTo>
                    <a:pt x="1588769" y="706374"/>
                  </a:lnTo>
                  <a:close/>
                </a:path>
                <a:path w="1595754" h="719454">
                  <a:moveTo>
                    <a:pt x="12192" y="719327"/>
                  </a:moveTo>
                  <a:lnTo>
                    <a:pt x="12192" y="713231"/>
                  </a:lnTo>
                  <a:lnTo>
                    <a:pt x="6096" y="706374"/>
                  </a:lnTo>
                  <a:lnTo>
                    <a:pt x="6096" y="719327"/>
                  </a:lnTo>
                  <a:lnTo>
                    <a:pt x="12192" y="719327"/>
                  </a:lnTo>
                  <a:close/>
                </a:path>
                <a:path w="1595754" h="719454">
                  <a:moveTo>
                    <a:pt x="1588769" y="12953"/>
                  </a:moveTo>
                  <a:lnTo>
                    <a:pt x="1582674" y="6858"/>
                  </a:lnTo>
                  <a:lnTo>
                    <a:pt x="1582674" y="12953"/>
                  </a:lnTo>
                  <a:lnTo>
                    <a:pt x="1588769" y="12953"/>
                  </a:lnTo>
                  <a:close/>
                </a:path>
                <a:path w="1595754" h="719454">
                  <a:moveTo>
                    <a:pt x="1588769" y="706374"/>
                  </a:moveTo>
                  <a:lnTo>
                    <a:pt x="1588769" y="12953"/>
                  </a:lnTo>
                  <a:lnTo>
                    <a:pt x="1582674" y="12953"/>
                  </a:lnTo>
                  <a:lnTo>
                    <a:pt x="1582674" y="706374"/>
                  </a:lnTo>
                  <a:lnTo>
                    <a:pt x="1588769" y="706374"/>
                  </a:lnTo>
                  <a:close/>
                </a:path>
                <a:path w="1595754" h="719454">
                  <a:moveTo>
                    <a:pt x="1588769" y="719327"/>
                  </a:moveTo>
                  <a:lnTo>
                    <a:pt x="1588769" y="706374"/>
                  </a:lnTo>
                  <a:lnTo>
                    <a:pt x="1582674" y="713231"/>
                  </a:lnTo>
                  <a:lnTo>
                    <a:pt x="1582674" y="719327"/>
                  </a:lnTo>
                  <a:lnTo>
                    <a:pt x="1588769" y="719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56">
            <a:extLst>
              <a:ext uri="{FF2B5EF4-FFF2-40B4-BE49-F238E27FC236}">
                <a16:creationId xmlns:a16="http://schemas.microsoft.com/office/drawing/2014/main" id="{E9833618-8966-E6C7-4840-B505F3D2E5A5}"/>
              </a:ext>
            </a:extLst>
          </p:cNvPr>
          <p:cNvSpPr txBox="1"/>
          <p:nvPr/>
        </p:nvSpPr>
        <p:spPr>
          <a:xfrm>
            <a:off x="4128888" y="5230842"/>
            <a:ext cx="1583055" cy="65210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ts val="2365"/>
              </a:lnSpc>
              <a:spcBef>
                <a:spcPts val="285"/>
              </a:spcBef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</a:p>
          <a:p>
            <a:pPr marL="90805">
              <a:lnSpc>
                <a:spcPts val="2365"/>
              </a:lnSpc>
            </a:pPr>
            <a:r>
              <a:rPr lang="en-US" sz="2000" i="1" spc="105" dirty="0">
                <a:latin typeface="Times New Roman"/>
                <a:cs typeface="Times New Roman"/>
              </a:rPr>
              <a:t>R→L·</a:t>
            </a:r>
            <a:r>
              <a:rPr lang="en-US" sz="2000" i="1" spc="-20" dirty="0">
                <a:latin typeface="Times New Roman"/>
                <a:cs typeface="Times New Roman"/>
              </a:rPr>
              <a:t> </a:t>
            </a:r>
            <a:r>
              <a:rPr lang="en-US" sz="2000" i="1" spc="-5" dirty="0">
                <a:latin typeface="Times New Roman"/>
                <a:cs typeface="Times New Roman"/>
              </a:rPr>
              <a:t>,</a:t>
            </a:r>
            <a:r>
              <a:rPr lang="en-US" sz="2000" i="1" spc="-20" dirty="0">
                <a:latin typeface="Times New Roman"/>
                <a:cs typeface="Times New Roman"/>
              </a:rPr>
              <a:t> </a:t>
            </a:r>
            <a:r>
              <a:rPr lang="en-US" sz="2000" i="1" spc="-5" dirty="0">
                <a:latin typeface="Times New Roman"/>
                <a:cs typeface="Times New Roman"/>
              </a:rPr>
              <a:t>=/</a:t>
            </a:r>
            <a:r>
              <a:rPr lang="en-US" sz="2000" i="1" spc="-30" dirty="0">
                <a:latin typeface="Times New Roman"/>
                <a:cs typeface="Times New Roman"/>
              </a:rPr>
              <a:t> </a:t>
            </a:r>
            <a:r>
              <a:rPr lang="en-US" sz="2000" spc="-300" dirty="0">
                <a:latin typeface="Microsoft JhengHei UI"/>
                <a:cs typeface="Microsoft JhengHei UI"/>
              </a:rPr>
              <a:t>$</a:t>
            </a:r>
            <a:endParaRPr lang="en-US" sz="2000" dirty="0">
              <a:latin typeface="Microsoft JhengHei UI"/>
              <a:cs typeface="Microsoft JhengHei UI"/>
            </a:endParaRPr>
          </a:p>
        </p:txBody>
      </p:sp>
      <p:sp>
        <p:nvSpPr>
          <p:cNvPr id="102" name="object 58">
            <a:extLst>
              <a:ext uri="{FF2B5EF4-FFF2-40B4-BE49-F238E27FC236}">
                <a16:creationId xmlns:a16="http://schemas.microsoft.com/office/drawing/2014/main" id="{92B395B2-93F7-3C27-984B-98364E6A361B}"/>
              </a:ext>
            </a:extLst>
          </p:cNvPr>
          <p:cNvSpPr txBox="1"/>
          <p:nvPr/>
        </p:nvSpPr>
        <p:spPr>
          <a:xfrm>
            <a:off x="3813668" y="5326345"/>
            <a:ext cx="180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Times New Roman"/>
                <a:cs typeface="Times New Roman"/>
              </a:rPr>
              <a:t>L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3" name="object 59">
            <a:extLst>
              <a:ext uri="{FF2B5EF4-FFF2-40B4-BE49-F238E27FC236}">
                <a16:creationId xmlns:a16="http://schemas.microsoft.com/office/drawing/2014/main" id="{B7B05BE2-9D34-49D8-100A-895B0D48BA5C}"/>
              </a:ext>
            </a:extLst>
          </p:cNvPr>
          <p:cNvGrpSpPr/>
          <p:nvPr/>
        </p:nvGrpSpPr>
        <p:grpSpPr>
          <a:xfrm>
            <a:off x="6151236" y="1761456"/>
            <a:ext cx="1537335" cy="721360"/>
            <a:chOff x="8086991" y="1263396"/>
            <a:chExt cx="1537335" cy="721360"/>
          </a:xfrm>
        </p:grpSpPr>
        <p:sp>
          <p:nvSpPr>
            <p:cNvPr id="104" name="object 60">
              <a:extLst>
                <a:ext uri="{FF2B5EF4-FFF2-40B4-BE49-F238E27FC236}">
                  <a16:creationId xmlns:a16="http://schemas.microsoft.com/office/drawing/2014/main" id="{3E368493-C286-AF52-A9E2-A72C41237DA0}"/>
                </a:ext>
              </a:extLst>
            </p:cNvPr>
            <p:cNvSpPr/>
            <p:nvPr/>
          </p:nvSpPr>
          <p:spPr>
            <a:xfrm>
              <a:off x="8093836" y="1270254"/>
              <a:ext cx="1524000" cy="708025"/>
            </a:xfrm>
            <a:custGeom>
              <a:avLst/>
              <a:gdLst/>
              <a:ahLst/>
              <a:cxnLst/>
              <a:rect l="l" t="t" r="r" b="b"/>
              <a:pathLst>
                <a:path w="1524000" h="708025">
                  <a:moveTo>
                    <a:pt x="1524000" y="707897"/>
                  </a:moveTo>
                  <a:lnTo>
                    <a:pt x="1524000" y="0"/>
                  </a:lnTo>
                  <a:lnTo>
                    <a:pt x="0" y="0"/>
                  </a:lnTo>
                  <a:lnTo>
                    <a:pt x="0" y="707897"/>
                  </a:lnTo>
                  <a:lnTo>
                    <a:pt x="1524000" y="707897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61">
              <a:extLst>
                <a:ext uri="{FF2B5EF4-FFF2-40B4-BE49-F238E27FC236}">
                  <a16:creationId xmlns:a16="http://schemas.microsoft.com/office/drawing/2014/main" id="{A3354C55-C003-D1FB-F69F-467264D310BF}"/>
                </a:ext>
              </a:extLst>
            </p:cNvPr>
            <p:cNvSpPr/>
            <p:nvPr/>
          </p:nvSpPr>
          <p:spPr>
            <a:xfrm>
              <a:off x="8086991" y="1263396"/>
              <a:ext cx="1537335" cy="721360"/>
            </a:xfrm>
            <a:custGeom>
              <a:avLst/>
              <a:gdLst/>
              <a:ahLst/>
              <a:cxnLst/>
              <a:rect l="l" t="t" r="r" b="b"/>
              <a:pathLst>
                <a:path w="1537334" h="721360">
                  <a:moveTo>
                    <a:pt x="1536953" y="720851"/>
                  </a:moveTo>
                  <a:lnTo>
                    <a:pt x="1536953" y="0"/>
                  </a:lnTo>
                  <a:lnTo>
                    <a:pt x="0" y="0"/>
                  </a:lnTo>
                  <a:lnTo>
                    <a:pt x="0" y="720852"/>
                  </a:lnTo>
                  <a:lnTo>
                    <a:pt x="6845" y="720852"/>
                  </a:lnTo>
                  <a:lnTo>
                    <a:pt x="6845" y="12953"/>
                  </a:lnTo>
                  <a:lnTo>
                    <a:pt x="12954" y="6857"/>
                  </a:lnTo>
                  <a:lnTo>
                    <a:pt x="12954" y="12953"/>
                  </a:lnTo>
                  <a:lnTo>
                    <a:pt x="1524000" y="12953"/>
                  </a:lnTo>
                  <a:lnTo>
                    <a:pt x="1524000" y="6857"/>
                  </a:lnTo>
                  <a:lnTo>
                    <a:pt x="1530858" y="12953"/>
                  </a:lnTo>
                  <a:lnTo>
                    <a:pt x="1530858" y="720851"/>
                  </a:lnTo>
                  <a:lnTo>
                    <a:pt x="1536953" y="720851"/>
                  </a:lnTo>
                  <a:close/>
                </a:path>
                <a:path w="1537334" h="721360">
                  <a:moveTo>
                    <a:pt x="12954" y="12953"/>
                  </a:moveTo>
                  <a:lnTo>
                    <a:pt x="12954" y="6857"/>
                  </a:lnTo>
                  <a:lnTo>
                    <a:pt x="6845" y="12953"/>
                  </a:lnTo>
                  <a:lnTo>
                    <a:pt x="12954" y="12953"/>
                  </a:lnTo>
                  <a:close/>
                </a:path>
                <a:path w="1537334" h="721360">
                  <a:moveTo>
                    <a:pt x="12954" y="708660"/>
                  </a:moveTo>
                  <a:lnTo>
                    <a:pt x="12954" y="12953"/>
                  </a:lnTo>
                  <a:lnTo>
                    <a:pt x="6845" y="12953"/>
                  </a:lnTo>
                  <a:lnTo>
                    <a:pt x="6845" y="708660"/>
                  </a:lnTo>
                  <a:lnTo>
                    <a:pt x="12954" y="708660"/>
                  </a:lnTo>
                  <a:close/>
                </a:path>
                <a:path w="1537334" h="721360">
                  <a:moveTo>
                    <a:pt x="1530858" y="708659"/>
                  </a:moveTo>
                  <a:lnTo>
                    <a:pt x="6845" y="708660"/>
                  </a:lnTo>
                  <a:lnTo>
                    <a:pt x="12954" y="714756"/>
                  </a:lnTo>
                  <a:lnTo>
                    <a:pt x="12954" y="720852"/>
                  </a:lnTo>
                  <a:lnTo>
                    <a:pt x="1524000" y="720851"/>
                  </a:lnTo>
                  <a:lnTo>
                    <a:pt x="1524000" y="714755"/>
                  </a:lnTo>
                  <a:lnTo>
                    <a:pt x="1530858" y="708659"/>
                  </a:lnTo>
                  <a:close/>
                </a:path>
                <a:path w="1537334" h="721360">
                  <a:moveTo>
                    <a:pt x="12954" y="720852"/>
                  </a:moveTo>
                  <a:lnTo>
                    <a:pt x="12954" y="714756"/>
                  </a:lnTo>
                  <a:lnTo>
                    <a:pt x="6845" y="708660"/>
                  </a:lnTo>
                  <a:lnTo>
                    <a:pt x="6845" y="720852"/>
                  </a:lnTo>
                  <a:lnTo>
                    <a:pt x="12954" y="720852"/>
                  </a:lnTo>
                  <a:close/>
                </a:path>
                <a:path w="1537334" h="721360">
                  <a:moveTo>
                    <a:pt x="1530858" y="12953"/>
                  </a:moveTo>
                  <a:lnTo>
                    <a:pt x="1524000" y="6857"/>
                  </a:lnTo>
                  <a:lnTo>
                    <a:pt x="1524000" y="12953"/>
                  </a:lnTo>
                  <a:lnTo>
                    <a:pt x="1530858" y="12953"/>
                  </a:lnTo>
                  <a:close/>
                </a:path>
                <a:path w="1537334" h="721360">
                  <a:moveTo>
                    <a:pt x="1530858" y="708659"/>
                  </a:moveTo>
                  <a:lnTo>
                    <a:pt x="1530858" y="12953"/>
                  </a:lnTo>
                  <a:lnTo>
                    <a:pt x="1524000" y="12953"/>
                  </a:lnTo>
                  <a:lnTo>
                    <a:pt x="1524000" y="708659"/>
                  </a:lnTo>
                  <a:lnTo>
                    <a:pt x="1530858" y="708659"/>
                  </a:lnTo>
                  <a:close/>
                </a:path>
                <a:path w="1537334" h="721360">
                  <a:moveTo>
                    <a:pt x="1530858" y="720851"/>
                  </a:moveTo>
                  <a:lnTo>
                    <a:pt x="1530858" y="708659"/>
                  </a:lnTo>
                  <a:lnTo>
                    <a:pt x="1524000" y="714755"/>
                  </a:lnTo>
                  <a:lnTo>
                    <a:pt x="1524000" y="720851"/>
                  </a:lnTo>
                  <a:lnTo>
                    <a:pt x="1530858" y="7208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62">
            <a:extLst>
              <a:ext uri="{FF2B5EF4-FFF2-40B4-BE49-F238E27FC236}">
                <a16:creationId xmlns:a16="http://schemas.microsoft.com/office/drawing/2014/main" id="{0C960725-A019-930B-8189-2C6F35473521}"/>
              </a:ext>
            </a:extLst>
          </p:cNvPr>
          <p:cNvSpPr txBox="1"/>
          <p:nvPr/>
        </p:nvSpPr>
        <p:spPr>
          <a:xfrm>
            <a:off x="6158081" y="1768313"/>
            <a:ext cx="1524000" cy="65210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0170">
              <a:lnSpc>
                <a:spcPts val="2365"/>
              </a:lnSpc>
              <a:spcBef>
                <a:spcPts val="285"/>
              </a:spcBef>
            </a:pP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950" i="1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9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  <a:p>
            <a:pPr marL="90170">
              <a:lnSpc>
                <a:spcPts val="2365"/>
              </a:lnSpc>
            </a:pPr>
            <a:r>
              <a:rPr sz="2000" i="1" spc="-5" dirty="0">
                <a:latin typeface="Times New Roman"/>
                <a:cs typeface="Times New Roman"/>
              </a:rPr>
              <a:t>S→L=R ·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spc="-300" dirty="0">
                <a:latin typeface="Microsoft JhengHei UI"/>
                <a:cs typeface="Microsoft JhengHei UI"/>
              </a:rPr>
              <a:t>$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107" name="object 63">
            <a:extLst>
              <a:ext uri="{FF2B5EF4-FFF2-40B4-BE49-F238E27FC236}">
                <a16:creationId xmlns:a16="http://schemas.microsoft.com/office/drawing/2014/main" id="{0550F2F8-AFC9-A13E-6D00-CABC8F8D9FD0}"/>
              </a:ext>
            </a:extLst>
          </p:cNvPr>
          <p:cNvSpPr/>
          <p:nvPr/>
        </p:nvSpPr>
        <p:spPr>
          <a:xfrm>
            <a:off x="5737860" y="2087880"/>
            <a:ext cx="419099" cy="411480"/>
          </a:xfrm>
          <a:custGeom>
            <a:avLst/>
            <a:gdLst/>
            <a:ahLst/>
            <a:cxnLst/>
            <a:rect l="l" t="t" r="r" b="b"/>
            <a:pathLst>
              <a:path w="342265" h="398144">
                <a:moveTo>
                  <a:pt x="282750" y="99609"/>
                </a:moveTo>
                <a:lnTo>
                  <a:pt x="253561" y="74773"/>
                </a:lnTo>
                <a:lnTo>
                  <a:pt x="0" y="373379"/>
                </a:lnTo>
                <a:lnTo>
                  <a:pt x="28955" y="397763"/>
                </a:lnTo>
                <a:lnTo>
                  <a:pt x="282750" y="99609"/>
                </a:lnTo>
                <a:close/>
              </a:path>
              <a:path w="342265" h="398144">
                <a:moveTo>
                  <a:pt x="342137" y="0"/>
                </a:moveTo>
                <a:lnTo>
                  <a:pt x="224789" y="50291"/>
                </a:lnTo>
                <a:lnTo>
                  <a:pt x="253561" y="74773"/>
                </a:lnTo>
                <a:lnTo>
                  <a:pt x="265937" y="60197"/>
                </a:lnTo>
                <a:lnTo>
                  <a:pt x="294893" y="85343"/>
                </a:lnTo>
                <a:lnTo>
                  <a:pt x="294893" y="109941"/>
                </a:lnTo>
                <a:lnTo>
                  <a:pt x="311657" y="124205"/>
                </a:lnTo>
                <a:lnTo>
                  <a:pt x="342137" y="0"/>
                </a:lnTo>
                <a:close/>
              </a:path>
              <a:path w="342265" h="398144">
                <a:moveTo>
                  <a:pt x="294893" y="85343"/>
                </a:moveTo>
                <a:lnTo>
                  <a:pt x="265937" y="60197"/>
                </a:lnTo>
                <a:lnTo>
                  <a:pt x="253561" y="74773"/>
                </a:lnTo>
                <a:lnTo>
                  <a:pt x="282750" y="99609"/>
                </a:lnTo>
                <a:lnTo>
                  <a:pt x="294893" y="85343"/>
                </a:lnTo>
                <a:close/>
              </a:path>
              <a:path w="342265" h="398144">
                <a:moveTo>
                  <a:pt x="294893" y="109941"/>
                </a:moveTo>
                <a:lnTo>
                  <a:pt x="294893" y="85343"/>
                </a:lnTo>
                <a:lnTo>
                  <a:pt x="282750" y="99609"/>
                </a:lnTo>
                <a:lnTo>
                  <a:pt x="294893" y="109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64">
            <a:extLst>
              <a:ext uri="{FF2B5EF4-FFF2-40B4-BE49-F238E27FC236}">
                <a16:creationId xmlns:a16="http://schemas.microsoft.com/office/drawing/2014/main" id="{3F0C3144-D94D-6EDF-7D5C-5455D1F3706C}"/>
              </a:ext>
            </a:extLst>
          </p:cNvPr>
          <p:cNvSpPr txBox="1"/>
          <p:nvPr/>
        </p:nvSpPr>
        <p:spPr>
          <a:xfrm>
            <a:off x="5636372" y="2098514"/>
            <a:ext cx="1949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9" name="object 65">
            <a:extLst>
              <a:ext uri="{FF2B5EF4-FFF2-40B4-BE49-F238E27FC236}">
                <a16:creationId xmlns:a16="http://schemas.microsoft.com/office/drawing/2014/main" id="{79DB2303-9D7E-4C29-F68E-AE4A4235ED99}"/>
              </a:ext>
            </a:extLst>
          </p:cNvPr>
          <p:cNvSpPr txBox="1"/>
          <p:nvPr/>
        </p:nvSpPr>
        <p:spPr>
          <a:xfrm>
            <a:off x="1949823" y="2625823"/>
            <a:ext cx="1670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0" name="object 66">
            <a:extLst>
              <a:ext uri="{FF2B5EF4-FFF2-40B4-BE49-F238E27FC236}">
                <a16:creationId xmlns:a16="http://schemas.microsoft.com/office/drawing/2014/main" id="{AAD7963C-0CEC-5F4C-607F-EB03D7BD770B}"/>
              </a:ext>
            </a:extLst>
          </p:cNvPr>
          <p:cNvSpPr/>
          <p:nvPr/>
        </p:nvSpPr>
        <p:spPr>
          <a:xfrm>
            <a:off x="3750936" y="6212298"/>
            <a:ext cx="378460" cy="114300"/>
          </a:xfrm>
          <a:custGeom>
            <a:avLst/>
            <a:gdLst/>
            <a:ahLst/>
            <a:cxnLst/>
            <a:rect l="l" t="t" r="r" b="b"/>
            <a:pathLst>
              <a:path w="378460" h="114300">
                <a:moveTo>
                  <a:pt x="263398" y="76252"/>
                </a:moveTo>
                <a:lnTo>
                  <a:pt x="263144" y="38152"/>
                </a:lnTo>
                <a:lnTo>
                  <a:pt x="0" y="38862"/>
                </a:lnTo>
                <a:lnTo>
                  <a:pt x="0" y="76962"/>
                </a:lnTo>
                <a:lnTo>
                  <a:pt x="263398" y="76252"/>
                </a:lnTo>
                <a:close/>
              </a:path>
              <a:path w="378460" h="114300">
                <a:moveTo>
                  <a:pt x="377952" y="56387"/>
                </a:moveTo>
                <a:lnTo>
                  <a:pt x="262890" y="0"/>
                </a:lnTo>
                <a:lnTo>
                  <a:pt x="263144" y="38152"/>
                </a:lnTo>
                <a:lnTo>
                  <a:pt x="282702" y="38100"/>
                </a:lnTo>
                <a:lnTo>
                  <a:pt x="282702" y="104648"/>
                </a:lnTo>
                <a:lnTo>
                  <a:pt x="377952" y="56387"/>
                </a:lnTo>
                <a:close/>
              </a:path>
              <a:path w="378460" h="114300">
                <a:moveTo>
                  <a:pt x="282702" y="76200"/>
                </a:moveTo>
                <a:lnTo>
                  <a:pt x="282702" y="38100"/>
                </a:lnTo>
                <a:lnTo>
                  <a:pt x="263144" y="38152"/>
                </a:lnTo>
                <a:lnTo>
                  <a:pt x="263398" y="76252"/>
                </a:lnTo>
                <a:lnTo>
                  <a:pt x="282702" y="76200"/>
                </a:lnTo>
                <a:close/>
              </a:path>
              <a:path w="378460" h="114300">
                <a:moveTo>
                  <a:pt x="282702" y="104648"/>
                </a:moveTo>
                <a:lnTo>
                  <a:pt x="282702" y="76200"/>
                </a:lnTo>
                <a:lnTo>
                  <a:pt x="263398" y="76252"/>
                </a:lnTo>
                <a:lnTo>
                  <a:pt x="263652" y="114300"/>
                </a:lnTo>
                <a:lnTo>
                  <a:pt x="282702" y="104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67">
            <a:extLst>
              <a:ext uri="{FF2B5EF4-FFF2-40B4-BE49-F238E27FC236}">
                <a16:creationId xmlns:a16="http://schemas.microsoft.com/office/drawing/2014/main" id="{43105A7A-6F6F-785F-FF8A-47DA1FE332CF}"/>
              </a:ext>
            </a:extLst>
          </p:cNvPr>
          <p:cNvSpPr txBox="1"/>
          <p:nvPr/>
        </p:nvSpPr>
        <p:spPr>
          <a:xfrm>
            <a:off x="3797666" y="5903942"/>
            <a:ext cx="2381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Times New Roman"/>
                <a:cs typeface="Times New Roman"/>
              </a:rPr>
              <a:t>id</a:t>
            </a:r>
            <a:endParaRPr sz="2000" b="1" dirty="0">
              <a:latin typeface="Times New Roman"/>
              <a:cs typeface="Times New Roman"/>
            </a:endParaRPr>
          </a:p>
        </p:txBody>
      </p:sp>
      <p:sp>
        <p:nvSpPr>
          <p:cNvPr id="112" name="object 68">
            <a:extLst>
              <a:ext uri="{FF2B5EF4-FFF2-40B4-BE49-F238E27FC236}">
                <a16:creationId xmlns:a16="http://schemas.microsoft.com/office/drawing/2014/main" id="{FB3CD76D-6726-BEC3-03F3-462067068E53}"/>
              </a:ext>
            </a:extLst>
          </p:cNvPr>
          <p:cNvSpPr/>
          <p:nvPr/>
        </p:nvSpPr>
        <p:spPr>
          <a:xfrm>
            <a:off x="1866510" y="5660622"/>
            <a:ext cx="309880" cy="346075"/>
          </a:xfrm>
          <a:custGeom>
            <a:avLst/>
            <a:gdLst/>
            <a:ahLst/>
            <a:cxnLst/>
            <a:rect l="l" t="t" r="r" b="b"/>
            <a:pathLst>
              <a:path w="309879" h="346075">
                <a:moveTo>
                  <a:pt x="309372" y="288798"/>
                </a:moveTo>
                <a:lnTo>
                  <a:pt x="195072" y="231648"/>
                </a:lnTo>
                <a:lnTo>
                  <a:pt x="195072" y="269748"/>
                </a:lnTo>
                <a:lnTo>
                  <a:pt x="38100" y="269748"/>
                </a:lnTo>
                <a:lnTo>
                  <a:pt x="38100" y="38100"/>
                </a:lnTo>
                <a:lnTo>
                  <a:pt x="307848" y="38100"/>
                </a:lnTo>
                <a:lnTo>
                  <a:pt x="307848" y="0"/>
                </a:lnTo>
                <a:lnTo>
                  <a:pt x="19050" y="0"/>
                </a:lnTo>
                <a:lnTo>
                  <a:pt x="19050" y="19050"/>
                </a:lnTo>
                <a:lnTo>
                  <a:pt x="0" y="19050"/>
                </a:lnTo>
                <a:lnTo>
                  <a:pt x="0" y="288798"/>
                </a:lnTo>
                <a:lnTo>
                  <a:pt x="20574" y="288798"/>
                </a:lnTo>
                <a:lnTo>
                  <a:pt x="20574" y="307848"/>
                </a:lnTo>
                <a:lnTo>
                  <a:pt x="195072" y="307848"/>
                </a:lnTo>
                <a:lnTo>
                  <a:pt x="195072" y="345948"/>
                </a:lnTo>
                <a:lnTo>
                  <a:pt x="214122" y="336423"/>
                </a:lnTo>
                <a:lnTo>
                  <a:pt x="309372" y="288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69">
            <a:extLst>
              <a:ext uri="{FF2B5EF4-FFF2-40B4-BE49-F238E27FC236}">
                <a16:creationId xmlns:a16="http://schemas.microsoft.com/office/drawing/2014/main" id="{46FBF23A-754E-29D8-29B0-7C6ECD09CF80}"/>
              </a:ext>
            </a:extLst>
          </p:cNvPr>
          <p:cNvSpPr txBox="1"/>
          <p:nvPr/>
        </p:nvSpPr>
        <p:spPr>
          <a:xfrm>
            <a:off x="1940672" y="5673818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Times New Roman"/>
                <a:cs typeface="Times New Roman"/>
              </a:rPr>
              <a:t>*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4" name="object 70">
            <a:extLst>
              <a:ext uri="{FF2B5EF4-FFF2-40B4-BE49-F238E27FC236}">
                <a16:creationId xmlns:a16="http://schemas.microsoft.com/office/drawing/2014/main" id="{9947BE68-F8AD-AFD1-6037-7AC7EBF94CB8}"/>
              </a:ext>
            </a:extLst>
          </p:cNvPr>
          <p:cNvSpPr/>
          <p:nvPr/>
        </p:nvSpPr>
        <p:spPr>
          <a:xfrm>
            <a:off x="1579999" y="4732506"/>
            <a:ext cx="2548890" cy="1903095"/>
          </a:xfrm>
          <a:custGeom>
            <a:avLst/>
            <a:gdLst/>
            <a:ahLst/>
            <a:cxnLst/>
            <a:rect l="l" t="t" r="r" b="b"/>
            <a:pathLst>
              <a:path w="2548890" h="1903095">
                <a:moveTo>
                  <a:pt x="578358" y="444246"/>
                </a:moveTo>
                <a:lnTo>
                  <a:pt x="567690" y="306324"/>
                </a:lnTo>
                <a:lnTo>
                  <a:pt x="532612" y="327507"/>
                </a:lnTo>
                <a:lnTo>
                  <a:pt x="334518" y="0"/>
                </a:lnTo>
                <a:lnTo>
                  <a:pt x="299466" y="21336"/>
                </a:lnTo>
                <a:lnTo>
                  <a:pt x="496963" y="349059"/>
                </a:lnTo>
                <a:lnTo>
                  <a:pt x="461772" y="370332"/>
                </a:lnTo>
                <a:lnTo>
                  <a:pt x="543306" y="422021"/>
                </a:lnTo>
                <a:lnTo>
                  <a:pt x="578358" y="444246"/>
                </a:lnTo>
                <a:close/>
              </a:path>
              <a:path w="2548890" h="1903095">
                <a:moveTo>
                  <a:pt x="2548890" y="1844040"/>
                </a:moveTo>
                <a:lnTo>
                  <a:pt x="2433828" y="1788414"/>
                </a:lnTo>
                <a:lnTo>
                  <a:pt x="2434069" y="1825942"/>
                </a:lnTo>
                <a:lnTo>
                  <a:pt x="50736" y="1850707"/>
                </a:lnTo>
                <a:lnTo>
                  <a:pt x="38100" y="167640"/>
                </a:lnTo>
                <a:lnTo>
                  <a:pt x="0" y="167640"/>
                </a:lnTo>
                <a:lnTo>
                  <a:pt x="12954" y="1892046"/>
                </a:lnTo>
                <a:lnTo>
                  <a:pt x="51054" y="1892046"/>
                </a:lnTo>
                <a:lnTo>
                  <a:pt x="51028" y="1888807"/>
                </a:lnTo>
                <a:lnTo>
                  <a:pt x="2434323" y="1864042"/>
                </a:lnTo>
                <a:lnTo>
                  <a:pt x="2434590" y="1902714"/>
                </a:lnTo>
                <a:lnTo>
                  <a:pt x="2453640" y="1892935"/>
                </a:lnTo>
                <a:lnTo>
                  <a:pt x="2548890" y="18440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2" name="object 100">
            <a:extLst>
              <a:ext uri="{FF2B5EF4-FFF2-40B4-BE49-F238E27FC236}">
                <a16:creationId xmlns:a16="http://schemas.microsoft.com/office/drawing/2014/main" id="{7C2DA388-8136-8714-D3E0-712110EA07A5}"/>
              </a:ext>
            </a:extLst>
          </p:cNvPr>
          <p:cNvGrpSpPr/>
          <p:nvPr/>
        </p:nvGrpSpPr>
        <p:grpSpPr>
          <a:xfrm>
            <a:off x="4122792" y="2470115"/>
            <a:ext cx="1662430" cy="1644650"/>
            <a:chOff x="6058547" y="1972055"/>
            <a:chExt cx="1662430" cy="1644650"/>
          </a:xfrm>
        </p:grpSpPr>
        <p:sp>
          <p:nvSpPr>
            <p:cNvPr id="143" name="object 101">
              <a:extLst>
                <a:ext uri="{FF2B5EF4-FFF2-40B4-BE49-F238E27FC236}">
                  <a16:creationId xmlns:a16="http://schemas.microsoft.com/office/drawing/2014/main" id="{A9F6CE4C-68F3-C04D-4C40-377E2BD6A86D}"/>
                </a:ext>
              </a:extLst>
            </p:cNvPr>
            <p:cNvSpPr/>
            <p:nvPr/>
          </p:nvSpPr>
          <p:spPr>
            <a:xfrm>
              <a:off x="6064643" y="1978151"/>
              <a:ext cx="1649730" cy="1632585"/>
            </a:xfrm>
            <a:custGeom>
              <a:avLst/>
              <a:gdLst/>
              <a:ahLst/>
              <a:cxnLst/>
              <a:rect l="l" t="t" r="r" b="b"/>
              <a:pathLst>
                <a:path w="1649729" h="1632585">
                  <a:moveTo>
                    <a:pt x="1649730" y="1632203"/>
                  </a:moveTo>
                  <a:lnTo>
                    <a:pt x="1649730" y="0"/>
                  </a:lnTo>
                  <a:lnTo>
                    <a:pt x="0" y="0"/>
                  </a:lnTo>
                  <a:lnTo>
                    <a:pt x="0" y="1632203"/>
                  </a:lnTo>
                  <a:lnTo>
                    <a:pt x="1649730" y="1632203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02">
              <a:extLst>
                <a:ext uri="{FF2B5EF4-FFF2-40B4-BE49-F238E27FC236}">
                  <a16:creationId xmlns:a16="http://schemas.microsoft.com/office/drawing/2014/main" id="{D7FB251C-6131-E5BF-ECA3-9D4CB1A8ADBB}"/>
                </a:ext>
              </a:extLst>
            </p:cNvPr>
            <p:cNvSpPr/>
            <p:nvPr/>
          </p:nvSpPr>
          <p:spPr>
            <a:xfrm>
              <a:off x="6058547" y="1972055"/>
              <a:ext cx="1662430" cy="1644650"/>
            </a:xfrm>
            <a:custGeom>
              <a:avLst/>
              <a:gdLst/>
              <a:ahLst/>
              <a:cxnLst/>
              <a:rect l="l" t="t" r="r" b="b"/>
              <a:pathLst>
                <a:path w="1662429" h="1644650">
                  <a:moveTo>
                    <a:pt x="1661922" y="1644395"/>
                  </a:moveTo>
                  <a:lnTo>
                    <a:pt x="1661922" y="0"/>
                  </a:lnTo>
                  <a:lnTo>
                    <a:pt x="0" y="0"/>
                  </a:lnTo>
                  <a:lnTo>
                    <a:pt x="0" y="1644395"/>
                  </a:lnTo>
                  <a:lnTo>
                    <a:pt x="6096" y="1644395"/>
                  </a:lnTo>
                  <a:lnTo>
                    <a:pt x="6096" y="12192"/>
                  </a:lnTo>
                  <a:lnTo>
                    <a:pt x="12192" y="6095"/>
                  </a:lnTo>
                  <a:lnTo>
                    <a:pt x="12192" y="12192"/>
                  </a:lnTo>
                  <a:lnTo>
                    <a:pt x="1648967" y="12192"/>
                  </a:lnTo>
                  <a:lnTo>
                    <a:pt x="1648967" y="6095"/>
                  </a:lnTo>
                  <a:lnTo>
                    <a:pt x="1655826" y="12192"/>
                  </a:lnTo>
                  <a:lnTo>
                    <a:pt x="1655826" y="1644395"/>
                  </a:lnTo>
                  <a:lnTo>
                    <a:pt x="1661922" y="1644395"/>
                  </a:lnTo>
                  <a:close/>
                </a:path>
                <a:path w="1662429" h="1644650">
                  <a:moveTo>
                    <a:pt x="12192" y="12192"/>
                  </a:moveTo>
                  <a:lnTo>
                    <a:pt x="12192" y="6095"/>
                  </a:lnTo>
                  <a:lnTo>
                    <a:pt x="6096" y="12192"/>
                  </a:lnTo>
                  <a:lnTo>
                    <a:pt x="12192" y="12192"/>
                  </a:lnTo>
                  <a:close/>
                </a:path>
                <a:path w="1662429" h="1644650">
                  <a:moveTo>
                    <a:pt x="12192" y="1631441"/>
                  </a:moveTo>
                  <a:lnTo>
                    <a:pt x="12192" y="12192"/>
                  </a:lnTo>
                  <a:lnTo>
                    <a:pt x="6096" y="12192"/>
                  </a:lnTo>
                  <a:lnTo>
                    <a:pt x="6096" y="1631441"/>
                  </a:lnTo>
                  <a:lnTo>
                    <a:pt x="12192" y="1631441"/>
                  </a:lnTo>
                  <a:close/>
                </a:path>
                <a:path w="1662429" h="1644650">
                  <a:moveTo>
                    <a:pt x="1655826" y="1631441"/>
                  </a:moveTo>
                  <a:lnTo>
                    <a:pt x="6096" y="1631441"/>
                  </a:lnTo>
                  <a:lnTo>
                    <a:pt x="12192" y="1638299"/>
                  </a:lnTo>
                  <a:lnTo>
                    <a:pt x="12192" y="1644395"/>
                  </a:lnTo>
                  <a:lnTo>
                    <a:pt x="1648967" y="1644395"/>
                  </a:lnTo>
                  <a:lnTo>
                    <a:pt x="1648967" y="1638299"/>
                  </a:lnTo>
                  <a:lnTo>
                    <a:pt x="1655826" y="1631441"/>
                  </a:lnTo>
                  <a:close/>
                </a:path>
                <a:path w="1662429" h="1644650">
                  <a:moveTo>
                    <a:pt x="12192" y="1644395"/>
                  </a:moveTo>
                  <a:lnTo>
                    <a:pt x="12192" y="1638299"/>
                  </a:lnTo>
                  <a:lnTo>
                    <a:pt x="6096" y="1631441"/>
                  </a:lnTo>
                  <a:lnTo>
                    <a:pt x="6096" y="1644395"/>
                  </a:lnTo>
                  <a:lnTo>
                    <a:pt x="12192" y="1644395"/>
                  </a:lnTo>
                  <a:close/>
                </a:path>
                <a:path w="1662429" h="1644650">
                  <a:moveTo>
                    <a:pt x="1655826" y="12192"/>
                  </a:moveTo>
                  <a:lnTo>
                    <a:pt x="1648967" y="6095"/>
                  </a:lnTo>
                  <a:lnTo>
                    <a:pt x="1648967" y="12192"/>
                  </a:lnTo>
                  <a:lnTo>
                    <a:pt x="1655826" y="12192"/>
                  </a:lnTo>
                  <a:close/>
                </a:path>
                <a:path w="1662429" h="1644650">
                  <a:moveTo>
                    <a:pt x="1655826" y="1631441"/>
                  </a:moveTo>
                  <a:lnTo>
                    <a:pt x="1655826" y="12192"/>
                  </a:lnTo>
                  <a:lnTo>
                    <a:pt x="1648967" y="12192"/>
                  </a:lnTo>
                  <a:lnTo>
                    <a:pt x="1648967" y="1631441"/>
                  </a:lnTo>
                  <a:lnTo>
                    <a:pt x="1655826" y="1631441"/>
                  </a:lnTo>
                  <a:close/>
                </a:path>
                <a:path w="1662429" h="1644650">
                  <a:moveTo>
                    <a:pt x="1655826" y="1644395"/>
                  </a:moveTo>
                  <a:lnTo>
                    <a:pt x="1655826" y="1631441"/>
                  </a:lnTo>
                  <a:lnTo>
                    <a:pt x="1648967" y="1638299"/>
                  </a:lnTo>
                  <a:lnTo>
                    <a:pt x="1648967" y="1644395"/>
                  </a:lnTo>
                  <a:lnTo>
                    <a:pt x="1655826" y="16443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03">
            <a:extLst>
              <a:ext uri="{FF2B5EF4-FFF2-40B4-BE49-F238E27FC236}">
                <a16:creationId xmlns:a16="http://schemas.microsoft.com/office/drawing/2014/main" id="{D9FA14F0-CFFF-FCA4-E9AE-534D5988CCD9}"/>
              </a:ext>
            </a:extLst>
          </p:cNvPr>
          <p:cNvSpPr txBox="1"/>
          <p:nvPr/>
        </p:nvSpPr>
        <p:spPr>
          <a:xfrm>
            <a:off x="4128888" y="2476211"/>
            <a:ext cx="1649730" cy="16325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ts val="2365"/>
              </a:lnSpc>
              <a:spcBef>
                <a:spcPts val="290"/>
              </a:spcBef>
            </a:pPr>
            <a:r>
              <a:rPr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950" i="1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  <a:p>
            <a:pPr marL="91440" marR="190500" indent="-635">
              <a:lnSpc>
                <a:spcPts val="2400"/>
              </a:lnSpc>
              <a:spcBef>
                <a:spcPts val="50"/>
              </a:spcBef>
            </a:pPr>
            <a:r>
              <a:rPr sz="2000" i="1" spc="-5" dirty="0">
                <a:latin typeface="Times New Roman"/>
                <a:cs typeface="Times New Roman"/>
              </a:rPr>
              <a:t>S→L=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·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R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spc="-300" dirty="0">
                <a:latin typeface="Microsoft JhengHei UI"/>
                <a:cs typeface="Microsoft JhengHei UI"/>
              </a:rPr>
              <a:t>$ </a:t>
            </a:r>
            <a:r>
              <a:rPr sz="2000" spc="-484" dirty="0">
                <a:latin typeface="Microsoft JhengHei UI"/>
                <a:cs typeface="Microsoft JhengHei UI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R→ · L , </a:t>
            </a:r>
            <a:r>
              <a:rPr sz="2000" spc="-300" dirty="0">
                <a:latin typeface="Microsoft JhengHei UI"/>
                <a:cs typeface="Microsoft JhengHei UI"/>
              </a:rPr>
              <a:t>$ </a:t>
            </a:r>
            <a:r>
              <a:rPr sz="2000" spc="-295" dirty="0">
                <a:latin typeface="Microsoft JhengHei UI"/>
                <a:cs typeface="Microsoft JhengHei UI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L→ · *R , </a:t>
            </a:r>
            <a:r>
              <a:rPr sz="2000" spc="-300" dirty="0">
                <a:latin typeface="Microsoft JhengHei UI"/>
                <a:cs typeface="Microsoft JhengHei UI"/>
              </a:rPr>
              <a:t>$ </a:t>
            </a:r>
            <a:r>
              <a:rPr sz="2000" spc="-295" dirty="0">
                <a:latin typeface="Microsoft JhengHei UI"/>
                <a:cs typeface="Microsoft JhengHei UI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L→</a:t>
            </a:r>
            <a:r>
              <a:rPr sz="2000" i="1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·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id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,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spc="-300" dirty="0">
                <a:latin typeface="Microsoft JhengHei UI"/>
                <a:cs typeface="Microsoft JhengHei UI"/>
              </a:rPr>
              <a:t>$</a:t>
            </a:r>
            <a:endParaRPr sz="2000" dirty="0">
              <a:latin typeface="Microsoft JhengHei UI"/>
              <a:cs typeface="Microsoft JhengHei UI"/>
            </a:endParaRPr>
          </a:p>
        </p:txBody>
      </p:sp>
      <p:sp>
        <p:nvSpPr>
          <p:cNvPr id="147" name="object 49">
            <a:extLst>
              <a:ext uri="{FF2B5EF4-FFF2-40B4-BE49-F238E27FC236}">
                <a16:creationId xmlns:a16="http://schemas.microsoft.com/office/drawing/2014/main" id="{5BC4FE32-56D7-EC7B-2C69-2D3FBEE77E80}"/>
              </a:ext>
            </a:extLst>
          </p:cNvPr>
          <p:cNvSpPr txBox="1"/>
          <p:nvPr/>
        </p:nvSpPr>
        <p:spPr>
          <a:xfrm>
            <a:off x="4128247" y="5234649"/>
            <a:ext cx="349518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ts val="2365"/>
              </a:lnSpc>
              <a:spcBef>
                <a:spcPts val="290"/>
              </a:spcBef>
            </a:pP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sz="1950" i="1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40669" y="6704111"/>
            <a:ext cx="522308" cy="175005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158</a:t>
            </a:fld>
            <a:endParaRPr lang="en-US" altLang="zh-CN" dirty="0"/>
          </a:p>
        </p:txBody>
      </p:sp>
      <p:sp>
        <p:nvSpPr>
          <p:cNvPr id="178" name="object 71">
            <a:extLst>
              <a:ext uri="{FF2B5EF4-FFF2-40B4-BE49-F238E27FC236}">
                <a16:creationId xmlns:a16="http://schemas.microsoft.com/office/drawing/2014/main" id="{345F7DD8-C111-AF96-7D5B-ED414208EA23}"/>
              </a:ext>
            </a:extLst>
          </p:cNvPr>
          <p:cNvSpPr txBox="1"/>
          <p:nvPr/>
        </p:nvSpPr>
        <p:spPr>
          <a:xfrm>
            <a:off x="5648185" y="4157943"/>
            <a:ext cx="180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solidFill>
                  <a:srgbClr val="2D84F4"/>
                </a:solidFill>
                <a:latin typeface="Times New Roman"/>
                <a:cs typeface="Times New Roman"/>
              </a:rPr>
              <a:t>L</a:t>
            </a:r>
            <a:endParaRPr sz="2000" dirty="0">
              <a:latin typeface="Times New Roman"/>
              <a:cs typeface="Times New Roman"/>
            </a:endParaRPr>
          </a:p>
        </p:txBody>
      </p:sp>
      <p:graphicFrame>
        <p:nvGraphicFramePr>
          <p:cNvPr id="3" name="object 83">
            <a:extLst>
              <a:ext uri="{FF2B5EF4-FFF2-40B4-BE49-F238E27FC236}">
                <a16:creationId xmlns:a16="http://schemas.microsoft.com/office/drawing/2014/main" id="{0D771288-76CF-0449-5BCB-C3B1DD03D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83652"/>
              </p:ext>
            </p:extLst>
          </p:nvPr>
        </p:nvGraphicFramePr>
        <p:xfrm>
          <a:off x="6314132" y="3100541"/>
          <a:ext cx="2694937" cy="3390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70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8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70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1940">
                <a:tc rowSpan="2">
                  <a:txBody>
                    <a:bodyPr/>
                    <a:lstStyle/>
                    <a:p>
                      <a:pPr marL="35560" marR="27940">
                        <a:lnSpc>
                          <a:spcPct val="100699"/>
                        </a:lnSpc>
                        <a:spcBef>
                          <a:spcPts val="140"/>
                        </a:spcBef>
                      </a:pPr>
                      <a:r>
                        <a:rPr sz="1400" b="1" dirty="0">
                          <a:latin typeface="Microsoft JhengHei UI"/>
                          <a:cs typeface="Microsoft JhengHei UI"/>
                        </a:rPr>
                        <a:t>状 态</a:t>
                      </a:r>
                      <a:endParaRPr sz="14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-10" dirty="0">
                          <a:latin typeface="Times New Roman"/>
                          <a:cs typeface="Times New Roman"/>
                        </a:rPr>
                        <a:t>ACTION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-15" dirty="0">
                          <a:latin typeface="Times New Roman"/>
                          <a:cs typeface="Times New Roman"/>
                        </a:rPr>
                        <a:t>GOTO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*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id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=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b="1" dirty="0">
                          <a:latin typeface="Microsoft JhengHei UI"/>
                          <a:cs typeface="Microsoft JhengHei UI"/>
                        </a:rPr>
                        <a:t>$</a:t>
                      </a:r>
                      <a:endParaRPr sz="14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i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i="1" dirty="0">
                          <a:latin typeface="Times New Roman"/>
                          <a:cs typeface="Times New Roman"/>
                        </a:rPr>
                        <a:t>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i="1" dirty="0">
                          <a:latin typeface="Times New Roman"/>
                          <a:cs typeface="Times New Roman"/>
                        </a:rPr>
                        <a:t>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s4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s5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i="1" spc="-5" dirty="0">
                          <a:latin typeface="Times New Roman"/>
                          <a:cs typeface="Times New Roman"/>
                        </a:rPr>
                        <a:t>acc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s6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r5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r2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39"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s4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s5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r4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r4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s4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s5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r3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r3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r5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r5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701"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r1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object 82">
            <a:extLst>
              <a:ext uri="{FF2B5EF4-FFF2-40B4-BE49-F238E27FC236}">
                <a16:creationId xmlns:a16="http://schemas.microsoft.com/office/drawing/2014/main" id="{28F16CFD-82E0-0AB1-0DC8-BC719C1AF3E7}"/>
              </a:ext>
            </a:extLst>
          </p:cNvPr>
          <p:cNvSpPr txBox="1"/>
          <p:nvPr/>
        </p:nvSpPr>
        <p:spPr>
          <a:xfrm>
            <a:off x="7033647" y="2700528"/>
            <a:ext cx="129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Times New Roman"/>
                <a:cs typeface="Times New Roman"/>
              </a:rPr>
              <a:t>LALR</a:t>
            </a:r>
            <a:r>
              <a:rPr sz="1800" b="1" spc="5" dirty="0">
                <a:latin typeface="Microsoft YaHei UI"/>
                <a:cs typeface="Microsoft YaHei UI"/>
              </a:rPr>
              <a:t>分析表</a:t>
            </a:r>
            <a:endParaRPr sz="1800" dirty="0">
              <a:latin typeface="Microsoft YaHei UI"/>
              <a:cs typeface="Microsoft YaHei UI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7EAA05-90E9-DC4A-B50E-0C1AE51008E1}"/>
              </a:ext>
            </a:extLst>
          </p:cNvPr>
          <p:cNvGrpSpPr/>
          <p:nvPr/>
        </p:nvGrpSpPr>
        <p:grpSpPr>
          <a:xfrm>
            <a:off x="893534" y="1767770"/>
            <a:ext cx="3843566" cy="429330"/>
            <a:chOff x="108857" y="5029853"/>
            <a:chExt cx="3843566" cy="429330"/>
          </a:xfrm>
        </p:grpSpPr>
        <p:sp>
          <p:nvSpPr>
            <p:cNvPr id="13" name="object 109">
              <a:extLst>
                <a:ext uri="{FF2B5EF4-FFF2-40B4-BE49-F238E27FC236}">
                  <a16:creationId xmlns:a16="http://schemas.microsoft.com/office/drawing/2014/main" id="{C826BD85-2A02-3DF0-093F-92AF2C87D2DE}"/>
                </a:ext>
              </a:extLst>
            </p:cNvPr>
            <p:cNvSpPr/>
            <p:nvPr/>
          </p:nvSpPr>
          <p:spPr>
            <a:xfrm>
              <a:off x="108857" y="5062510"/>
              <a:ext cx="3494316" cy="396673"/>
            </a:xfrm>
            <a:custGeom>
              <a:avLst/>
              <a:gdLst/>
              <a:ahLst/>
              <a:cxnLst/>
              <a:rect l="l" t="t" r="r" b="b"/>
              <a:pathLst>
                <a:path w="1050925" h="1324610">
                  <a:moveTo>
                    <a:pt x="1050797" y="1324355"/>
                  </a:moveTo>
                  <a:lnTo>
                    <a:pt x="1050797" y="0"/>
                  </a:lnTo>
                  <a:lnTo>
                    <a:pt x="0" y="0"/>
                  </a:lnTo>
                  <a:lnTo>
                    <a:pt x="0" y="1324355"/>
                  </a:lnTo>
                  <a:lnTo>
                    <a:pt x="1050797" y="1324355"/>
                  </a:lnTo>
                  <a:close/>
                </a:path>
              </a:pathLst>
            </a:custGeom>
            <a:solidFill>
              <a:srgbClr val="F9D98C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1">
              <a:extLst>
                <a:ext uri="{FF2B5EF4-FFF2-40B4-BE49-F238E27FC236}">
                  <a16:creationId xmlns:a16="http://schemas.microsoft.com/office/drawing/2014/main" id="{E5D361DC-5011-07F7-3F6C-18854A12BFD6}"/>
                </a:ext>
              </a:extLst>
            </p:cNvPr>
            <p:cNvSpPr txBox="1"/>
            <p:nvPr/>
          </p:nvSpPr>
          <p:spPr>
            <a:xfrm>
              <a:off x="109177" y="5029853"/>
              <a:ext cx="3843246" cy="358431"/>
            </a:xfrm>
            <a:prstGeom prst="rect">
              <a:avLst/>
            </a:prstGeom>
          </p:spPr>
          <p:txBody>
            <a:bodyPr vert="horz" wrap="square" lIns="0" tIns="50165" rIns="0" bIns="0" rtlCol="0">
              <a:spAutoFit/>
            </a:bodyPr>
            <a:lstStyle/>
            <a:p>
              <a:pPr marL="90170" marR="182880" algn="just">
                <a:lnSpc>
                  <a:spcPts val="2400"/>
                </a:lnSpc>
                <a:spcBef>
                  <a:spcPts val="395"/>
                </a:spcBef>
              </a:pPr>
              <a:r>
                <a:rPr lang="en-US" sz="2000" b="1" spc="-5" dirty="0">
                  <a:latin typeface="Times New Roman"/>
                  <a:cs typeface="Times New Roman"/>
                </a:rPr>
                <a:t>(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22" baseline="-21367" dirty="0">
                  <a:latin typeface="Times New Roman"/>
                  <a:cs typeface="Times New Roman"/>
                </a:rPr>
                <a:t>10</a:t>
              </a:r>
              <a:r>
                <a:rPr lang="en-US" sz="2100" spc="-105" dirty="0">
                  <a:latin typeface="SimSun"/>
                  <a:cs typeface="SimSun"/>
                </a:rPr>
                <a:t>-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15" baseline="-21367" dirty="0">
                  <a:latin typeface="Times New Roman"/>
                  <a:cs typeface="Times New Roman"/>
                </a:rPr>
                <a:t>8</a:t>
              </a:r>
              <a:r>
                <a:rPr lang="en-US" sz="2000" b="1" spc="-5" dirty="0">
                  <a:latin typeface="Times New Roman"/>
                  <a:cs typeface="Times New Roman"/>
                </a:rPr>
                <a:t>)  (</a:t>
              </a:r>
              <a:r>
                <a:rPr lang="en-US"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-89" baseline="-21367" dirty="0">
                  <a:latin typeface="Times New Roman"/>
                  <a:cs typeface="Times New Roman"/>
                </a:rPr>
                <a:t>1</a:t>
              </a:r>
              <a:r>
                <a:rPr sz="1950" b="1" i="1" spc="22" baseline="-21367" dirty="0">
                  <a:latin typeface="Times New Roman"/>
                  <a:cs typeface="Times New Roman"/>
                </a:rPr>
                <a:t>1</a:t>
              </a:r>
              <a:r>
                <a:rPr lang="en-US" sz="2100" spc="-105" dirty="0">
                  <a:latin typeface="SimSun"/>
                  <a:cs typeface="SimSun"/>
                </a:rPr>
                <a:t>-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15" baseline="-21367" dirty="0">
                  <a:latin typeface="Times New Roman"/>
                  <a:cs typeface="Times New Roman"/>
                </a:rPr>
                <a:t>4</a:t>
              </a:r>
              <a:r>
                <a:rPr lang="en-US" sz="2000" b="1" spc="-5" dirty="0">
                  <a:latin typeface="Times New Roman"/>
                  <a:cs typeface="Times New Roman"/>
                </a:rPr>
                <a:t>)  (</a:t>
              </a:r>
              <a:r>
                <a:rPr sz="2000" b="1" i="1" spc="15" baseline="-21367" dirty="0">
                  <a:latin typeface="Times New Roman"/>
                  <a:cs typeface="Times New Roman"/>
                </a:rPr>
                <a:t> 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22" baseline="-21367" dirty="0">
                  <a:latin typeface="Times New Roman"/>
                  <a:cs typeface="Times New Roman"/>
                </a:rPr>
                <a:t>12</a:t>
              </a:r>
              <a:r>
                <a:rPr lang="en-US" sz="2100" spc="-550" dirty="0">
                  <a:latin typeface="SimSun"/>
                  <a:cs typeface="SimSun"/>
                </a:rPr>
                <a:t>- 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15" baseline="-21367" dirty="0">
                  <a:latin typeface="Times New Roman"/>
                  <a:cs typeface="Times New Roman"/>
                </a:rPr>
                <a:t>5</a:t>
              </a:r>
              <a:r>
                <a:rPr lang="en-US" sz="2000" b="1" spc="-5" dirty="0">
                  <a:latin typeface="Times New Roman"/>
                  <a:cs typeface="Times New Roman"/>
                </a:rPr>
                <a:t>)  (</a:t>
              </a:r>
              <a:r>
                <a:rPr lang="en-US"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22" baseline="-21367" dirty="0">
                  <a:latin typeface="Times New Roman"/>
                  <a:cs typeface="Times New Roman"/>
                </a:rPr>
                <a:t>13</a:t>
              </a:r>
              <a:r>
                <a:rPr lang="en-US" sz="2100" spc="-550" dirty="0">
                  <a:latin typeface="SimSun"/>
                  <a:cs typeface="SimSun"/>
                </a:rPr>
                <a:t>- </a:t>
              </a:r>
              <a:r>
                <a:rPr sz="2000" b="1" i="1" spc="-5" dirty="0">
                  <a:latin typeface="Times New Roman"/>
                  <a:cs typeface="Times New Roman"/>
                </a:rPr>
                <a:t>I</a:t>
              </a:r>
              <a:r>
                <a:rPr sz="1950" b="1" i="1" spc="22" baseline="-21367" dirty="0">
                  <a:latin typeface="Times New Roman"/>
                  <a:cs typeface="Times New Roman"/>
                </a:rPr>
                <a:t>7</a:t>
              </a:r>
              <a:r>
                <a:rPr lang="en-US" sz="2000" b="1" spc="-5" dirty="0">
                  <a:latin typeface="Times New Roman"/>
                  <a:cs typeface="Times New Roman"/>
                </a:rPr>
                <a:t>)</a:t>
              </a:r>
              <a:endParaRPr sz="1950" baseline="-21367" dirty="0">
                <a:latin typeface="Times New Roman"/>
                <a:cs typeface="Times New Roman"/>
              </a:endParaRPr>
            </a:p>
          </p:txBody>
        </p:sp>
      </p:grpSp>
      <p:sp>
        <p:nvSpPr>
          <p:cNvPr id="17" name="object 72">
            <a:extLst>
              <a:ext uri="{FF2B5EF4-FFF2-40B4-BE49-F238E27FC236}">
                <a16:creationId xmlns:a16="http://schemas.microsoft.com/office/drawing/2014/main" id="{D4A36122-CF5E-2CD0-4ED2-9440418D2C5F}"/>
              </a:ext>
            </a:extLst>
          </p:cNvPr>
          <p:cNvSpPr txBox="1"/>
          <p:nvPr/>
        </p:nvSpPr>
        <p:spPr>
          <a:xfrm>
            <a:off x="5950076" y="5955113"/>
            <a:ext cx="2381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2D84F4"/>
                </a:solidFill>
                <a:latin typeface="Times New Roman"/>
                <a:cs typeface="Times New Roman"/>
              </a:rPr>
              <a:t>id</a:t>
            </a:r>
            <a:endParaRPr sz="2000" b="1" dirty="0">
              <a:latin typeface="Times New Roman"/>
              <a:cs typeface="Times New Roman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316DC1A1-8AAD-C3B7-19B0-F78A0E7D9A57}"/>
              </a:ext>
            </a:extLst>
          </p:cNvPr>
          <p:cNvSpPr/>
          <p:nvPr/>
        </p:nvSpPr>
        <p:spPr>
          <a:xfrm>
            <a:off x="1874520" y="2920458"/>
            <a:ext cx="311395" cy="104682"/>
          </a:xfrm>
          <a:custGeom>
            <a:avLst/>
            <a:gdLst/>
            <a:ahLst/>
            <a:cxnLst/>
            <a:rect l="l" t="t" r="r" b="b"/>
            <a:pathLst>
              <a:path w="288925" h="114300">
                <a:moveTo>
                  <a:pt x="193548" y="76199"/>
                </a:moveTo>
                <a:lnTo>
                  <a:pt x="193548" y="38099"/>
                </a:lnTo>
                <a:lnTo>
                  <a:pt x="0" y="38099"/>
                </a:lnTo>
                <a:lnTo>
                  <a:pt x="0" y="76199"/>
                </a:lnTo>
                <a:lnTo>
                  <a:pt x="193548" y="76199"/>
                </a:lnTo>
                <a:close/>
              </a:path>
              <a:path w="288925" h="114300">
                <a:moveTo>
                  <a:pt x="288798" y="57149"/>
                </a:moveTo>
                <a:lnTo>
                  <a:pt x="174498" y="0"/>
                </a:lnTo>
                <a:lnTo>
                  <a:pt x="174498" y="38099"/>
                </a:lnTo>
                <a:lnTo>
                  <a:pt x="193548" y="38099"/>
                </a:lnTo>
                <a:lnTo>
                  <a:pt x="193548" y="104774"/>
                </a:lnTo>
                <a:lnTo>
                  <a:pt x="288798" y="57149"/>
                </a:lnTo>
                <a:close/>
              </a:path>
              <a:path w="288925" h="114300">
                <a:moveTo>
                  <a:pt x="193548" y="104774"/>
                </a:moveTo>
                <a:lnTo>
                  <a:pt x="193548" y="76199"/>
                </a:lnTo>
                <a:lnTo>
                  <a:pt x="174498" y="76199"/>
                </a:lnTo>
                <a:lnTo>
                  <a:pt x="174498" y="114299"/>
                </a:lnTo>
                <a:lnTo>
                  <a:pt x="193548" y="104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FC838BF6-6799-BD9B-9785-0365617B4110}"/>
              </a:ext>
            </a:extLst>
          </p:cNvPr>
          <p:cNvSpPr/>
          <p:nvPr/>
        </p:nvSpPr>
        <p:spPr>
          <a:xfrm>
            <a:off x="1874520" y="3507960"/>
            <a:ext cx="304029" cy="103920"/>
          </a:xfrm>
          <a:custGeom>
            <a:avLst/>
            <a:gdLst/>
            <a:ahLst/>
            <a:cxnLst/>
            <a:rect l="l" t="t" r="r" b="b"/>
            <a:pathLst>
              <a:path w="299085" h="114300">
                <a:moveTo>
                  <a:pt x="203453" y="76199"/>
                </a:moveTo>
                <a:lnTo>
                  <a:pt x="203453" y="38099"/>
                </a:lnTo>
                <a:lnTo>
                  <a:pt x="0" y="38099"/>
                </a:lnTo>
                <a:lnTo>
                  <a:pt x="0" y="76199"/>
                </a:lnTo>
                <a:lnTo>
                  <a:pt x="203453" y="76199"/>
                </a:lnTo>
                <a:close/>
              </a:path>
              <a:path w="299085" h="114300">
                <a:moveTo>
                  <a:pt x="298703" y="57149"/>
                </a:moveTo>
                <a:lnTo>
                  <a:pt x="184403" y="0"/>
                </a:lnTo>
                <a:lnTo>
                  <a:pt x="184403" y="38099"/>
                </a:lnTo>
                <a:lnTo>
                  <a:pt x="203453" y="38099"/>
                </a:lnTo>
                <a:lnTo>
                  <a:pt x="203453" y="104774"/>
                </a:lnTo>
                <a:lnTo>
                  <a:pt x="298703" y="57149"/>
                </a:lnTo>
                <a:close/>
              </a:path>
              <a:path w="299085" h="114300">
                <a:moveTo>
                  <a:pt x="203453" y="104774"/>
                </a:moveTo>
                <a:lnTo>
                  <a:pt x="203453" y="76199"/>
                </a:lnTo>
                <a:lnTo>
                  <a:pt x="184403" y="76199"/>
                </a:lnTo>
                <a:lnTo>
                  <a:pt x="184403" y="114299"/>
                </a:lnTo>
                <a:lnTo>
                  <a:pt x="203453" y="104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30040B1B-AEF5-B65B-DDD2-56BB9144A32C}"/>
              </a:ext>
            </a:extLst>
          </p:cNvPr>
          <p:cNvSpPr/>
          <p:nvPr/>
        </p:nvSpPr>
        <p:spPr>
          <a:xfrm>
            <a:off x="1863462" y="4347682"/>
            <a:ext cx="315858" cy="132877"/>
          </a:xfrm>
          <a:custGeom>
            <a:avLst/>
            <a:gdLst/>
            <a:ahLst/>
            <a:cxnLst/>
            <a:rect l="l" t="t" r="r" b="b"/>
            <a:pathLst>
              <a:path w="288925" h="114300">
                <a:moveTo>
                  <a:pt x="193548" y="76200"/>
                </a:moveTo>
                <a:lnTo>
                  <a:pt x="193548" y="38100"/>
                </a:lnTo>
                <a:lnTo>
                  <a:pt x="0" y="38100"/>
                </a:lnTo>
                <a:lnTo>
                  <a:pt x="0" y="76200"/>
                </a:lnTo>
                <a:lnTo>
                  <a:pt x="193548" y="76200"/>
                </a:lnTo>
                <a:close/>
              </a:path>
              <a:path w="288925" h="114300">
                <a:moveTo>
                  <a:pt x="288798" y="57150"/>
                </a:moveTo>
                <a:lnTo>
                  <a:pt x="174498" y="0"/>
                </a:lnTo>
                <a:lnTo>
                  <a:pt x="174498" y="38100"/>
                </a:lnTo>
                <a:lnTo>
                  <a:pt x="193548" y="38100"/>
                </a:lnTo>
                <a:lnTo>
                  <a:pt x="193548" y="104775"/>
                </a:lnTo>
                <a:lnTo>
                  <a:pt x="288798" y="57150"/>
                </a:lnTo>
                <a:close/>
              </a:path>
              <a:path w="288925" h="114300">
                <a:moveTo>
                  <a:pt x="193548" y="104775"/>
                </a:moveTo>
                <a:lnTo>
                  <a:pt x="193548" y="76200"/>
                </a:lnTo>
                <a:lnTo>
                  <a:pt x="174498" y="76200"/>
                </a:lnTo>
                <a:lnTo>
                  <a:pt x="174498" y="114300"/>
                </a:lnTo>
                <a:lnTo>
                  <a:pt x="193548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CA8D24C-954E-D63A-0E1B-9BCB1D9BC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r>
              <a:rPr lang="zh-CN" altLang="en-US" spc="-5" dirty="0">
                <a:solidFill>
                  <a:schemeClr val="bg1"/>
                </a:solidFill>
              </a:rPr>
              <a:t>分析技术</a:t>
            </a:r>
          </a:p>
        </p:txBody>
      </p:sp>
    </p:spTree>
    <p:extLst>
      <p:ext uri="{BB962C8B-B14F-4D97-AF65-F5344CB8AC3E}">
        <p14:creationId xmlns:p14="http://schemas.microsoft.com/office/powerpoint/2010/main" val="17032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560F58C-A1D7-8DEE-2F07-0A5B60F65887}"/>
              </a:ext>
            </a:extLst>
          </p:cNvPr>
          <p:cNvSpPr/>
          <p:nvPr/>
        </p:nvSpPr>
        <p:spPr>
          <a:xfrm>
            <a:off x="3056322" y="4373978"/>
            <a:ext cx="5630478" cy="240782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76200"/>
            <a:ext cx="10346335" cy="5969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3800" spc="-5" dirty="0">
                <a:solidFill>
                  <a:schemeClr val="bg1"/>
                </a:solidFill>
              </a:rPr>
              <a:t>面对语法描述，正则文法太弱，</a:t>
            </a:r>
            <a:r>
              <a:rPr lang="en-US" altLang="zh-CN" sz="3800" spc="-5" dirty="0">
                <a:solidFill>
                  <a:schemeClr val="bg1"/>
                </a:solidFill>
              </a:rPr>
              <a:t>CFG</a:t>
            </a:r>
            <a:r>
              <a:rPr lang="zh-CN" altLang="en-US" sz="3800" spc="-5" dirty="0">
                <a:solidFill>
                  <a:schemeClr val="bg1"/>
                </a:solidFill>
              </a:rPr>
              <a:t>堪用</a:t>
            </a:r>
            <a:endParaRPr sz="3800" spc="-5" dirty="0">
              <a:solidFill>
                <a:schemeClr val="bg1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06A697F-51B5-C2BA-D865-4AE7949671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6800" y="656695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15</a:t>
            </a:fld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6D8F21-5839-CA3F-AB67-611BC817D586}"/>
              </a:ext>
            </a:extLst>
          </p:cNvPr>
          <p:cNvSpPr txBox="1"/>
          <p:nvPr/>
        </p:nvSpPr>
        <p:spPr>
          <a:xfrm>
            <a:off x="314235" y="806641"/>
            <a:ext cx="8021320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正则文法不足以描述编程语言语法</a:t>
            </a:r>
            <a:endParaRPr lang="en-US" altLang="zh-CN" sz="2800" b="0" spc="5" dirty="0"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  <a:p>
            <a:pPr marL="926466" lvl="1" indent="-457200">
              <a:spcBef>
                <a:spcPts val="64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00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 </a:t>
            </a:r>
            <a:endParaRPr lang="en-US" altLang="zh-CN" sz="2000" spc="5" dirty="0"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  <a:p>
            <a:pPr marL="926466" lvl="1" indent="-457200">
              <a:spcBef>
                <a:spcPts val="64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en-US" altLang="zh-CN" sz="20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 </a:t>
            </a:r>
          </a:p>
          <a:p>
            <a:pPr marL="926466" lvl="1" indent="-457200">
              <a:spcBef>
                <a:spcPts val="64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0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嵌套，递归等</a:t>
            </a:r>
          </a:p>
        </p:txBody>
      </p:sp>
      <p:pic>
        <p:nvPicPr>
          <p:cNvPr id="5" name="图片 4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noindent $L=\{a^nb^n|n\geq 0\}$&#10;&#10;\end{document}" title="IguanaTex Bitmap Display">
            <a:extLst>
              <a:ext uri="{FF2B5EF4-FFF2-40B4-BE49-F238E27FC236}">
                <a16:creationId xmlns:a16="http://schemas.microsoft.com/office/drawing/2014/main" id="{A279E841-73B0-63AD-673F-6A58FE38D7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9" y="1420686"/>
            <a:ext cx="2056303" cy="279901"/>
          </a:xfrm>
          <a:prstGeom prst="rect">
            <a:avLst/>
          </a:prstGeom>
        </p:spPr>
      </p:pic>
      <p:pic>
        <p:nvPicPr>
          <p:cNvPr id="14" name="图片 13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noindent $L=\{\epsilon,(),(()),()(),(())(),\dots\}$&#10;&#10;\end{document}" title="IguanaTex Bitmap Display">
            <a:extLst>
              <a:ext uri="{FF2B5EF4-FFF2-40B4-BE49-F238E27FC236}">
                <a16:creationId xmlns:a16="http://schemas.microsoft.com/office/drawing/2014/main" id="{5632D8DC-4D4E-75CC-17B8-5A5DB0C47E1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4" y="1798257"/>
            <a:ext cx="3556959" cy="2799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87EDC06-FD60-D90F-7FA7-9E074D9ACD46}"/>
              </a:ext>
            </a:extLst>
          </p:cNvPr>
          <p:cNvSpPr txBox="1"/>
          <p:nvPr/>
        </p:nvSpPr>
        <p:spPr>
          <a:xfrm>
            <a:off x="304800" y="2666065"/>
            <a:ext cx="802132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编程语言通常使用上下文无关文法描述其语法</a:t>
            </a:r>
            <a:endParaRPr lang="en-US" altLang="zh-CN" sz="2800" b="0" spc="5" dirty="0"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  <a:p>
            <a:pPr marL="926466" lvl="1" indent="-457200">
              <a:spcBef>
                <a:spcPts val="64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0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便于设计解析算法</a:t>
            </a:r>
            <a:r>
              <a:rPr lang="en-US" altLang="zh-CN" sz="20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 </a:t>
            </a:r>
          </a:p>
          <a:p>
            <a:pPr marL="926466" lvl="1" indent="-457200">
              <a:spcBef>
                <a:spcPts val="64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00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对于绝大多数编程语言，足够用了 </a:t>
            </a:r>
            <a:endParaRPr lang="en-US" altLang="zh-CN" sz="2000" spc="5" dirty="0"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  <a:p>
            <a:pPr marL="926466" lvl="1" indent="-457200">
              <a:spcBef>
                <a:spcPts val="64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0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事实上，上下文无关文法将编程语言构造成分划分为几个类别</a:t>
            </a:r>
            <a:endParaRPr lang="en-US" altLang="zh-CN" sz="2000" b="0" spc="5" dirty="0"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  <a:p>
            <a:pPr marL="1383666" lvl="2" indent="-457200">
              <a:spcBef>
                <a:spcPts val="645"/>
              </a:spcBef>
              <a:buClr>
                <a:srgbClr val="CC9900"/>
              </a:buClr>
              <a:buSzPct val="69642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16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声明</a:t>
            </a:r>
            <a:endParaRPr lang="en-US" altLang="zh-CN" sz="1600" b="0" spc="5" dirty="0"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  <a:p>
            <a:pPr marL="1383666" lvl="2" indent="-457200">
              <a:spcBef>
                <a:spcPts val="645"/>
              </a:spcBef>
              <a:buClr>
                <a:srgbClr val="CC9900"/>
              </a:buClr>
              <a:buSzPct val="69642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16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表达式</a:t>
            </a:r>
            <a:endParaRPr lang="en-US" altLang="zh-CN" sz="1600" b="0" spc="5" dirty="0"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  <a:p>
            <a:pPr marL="1383666" lvl="2" indent="-457200">
              <a:spcBef>
                <a:spcPts val="645"/>
              </a:spcBef>
              <a:buClr>
                <a:srgbClr val="CC9900"/>
              </a:buClr>
              <a:buSzPct val="69642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1600" b="0" spc="5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语句</a:t>
            </a:r>
          </a:p>
        </p:txBody>
      </p:sp>
      <p:pic>
        <p:nvPicPr>
          <p:cNvPr id="19" name="图片 18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$$&#10;\begin{aligned}&#10;&amp;\text { Exp } \rightarrow \text { Exp }+\text { Exp } \\&#10;&amp;\text { Exp } \rightarrow \text { Exp-Exp } \\&#10;&amp;\text { Exp } \rightarrow \text { Exp } * \text { Exp } \\&#10;&amp;\text { Exp } \rightarrow \text { Exp/Exp } \\&#10;&amp;\text { Exp } \rightarrow \text { {\bf num} } \\&#10;&amp;\text { Exp } \rightarrow \text { {\bf id} } \\&#10;&amp;\text { Exp } \rightarrow \text { Exp }&#10;\end{aligned}&#10;$$&#10;\end{document} " title="IguanaTex Bitmap Display">
            <a:extLst>
              <a:ext uri="{FF2B5EF4-FFF2-40B4-BE49-F238E27FC236}">
                <a16:creationId xmlns:a16="http://schemas.microsoft.com/office/drawing/2014/main" id="{93C3FD72-DEAC-314F-1F2E-13018EF9A0F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84" y="4481151"/>
            <a:ext cx="1919295" cy="2201003"/>
          </a:xfrm>
          <a:prstGeom prst="rect">
            <a:avLst/>
          </a:prstGeom>
        </p:spPr>
      </p:pic>
      <p:pic>
        <p:nvPicPr>
          <p:cNvPr id="21" name="图片 20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&#10;&#10;$$&#10;\begin{aligned}&#10;&amp;\text { Stat } \rightarrow \text { {\bf id} }:= \text { Exp } \\&#10;&amp;\text { Stat } \rightarrow \text { Stat; Stat } \\&#10;&amp;\text { Stat } \rightarrow \text { {\bf if} Exp {\bf then} Stat {\bf else} Stat} \\&#10;&amp;\text { Stat } \rightarrow \text { {\bf if} Exp {\bf then} Stat } &#10;\end{aligned}&#10;$$&#10;&#10;\end{document} " title="IguanaTex Bitmap Display">
            <a:extLst>
              <a:ext uri="{FF2B5EF4-FFF2-40B4-BE49-F238E27FC236}">
                <a16:creationId xmlns:a16="http://schemas.microsoft.com/office/drawing/2014/main" id="{A7E0EDEA-68AC-317D-893C-8BCEE8BF0DF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90" y="4522199"/>
            <a:ext cx="3126297" cy="12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8188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 1 1">
            <a:extLst>
              <a:ext uri="{FF2B5EF4-FFF2-40B4-BE49-F238E27FC236}">
                <a16:creationId xmlns:a16="http://schemas.microsoft.com/office/drawing/2014/main" id="{FA269023-BBBB-0AF9-37C1-CA126B51A5D8}"/>
              </a:ext>
            </a:extLst>
          </p:cNvPr>
          <p:cNvSpPr txBox="1"/>
          <p:nvPr/>
        </p:nvSpPr>
        <p:spPr>
          <a:xfrm>
            <a:off x="310199" y="827203"/>
            <a:ext cx="8441915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原来无冲突的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分析表在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合并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之后得到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分析表，新表中可能会出现由合并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导致的冲突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40669" y="6704111"/>
            <a:ext cx="522308" cy="175005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159</a:t>
            </a:fld>
            <a:endParaRPr lang="en-US" altLang="zh-CN" dirty="0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CA8D24C-954E-D63A-0E1B-9BCB1D9BC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合并引起的冲突</a:t>
            </a:r>
          </a:p>
        </p:txBody>
      </p:sp>
      <p:sp>
        <p:nvSpPr>
          <p:cNvPr id="5" name="object 3 1 2 1">
            <a:extLst>
              <a:ext uri="{FF2B5EF4-FFF2-40B4-BE49-F238E27FC236}">
                <a16:creationId xmlns:a16="http://schemas.microsoft.com/office/drawing/2014/main" id="{518A6F54-9F79-651D-4EBD-18EE8822F610}"/>
              </a:ext>
            </a:extLst>
          </p:cNvPr>
          <p:cNvSpPr txBox="1"/>
          <p:nvPr/>
        </p:nvSpPr>
        <p:spPr>
          <a:xfrm>
            <a:off x="310198" y="1852311"/>
            <a:ext cx="844191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合并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不会导致移入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归约冲突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0A56E4-2709-F451-13AB-DE646B0E03A5}"/>
              </a:ext>
            </a:extLst>
          </p:cNvPr>
          <p:cNvGrpSpPr/>
          <p:nvPr/>
        </p:nvGrpSpPr>
        <p:grpSpPr>
          <a:xfrm>
            <a:off x="332827" y="2365387"/>
            <a:ext cx="7262196" cy="816921"/>
            <a:chOff x="332827" y="2365387"/>
            <a:chExt cx="7262196" cy="816921"/>
          </a:xfrm>
        </p:grpSpPr>
        <p:sp>
          <p:nvSpPr>
            <p:cNvPr id="9" name="object 5 1 2 2 2 2 1 1">
              <a:extLst>
                <a:ext uri="{FF2B5EF4-FFF2-40B4-BE49-F238E27FC236}">
                  <a16:creationId xmlns:a16="http://schemas.microsoft.com/office/drawing/2014/main" id="{32C49293-DDA7-88FC-9F0D-568F12B5DA6C}"/>
                </a:ext>
              </a:extLst>
            </p:cNvPr>
            <p:cNvSpPr txBox="1"/>
            <p:nvPr/>
          </p:nvSpPr>
          <p:spPr>
            <a:xfrm>
              <a:off x="332827" y="2365387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6" name="图片 5" descr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假设合并之后在$a$上存在移入/归约冲突，即存在项$[B\rightarrow \beta \cdot a\gamma, ?]$和$[A\rightarrow \alpha\cdot, a]$&#10;&#10;&#10;&#10;\end{document} " title="IguanaTex Bitmap Display">
              <a:extLst>
                <a:ext uri="{FF2B5EF4-FFF2-40B4-BE49-F238E27FC236}">
                  <a16:creationId xmlns:a16="http://schemas.microsoft.com/office/drawing/2014/main" id="{0A9ACDEE-498D-FE5F-D428-F6202DA3043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705" y="2526050"/>
              <a:ext cx="6353318" cy="656258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3B558EF-1F72-A985-9D8A-43735CF9CE95}"/>
              </a:ext>
            </a:extLst>
          </p:cNvPr>
          <p:cNvGrpSpPr/>
          <p:nvPr/>
        </p:nvGrpSpPr>
        <p:grpSpPr>
          <a:xfrm>
            <a:off x="343713" y="3181816"/>
            <a:ext cx="7405976" cy="1130102"/>
            <a:chOff x="343713" y="3106920"/>
            <a:chExt cx="7405976" cy="1130102"/>
          </a:xfrm>
        </p:grpSpPr>
        <p:sp>
          <p:nvSpPr>
            <p:cNvPr id="35" name="object 5 1 2 2 2 2 1 2">
              <a:extLst>
                <a:ext uri="{FF2B5EF4-FFF2-40B4-BE49-F238E27FC236}">
                  <a16:creationId xmlns:a16="http://schemas.microsoft.com/office/drawing/2014/main" id="{5CFD3567-3ADE-AC2C-41CD-E1E521E75685}"/>
                </a:ext>
              </a:extLst>
            </p:cNvPr>
            <p:cNvSpPr txBox="1"/>
            <p:nvPr/>
          </p:nvSpPr>
          <p:spPr>
            <a:xfrm>
              <a:off x="343713" y="3106920"/>
              <a:ext cx="6054911" cy="475130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marL="926466" lvl="1" indent="-457200">
                <a:spcBef>
                  <a:spcPts val="825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 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pic>
          <p:nvPicPr>
            <p:cNvPr id="43" name="图片 42" descr="\documentclass[a4paper, 12pt]{extarticle}&#10;\usepackage{amsmath}&#10;\pagestyle{empty}&#10;\usepackage{enumitem}&#10;\usepackage[dvipsnames]{xcolor}&#10;\usepackage{geometry}&#10;\geometry{a4paper,scale=0.46}&#10;&#10;\usepackage{xeCJK}&#10;%\setCJKmainfont{SimSun}&#10;\setCJKmainfont{Microsoft YaHei}&#10;&#10;\usepackage{shadowtext}&#10;&#10;\usepackage{algorithm}&#10;\usepackage{algorithmic}&#10;&#10;\begin{document}&#10;\noindent&#10;因为被合并的项集具有相同的核心，因此被合并的所有项集中都包括$[B\rightarrow \beta\cdot a\gamma, ?]$，而$[A\rightarrow \alpha\cdot, a]$也必然在某个项集中，那么这个项集必然已经存在冲突&#10;&#10;&#10;&#10;\end{document} " title="IguanaTex Bitmap Display">
              <a:extLst>
                <a:ext uri="{FF2B5EF4-FFF2-40B4-BE49-F238E27FC236}">
                  <a16:creationId xmlns:a16="http://schemas.microsoft.com/office/drawing/2014/main" id="{7ABF3A4C-BD8C-BDFB-4D75-AE4E67F8590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591" y="3267582"/>
              <a:ext cx="6497098" cy="969440"/>
            </a:xfrm>
            <a:prstGeom prst="rect">
              <a:avLst/>
            </a:prstGeom>
          </p:spPr>
        </p:pic>
      </p:grpSp>
      <p:sp>
        <p:nvSpPr>
          <p:cNvPr id="45" name="object 3 1 2 2">
            <a:extLst>
              <a:ext uri="{FF2B5EF4-FFF2-40B4-BE49-F238E27FC236}">
                <a16:creationId xmlns:a16="http://schemas.microsoft.com/office/drawing/2014/main" id="{1BF10BE3-B048-5F38-CBCA-0A6817B0E646}"/>
              </a:ext>
            </a:extLst>
          </p:cNvPr>
          <p:cNvSpPr txBox="1"/>
          <p:nvPr/>
        </p:nvSpPr>
        <p:spPr>
          <a:xfrm>
            <a:off x="310198" y="4449681"/>
            <a:ext cx="8441915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但是，合并仍有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可能会引起归约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归约冲突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，即不能确定按照哪个产生式进行归约</a:t>
            </a:r>
          </a:p>
        </p:txBody>
      </p:sp>
    </p:spTree>
    <p:extLst>
      <p:ext uri="{BB962C8B-B14F-4D97-AF65-F5344CB8AC3E}">
        <p14:creationId xmlns:p14="http://schemas.microsoft.com/office/powerpoint/2010/main" val="6938890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 1 1">
            <a:extLst>
              <a:ext uri="{FF2B5EF4-FFF2-40B4-BE49-F238E27FC236}">
                <a16:creationId xmlns:a16="http://schemas.microsoft.com/office/drawing/2014/main" id="{FA269023-BBBB-0AF9-37C1-CA126B51A5D8}"/>
              </a:ext>
            </a:extLst>
          </p:cNvPr>
          <p:cNvSpPr txBox="1"/>
          <p:nvPr/>
        </p:nvSpPr>
        <p:spPr>
          <a:xfrm>
            <a:off x="310199" y="827203"/>
            <a:ext cx="844191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40669" y="6704111"/>
            <a:ext cx="522308" cy="175005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160</a:t>
            </a:fld>
            <a:endParaRPr lang="en-US" altLang="zh-CN" dirty="0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CA8D24C-954E-D63A-0E1B-9BCB1D9BC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93504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合并引起归约</a:t>
            </a:r>
            <a:r>
              <a:rPr lang="en-US" altLang="zh-CN" spc="-5" dirty="0">
                <a:solidFill>
                  <a:schemeClr val="bg1"/>
                </a:solidFill>
              </a:rPr>
              <a:t>/</a:t>
            </a:r>
            <a:r>
              <a:rPr lang="zh-CN" altLang="en-US" spc="-5" dirty="0">
                <a:solidFill>
                  <a:schemeClr val="bg1"/>
                </a:solidFill>
              </a:rPr>
              <a:t>归约冲突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A2B0726-CD4E-2E6A-0138-48E522A4531B}"/>
              </a:ext>
            </a:extLst>
          </p:cNvPr>
          <p:cNvGrpSpPr/>
          <p:nvPr/>
        </p:nvGrpSpPr>
        <p:grpSpPr>
          <a:xfrm>
            <a:off x="1970313" y="1025739"/>
            <a:ext cx="2821730" cy="1162289"/>
            <a:chOff x="587828" y="2876311"/>
            <a:chExt cx="2821730" cy="116228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75D6951-BF3F-1E35-C8E9-9EB0422932D4}"/>
                </a:ext>
              </a:extLst>
            </p:cNvPr>
            <p:cNvSpPr/>
            <p:nvPr/>
          </p:nvSpPr>
          <p:spPr>
            <a:xfrm>
              <a:off x="587828" y="2876311"/>
              <a:ext cx="2667001" cy="11622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89EE36AF-F318-AEBA-609C-6B7D0F833D28}"/>
                </a:ext>
              </a:extLst>
            </p:cNvPr>
            <p:cNvSpPr txBox="1"/>
            <p:nvPr/>
          </p:nvSpPr>
          <p:spPr>
            <a:xfrm>
              <a:off x="685800" y="2876311"/>
              <a:ext cx="2723758" cy="1154162"/>
            </a:xfrm>
            <a:prstGeom prst="rect">
              <a:avLst/>
            </a:prstGeom>
          </p:spPr>
          <p:txBody>
            <a:bodyPr vert="horz" wrap="square" lIns="0" tIns="45720" rIns="0" bIns="0" rtlCol="0">
              <a:spAutoFit/>
            </a:bodyPr>
            <a:lstStyle/>
            <a:p>
              <a:pPr marL="12065">
                <a:lnSpc>
                  <a:spcPct val="100000"/>
                </a:lnSpc>
                <a:spcBef>
                  <a:spcPts val="235"/>
                </a:spcBef>
                <a:tabLst>
                  <a:tab pos="260350" algn="l"/>
                </a:tabLst>
              </a:pPr>
              <a:r>
                <a:rPr sz="1800" i="1" spc="-5" dirty="0">
                  <a:latin typeface="Times New Roman"/>
                  <a:cs typeface="Times New Roman"/>
                </a:rPr>
                <a:t>S′</a:t>
              </a:r>
              <a:r>
                <a:rPr lang="en-US" sz="1800" i="1" spc="-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→</a:t>
              </a:r>
              <a:r>
                <a:rPr lang="en-US" sz="1800" i="1" spc="-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S</a:t>
              </a:r>
              <a:endParaRPr sz="1800" dirty="0">
                <a:latin typeface="Times New Roman"/>
                <a:cs typeface="Times New Roman"/>
              </a:endParaRPr>
            </a:p>
            <a:p>
              <a:pPr marL="12065">
                <a:lnSpc>
                  <a:spcPct val="100000"/>
                </a:lnSpc>
                <a:tabLst>
                  <a:tab pos="260350" algn="l"/>
                </a:tabLst>
              </a:pPr>
              <a:r>
                <a:rPr sz="1800" i="1" spc="-5" dirty="0">
                  <a:latin typeface="Times New Roman"/>
                  <a:cs typeface="Times New Roman"/>
                </a:rPr>
                <a:t>S</a:t>
              </a:r>
              <a:r>
                <a:rPr lang="en-US" sz="1800" i="1" spc="-5" dirty="0">
                  <a:latin typeface="Times New Roman"/>
                  <a:cs typeface="Times New Roman"/>
                </a:rPr>
                <a:t>  </a:t>
              </a:r>
              <a:r>
                <a:rPr sz="1800" i="1" spc="-5" dirty="0">
                  <a:latin typeface="Times New Roman"/>
                  <a:cs typeface="Times New Roman"/>
                </a:rPr>
                <a:t>→</a:t>
              </a:r>
              <a:r>
                <a:rPr lang="en-US" sz="1800" i="1" spc="-5" dirty="0">
                  <a:latin typeface="Times New Roman"/>
                  <a:cs typeface="Times New Roman"/>
                </a:rPr>
                <a:t> </a:t>
              </a:r>
              <a:r>
                <a:rPr sz="1800" i="1" spc="-5" dirty="0" err="1">
                  <a:latin typeface="Times New Roman"/>
                  <a:cs typeface="Times New Roman"/>
                </a:rPr>
                <a:t>aAd</a:t>
              </a:r>
              <a:r>
                <a:rPr lang="en-US" sz="1800" i="1" spc="-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|</a:t>
              </a:r>
              <a:r>
                <a:rPr lang="en-US" sz="1800" i="1" spc="-5" dirty="0">
                  <a:latin typeface="Times New Roman"/>
                  <a:cs typeface="Times New Roman"/>
                </a:rPr>
                <a:t> </a:t>
              </a:r>
              <a:r>
                <a:rPr sz="1800" i="1" spc="-5" dirty="0" err="1">
                  <a:latin typeface="Times New Roman"/>
                  <a:cs typeface="Times New Roman"/>
                </a:rPr>
                <a:t>bBd</a:t>
              </a:r>
              <a:r>
                <a:rPr lang="en-US" sz="1800" i="1" spc="-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|</a:t>
              </a:r>
              <a:r>
                <a:rPr lang="en-US" sz="1800" i="1" spc="-5" dirty="0">
                  <a:latin typeface="Times New Roman"/>
                  <a:cs typeface="Times New Roman"/>
                </a:rPr>
                <a:t> </a:t>
              </a:r>
              <a:r>
                <a:rPr sz="1800" i="1" spc="-5" dirty="0" err="1">
                  <a:latin typeface="Times New Roman"/>
                  <a:cs typeface="Times New Roman"/>
                </a:rPr>
                <a:t>aBe</a:t>
              </a:r>
              <a:r>
                <a:rPr lang="en-US" sz="1800" i="1" spc="-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|</a:t>
              </a:r>
              <a:r>
                <a:rPr lang="en-US" sz="1800" i="1" spc="-5" dirty="0">
                  <a:latin typeface="Times New Roman"/>
                  <a:cs typeface="Times New Roman"/>
                </a:rPr>
                <a:t> </a:t>
              </a:r>
              <a:r>
                <a:rPr sz="1800" i="1" spc="-5" dirty="0" err="1">
                  <a:latin typeface="Times New Roman"/>
                  <a:cs typeface="Times New Roman"/>
                </a:rPr>
                <a:t>bAe</a:t>
              </a:r>
              <a:endParaRPr sz="1800" dirty="0">
                <a:latin typeface="Times New Roman"/>
                <a:cs typeface="Times New Roman"/>
              </a:endParaRPr>
            </a:p>
            <a:p>
              <a:pPr marL="12065">
                <a:lnSpc>
                  <a:spcPct val="100000"/>
                </a:lnSpc>
                <a:tabLst>
                  <a:tab pos="260350" algn="l"/>
                </a:tabLst>
              </a:pPr>
              <a:r>
                <a:rPr sz="1800" i="1" spc="-5" dirty="0">
                  <a:latin typeface="Times New Roman"/>
                  <a:cs typeface="Times New Roman"/>
                </a:rPr>
                <a:t>A</a:t>
              </a:r>
              <a:r>
                <a:rPr lang="en-US" sz="1800" i="1" spc="-5" dirty="0">
                  <a:latin typeface="Times New Roman"/>
                  <a:cs typeface="Times New Roman"/>
                </a:rPr>
                <a:t>  </a:t>
              </a:r>
              <a:r>
                <a:rPr sz="1800" i="1" spc="-5" dirty="0">
                  <a:latin typeface="Times New Roman"/>
                  <a:cs typeface="Times New Roman"/>
                </a:rPr>
                <a:t>→</a:t>
              </a:r>
              <a:r>
                <a:rPr lang="en-US" sz="1800" i="1" spc="-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c</a:t>
              </a:r>
              <a:endParaRPr sz="1800" dirty="0">
                <a:latin typeface="Times New Roman"/>
                <a:cs typeface="Times New Roman"/>
              </a:endParaRPr>
            </a:p>
            <a:p>
              <a:pPr marL="12065">
                <a:lnSpc>
                  <a:spcPct val="100000"/>
                </a:lnSpc>
                <a:tabLst>
                  <a:tab pos="260350" algn="l"/>
                </a:tabLst>
              </a:pPr>
              <a:r>
                <a:rPr sz="1800" i="1" spc="-5" dirty="0">
                  <a:latin typeface="Times New Roman"/>
                  <a:cs typeface="Times New Roman"/>
                </a:rPr>
                <a:t>B</a:t>
              </a:r>
              <a:r>
                <a:rPr lang="en-US" sz="1800" i="1" spc="-5" dirty="0">
                  <a:latin typeface="Times New Roman"/>
                  <a:cs typeface="Times New Roman"/>
                </a:rPr>
                <a:t>  </a:t>
              </a:r>
              <a:r>
                <a:rPr sz="1800" i="1" spc="-5" dirty="0">
                  <a:latin typeface="Times New Roman"/>
                  <a:cs typeface="Times New Roman"/>
                </a:rPr>
                <a:t>→</a:t>
              </a:r>
              <a:r>
                <a:rPr lang="en-US" sz="1800" i="1" spc="-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c</a:t>
              </a:r>
              <a:endParaRPr sz="18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43AFA1DE-BDB2-F2EC-1646-36F7862B43FC}"/>
              </a:ext>
            </a:extLst>
          </p:cNvPr>
          <p:cNvGrpSpPr/>
          <p:nvPr/>
        </p:nvGrpSpPr>
        <p:grpSpPr>
          <a:xfrm>
            <a:off x="509228" y="2112953"/>
            <a:ext cx="7899655" cy="4441698"/>
            <a:chOff x="1097056" y="2298010"/>
            <a:chExt cx="7899655" cy="4441698"/>
          </a:xfrm>
        </p:grpSpPr>
        <p:grpSp>
          <p:nvGrpSpPr>
            <p:cNvPr id="11" name="object 8">
              <a:extLst>
                <a:ext uri="{FF2B5EF4-FFF2-40B4-BE49-F238E27FC236}">
                  <a16:creationId xmlns:a16="http://schemas.microsoft.com/office/drawing/2014/main" id="{EA59717C-05D4-703D-7F5C-9E6E120C5FA9}"/>
                </a:ext>
              </a:extLst>
            </p:cNvPr>
            <p:cNvGrpSpPr/>
            <p:nvPr/>
          </p:nvGrpSpPr>
          <p:grpSpPr>
            <a:xfrm>
              <a:off x="1097056" y="4028257"/>
              <a:ext cx="1510030" cy="1858645"/>
              <a:chOff x="1750199" y="3592829"/>
              <a:chExt cx="1510030" cy="1858645"/>
            </a:xfrm>
          </p:grpSpPr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02AF27D0-4FFE-8A57-AB35-5B04BD4A5D8B}"/>
                  </a:ext>
                </a:extLst>
              </p:cNvPr>
              <p:cNvSpPr/>
              <p:nvPr/>
            </p:nvSpPr>
            <p:spPr>
              <a:xfrm>
                <a:off x="1756295" y="3598925"/>
                <a:ext cx="1497330" cy="1846580"/>
              </a:xfrm>
              <a:custGeom>
                <a:avLst/>
                <a:gdLst/>
                <a:ahLst/>
                <a:cxnLst/>
                <a:rect l="l" t="t" r="r" b="b"/>
                <a:pathLst>
                  <a:path w="1497329" h="1846579">
                    <a:moveTo>
                      <a:pt x="1497330" y="1846326"/>
                    </a:moveTo>
                    <a:lnTo>
                      <a:pt x="1497330" y="0"/>
                    </a:lnTo>
                    <a:lnTo>
                      <a:pt x="0" y="0"/>
                    </a:lnTo>
                    <a:lnTo>
                      <a:pt x="0" y="1846326"/>
                    </a:lnTo>
                    <a:lnTo>
                      <a:pt x="1497330" y="1846326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0">
                <a:extLst>
                  <a:ext uri="{FF2B5EF4-FFF2-40B4-BE49-F238E27FC236}">
                    <a16:creationId xmlns:a16="http://schemas.microsoft.com/office/drawing/2014/main" id="{9C89D176-2A37-C0CA-D43B-869E1965D1C9}"/>
                  </a:ext>
                </a:extLst>
              </p:cNvPr>
              <p:cNvSpPr/>
              <p:nvPr/>
            </p:nvSpPr>
            <p:spPr>
              <a:xfrm>
                <a:off x="1750199" y="3592829"/>
                <a:ext cx="1510030" cy="1858645"/>
              </a:xfrm>
              <a:custGeom>
                <a:avLst/>
                <a:gdLst/>
                <a:ahLst/>
                <a:cxnLst/>
                <a:rect l="l" t="t" r="r" b="b"/>
                <a:pathLst>
                  <a:path w="1510029" h="1858645">
                    <a:moveTo>
                      <a:pt x="1509521" y="1858518"/>
                    </a:moveTo>
                    <a:lnTo>
                      <a:pt x="1509521" y="0"/>
                    </a:lnTo>
                    <a:lnTo>
                      <a:pt x="0" y="0"/>
                    </a:lnTo>
                    <a:lnTo>
                      <a:pt x="0" y="1858518"/>
                    </a:lnTo>
                    <a:lnTo>
                      <a:pt x="6095" y="1858518"/>
                    </a:lnTo>
                    <a:lnTo>
                      <a:pt x="6095" y="12192"/>
                    </a:lnTo>
                    <a:lnTo>
                      <a:pt x="12191" y="6096"/>
                    </a:lnTo>
                    <a:lnTo>
                      <a:pt x="12191" y="12192"/>
                    </a:lnTo>
                    <a:lnTo>
                      <a:pt x="1496568" y="12192"/>
                    </a:lnTo>
                    <a:lnTo>
                      <a:pt x="1496568" y="6096"/>
                    </a:lnTo>
                    <a:lnTo>
                      <a:pt x="1503425" y="12192"/>
                    </a:lnTo>
                    <a:lnTo>
                      <a:pt x="1503425" y="1858518"/>
                    </a:lnTo>
                    <a:lnTo>
                      <a:pt x="1509521" y="1858518"/>
                    </a:lnTo>
                    <a:close/>
                  </a:path>
                  <a:path w="1510029" h="1858645">
                    <a:moveTo>
                      <a:pt x="12191" y="12192"/>
                    </a:moveTo>
                    <a:lnTo>
                      <a:pt x="12191" y="6096"/>
                    </a:lnTo>
                    <a:lnTo>
                      <a:pt x="6095" y="12192"/>
                    </a:lnTo>
                    <a:lnTo>
                      <a:pt x="12191" y="12192"/>
                    </a:lnTo>
                    <a:close/>
                  </a:path>
                  <a:path w="1510029" h="1858645">
                    <a:moveTo>
                      <a:pt x="12191" y="1846326"/>
                    </a:moveTo>
                    <a:lnTo>
                      <a:pt x="12191" y="12192"/>
                    </a:lnTo>
                    <a:lnTo>
                      <a:pt x="6095" y="12192"/>
                    </a:lnTo>
                    <a:lnTo>
                      <a:pt x="6095" y="1846326"/>
                    </a:lnTo>
                    <a:lnTo>
                      <a:pt x="12191" y="1846326"/>
                    </a:lnTo>
                    <a:close/>
                  </a:path>
                  <a:path w="1510029" h="1858645">
                    <a:moveTo>
                      <a:pt x="1503425" y="1846326"/>
                    </a:moveTo>
                    <a:lnTo>
                      <a:pt x="6095" y="1846326"/>
                    </a:lnTo>
                    <a:lnTo>
                      <a:pt x="12191" y="1852422"/>
                    </a:lnTo>
                    <a:lnTo>
                      <a:pt x="12192" y="1858518"/>
                    </a:lnTo>
                    <a:lnTo>
                      <a:pt x="1496568" y="1858518"/>
                    </a:lnTo>
                    <a:lnTo>
                      <a:pt x="1496568" y="1852422"/>
                    </a:lnTo>
                    <a:lnTo>
                      <a:pt x="1503425" y="1846326"/>
                    </a:lnTo>
                    <a:close/>
                  </a:path>
                  <a:path w="1510029" h="1858645">
                    <a:moveTo>
                      <a:pt x="12192" y="1858518"/>
                    </a:moveTo>
                    <a:lnTo>
                      <a:pt x="12191" y="1852422"/>
                    </a:lnTo>
                    <a:lnTo>
                      <a:pt x="6095" y="1846326"/>
                    </a:lnTo>
                    <a:lnTo>
                      <a:pt x="6095" y="1858518"/>
                    </a:lnTo>
                    <a:lnTo>
                      <a:pt x="12192" y="1858518"/>
                    </a:lnTo>
                    <a:close/>
                  </a:path>
                  <a:path w="1510029" h="1858645">
                    <a:moveTo>
                      <a:pt x="1503425" y="12192"/>
                    </a:moveTo>
                    <a:lnTo>
                      <a:pt x="1496568" y="6096"/>
                    </a:lnTo>
                    <a:lnTo>
                      <a:pt x="1496568" y="12192"/>
                    </a:lnTo>
                    <a:lnTo>
                      <a:pt x="1503425" y="12192"/>
                    </a:lnTo>
                    <a:close/>
                  </a:path>
                  <a:path w="1510029" h="1858645">
                    <a:moveTo>
                      <a:pt x="1503425" y="1846326"/>
                    </a:moveTo>
                    <a:lnTo>
                      <a:pt x="1503425" y="12192"/>
                    </a:lnTo>
                    <a:lnTo>
                      <a:pt x="1496568" y="12192"/>
                    </a:lnTo>
                    <a:lnTo>
                      <a:pt x="1496568" y="1846326"/>
                    </a:lnTo>
                    <a:lnTo>
                      <a:pt x="1503425" y="1846326"/>
                    </a:lnTo>
                    <a:close/>
                  </a:path>
                  <a:path w="1510029" h="1858645">
                    <a:moveTo>
                      <a:pt x="1503425" y="1858518"/>
                    </a:moveTo>
                    <a:lnTo>
                      <a:pt x="1503425" y="1846326"/>
                    </a:lnTo>
                    <a:lnTo>
                      <a:pt x="1496568" y="1852422"/>
                    </a:lnTo>
                    <a:lnTo>
                      <a:pt x="1496568" y="1858518"/>
                    </a:lnTo>
                    <a:lnTo>
                      <a:pt x="1503425" y="185851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A473592C-0135-6F6E-34A4-464E0FA2B83F}"/>
                </a:ext>
              </a:extLst>
            </p:cNvPr>
            <p:cNvSpPr txBox="1"/>
            <p:nvPr/>
          </p:nvSpPr>
          <p:spPr>
            <a:xfrm>
              <a:off x="1103152" y="4034354"/>
              <a:ext cx="1497330" cy="18465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0805">
                <a:lnSpc>
                  <a:spcPts val="2300"/>
                </a:lnSpc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0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805" marR="98425">
                <a:lnSpc>
                  <a:spcPts val="2400"/>
                </a:lnSpc>
                <a:spcBef>
                  <a:spcPts val="4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S′→ · S ,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295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S→ ·aAd ,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295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S→ ·bBd ,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295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aBe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 </a:t>
              </a:r>
              <a:r>
                <a:rPr sz="2000" spc="-484" dirty="0">
                  <a:latin typeface="Microsoft JhengHei UI"/>
                  <a:cs typeface="Microsoft JhengHei UI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bAe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grpSp>
          <p:nvGrpSpPr>
            <p:cNvPr id="15" name="object 12">
              <a:extLst>
                <a:ext uri="{FF2B5EF4-FFF2-40B4-BE49-F238E27FC236}">
                  <a16:creationId xmlns:a16="http://schemas.microsoft.com/office/drawing/2014/main" id="{84A297BF-AF67-9436-2420-EB17F883C961}"/>
                </a:ext>
              </a:extLst>
            </p:cNvPr>
            <p:cNvGrpSpPr/>
            <p:nvPr/>
          </p:nvGrpSpPr>
          <p:grpSpPr>
            <a:xfrm>
              <a:off x="3082828" y="2551501"/>
              <a:ext cx="1548130" cy="719455"/>
              <a:chOff x="3735971" y="2116073"/>
              <a:chExt cx="1548130" cy="719455"/>
            </a:xfrm>
          </p:grpSpPr>
          <p:sp>
            <p:nvSpPr>
              <p:cNvPr id="16" name="object 13">
                <a:extLst>
                  <a:ext uri="{FF2B5EF4-FFF2-40B4-BE49-F238E27FC236}">
                    <a16:creationId xmlns:a16="http://schemas.microsoft.com/office/drawing/2014/main" id="{9006729F-D09C-A03C-212B-FBCFCF38DD89}"/>
                  </a:ext>
                </a:extLst>
              </p:cNvPr>
              <p:cNvSpPr/>
              <p:nvPr/>
            </p:nvSpPr>
            <p:spPr>
              <a:xfrm>
                <a:off x="3742067" y="2122931"/>
                <a:ext cx="1535430" cy="706755"/>
              </a:xfrm>
              <a:custGeom>
                <a:avLst/>
                <a:gdLst/>
                <a:ahLst/>
                <a:cxnLst/>
                <a:rect l="l" t="t" r="r" b="b"/>
                <a:pathLst>
                  <a:path w="1535429" h="706755">
                    <a:moveTo>
                      <a:pt x="1535430" y="706374"/>
                    </a:moveTo>
                    <a:lnTo>
                      <a:pt x="1535430" y="0"/>
                    </a:lnTo>
                    <a:lnTo>
                      <a:pt x="0" y="0"/>
                    </a:lnTo>
                    <a:lnTo>
                      <a:pt x="0" y="706374"/>
                    </a:lnTo>
                    <a:lnTo>
                      <a:pt x="1535430" y="706374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4">
                <a:extLst>
                  <a:ext uri="{FF2B5EF4-FFF2-40B4-BE49-F238E27FC236}">
                    <a16:creationId xmlns:a16="http://schemas.microsoft.com/office/drawing/2014/main" id="{ACC3573D-60FA-8831-0120-35C800B39D85}"/>
                  </a:ext>
                </a:extLst>
              </p:cNvPr>
              <p:cNvSpPr/>
              <p:nvPr/>
            </p:nvSpPr>
            <p:spPr>
              <a:xfrm>
                <a:off x="3735971" y="2116073"/>
                <a:ext cx="1548130" cy="719455"/>
              </a:xfrm>
              <a:custGeom>
                <a:avLst/>
                <a:gdLst/>
                <a:ahLst/>
                <a:cxnLst/>
                <a:rect l="l" t="t" r="r" b="b"/>
                <a:pathLst>
                  <a:path w="1548129" h="719455">
                    <a:moveTo>
                      <a:pt x="1547622" y="719327"/>
                    </a:moveTo>
                    <a:lnTo>
                      <a:pt x="1547622" y="0"/>
                    </a:lnTo>
                    <a:lnTo>
                      <a:pt x="0" y="0"/>
                    </a:lnTo>
                    <a:lnTo>
                      <a:pt x="0" y="719327"/>
                    </a:lnTo>
                    <a:lnTo>
                      <a:pt x="6096" y="719327"/>
                    </a:lnTo>
                    <a:lnTo>
                      <a:pt x="6096" y="12953"/>
                    </a:lnTo>
                    <a:lnTo>
                      <a:pt x="12953" y="6857"/>
                    </a:lnTo>
                    <a:lnTo>
                      <a:pt x="12953" y="12953"/>
                    </a:lnTo>
                    <a:lnTo>
                      <a:pt x="1534668" y="12953"/>
                    </a:lnTo>
                    <a:lnTo>
                      <a:pt x="1534668" y="6857"/>
                    </a:lnTo>
                    <a:lnTo>
                      <a:pt x="1541526" y="12953"/>
                    </a:lnTo>
                    <a:lnTo>
                      <a:pt x="1541526" y="719327"/>
                    </a:lnTo>
                    <a:lnTo>
                      <a:pt x="1547622" y="719327"/>
                    </a:lnTo>
                    <a:close/>
                  </a:path>
                  <a:path w="1548129" h="719455">
                    <a:moveTo>
                      <a:pt x="12953" y="12953"/>
                    </a:moveTo>
                    <a:lnTo>
                      <a:pt x="12953" y="6857"/>
                    </a:lnTo>
                    <a:lnTo>
                      <a:pt x="6096" y="12953"/>
                    </a:lnTo>
                    <a:lnTo>
                      <a:pt x="12953" y="12953"/>
                    </a:lnTo>
                    <a:close/>
                  </a:path>
                  <a:path w="1548129" h="719455">
                    <a:moveTo>
                      <a:pt x="12953" y="706373"/>
                    </a:moveTo>
                    <a:lnTo>
                      <a:pt x="12953" y="12953"/>
                    </a:lnTo>
                    <a:lnTo>
                      <a:pt x="6096" y="12953"/>
                    </a:lnTo>
                    <a:lnTo>
                      <a:pt x="6096" y="706373"/>
                    </a:lnTo>
                    <a:lnTo>
                      <a:pt x="12953" y="706373"/>
                    </a:lnTo>
                    <a:close/>
                  </a:path>
                  <a:path w="1548129" h="719455">
                    <a:moveTo>
                      <a:pt x="1541526" y="706373"/>
                    </a:moveTo>
                    <a:lnTo>
                      <a:pt x="6096" y="706373"/>
                    </a:lnTo>
                    <a:lnTo>
                      <a:pt x="12953" y="713231"/>
                    </a:lnTo>
                    <a:lnTo>
                      <a:pt x="12953" y="719327"/>
                    </a:lnTo>
                    <a:lnTo>
                      <a:pt x="1534668" y="719327"/>
                    </a:lnTo>
                    <a:lnTo>
                      <a:pt x="1534668" y="713231"/>
                    </a:lnTo>
                    <a:lnTo>
                      <a:pt x="1541526" y="706373"/>
                    </a:lnTo>
                    <a:close/>
                  </a:path>
                  <a:path w="1548129" h="719455">
                    <a:moveTo>
                      <a:pt x="12953" y="719327"/>
                    </a:moveTo>
                    <a:lnTo>
                      <a:pt x="12953" y="713231"/>
                    </a:lnTo>
                    <a:lnTo>
                      <a:pt x="6096" y="706373"/>
                    </a:lnTo>
                    <a:lnTo>
                      <a:pt x="6096" y="719327"/>
                    </a:lnTo>
                    <a:lnTo>
                      <a:pt x="12953" y="719327"/>
                    </a:lnTo>
                    <a:close/>
                  </a:path>
                  <a:path w="1548129" h="719455">
                    <a:moveTo>
                      <a:pt x="1541526" y="12953"/>
                    </a:moveTo>
                    <a:lnTo>
                      <a:pt x="1534668" y="6857"/>
                    </a:lnTo>
                    <a:lnTo>
                      <a:pt x="1534668" y="12953"/>
                    </a:lnTo>
                    <a:lnTo>
                      <a:pt x="1541526" y="12953"/>
                    </a:lnTo>
                    <a:close/>
                  </a:path>
                  <a:path w="1548129" h="719455">
                    <a:moveTo>
                      <a:pt x="1541526" y="706373"/>
                    </a:moveTo>
                    <a:lnTo>
                      <a:pt x="1541526" y="12953"/>
                    </a:lnTo>
                    <a:lnTo>
                      <a:pt x="1534668" y="12953"/>
                    </a:lnTo>
                    <a:lnTo>
                      <a:pt x="1534668" y="706373"/>
                    </a:lnTo>
                    <a:lnTo>
                      <a:pt x="1541526" y="706373"/>
                    </a:lnTo>
                    <a:close/>
                  </a:path>
                  <a:path w="1548129" h="719455">
                    <a:moveTo>
                      <a:pt x="1541526" y="719327"/>
                    </a:moveTo>
                    <a:lnTo>
                      <a:pt x="1541526" y="706373"/>
                    </a:lnTo>
                    <a:lnTo>
                      <a:pt x="1534668" y="713231"/>
                    </a:lnTo>
                    <a:lnTo>
                      <a:pt x="1534668" y="719327"/>
                    </a:lnTo>
                    <a:lnTo>
                      <a:pt x="1541526" y="71932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96771929-8DF9-C5DD-6026-9B28420E03F8}"/>
                </a:ext>
              </a:extLst>
            </p:cNvPr>
            <p:cNvSpPr txBox="1"/>
            <p:nvPr/>
          </p:nvSpPr>
          <p:spPr>
            <a:xfrm>
              <a:off x="3063524" y="2582235"/>
              <a:ext cx="1581785" cy="62674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16205">
                <a:lnSpc>
                  <a:spcPts val="2365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1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116205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S′→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325" dirty="0">
                  <a:latin typeface="Times New Roman"/>
                  <a:cs typeface="Times New Roman"/>
                </a:rPr>
                <a:t>S·,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grpSp>
          <p:nvGrpSpPr>
            <p:cNvPr id="19" name="object 16">
              <a:extLst>
                <a:ext uri="{FF2B5EF4-FFF2-40B4-BE49-F238E27FC236}">
                  <a16:creationId xmlns:a16="http://schemas.microsoft.com/office/drawing/2014/main" id="{D809043D-3C1F-7CF8-D633-C021D672269C}"/>
                </a:ext>
              </a:extLst>
            </p:cNvPr>
            <p:cNvGrpSpPr/>
            <p:nvPr/>
          </p:nvGrpSpPr>
          <p:grpSpPr>
            <a:xfrm>
              <a:off x="2611912" y="3254066"/>
              <a:ext cx="2014220" cy="1734820"/>
              <a:chOff x="3265055" y="2818638"/>
              <a:chExt cx="2014220" cy="1734820"/>
            </a:xfrm>
          </p:grpSpPr>
          <p:sp>
            <p:nvSpPr>
              <p:cNvPr id="20" name="object 17">
                <a:extLst>
                  <a:ext uri="{FF2B5EF4-FFF2-40B4-BE49-F238E27FC236}">
                    <a16:creationId xmlns:a16="http://schemas.microsoft.com/office/drawing/2014/main" id="{0A9278FB-2312-0734-E16F-DF671795F705}"/>
                  </a:ext>
                </a:extLst>
              </p:cNvPr>
              <p:cNvSpPr/>
              <p:nvPr/>
            </p:nvSpPr>
            <p:spPr>
              <a:xfrm>
                <a:off x="3265055" y="2818638"/>
                <a:ext cx="471805" cy="1189990"/>
              </a:xfrm>
              <a:custGeom>
                <a:avLst/>
                <a:gdLst/>
                <a:ahLst/>
                <a:cxnLst/>
                <a:rect l="l" t="t" r="r" b="b"/>
                <a:pathLst>
                  <a:path w="471804" h="1189989">
                    <a:moveTo>
                      <a:pt x="435997" y="113333"/>
                    </a:moveTo>
                    <a:lnTo>
                      <a:pt x="400266" y="100155"/>
                    </a:lnTo>
                    <a:lnTo>
                      <a:pt x="0" y="1176527"/>
                    </a:lnTo>
                    <a:lnTo>
                      <a:pt x="35813" y="1189481"/>
                    </a:lnTo>
                    <a:lnTo>
                      <a:pt x="435997" y="113333"/>
                    </a:lnTo>
                    <a:close/>
                  </a:path>
                  <a:path w="471804" h="1189989">
                    <a:moveTo>
                      <a:pt x="471677" y="126491"/>
                    </a:moveTo>
                    <a:lnTo>
                      <a:pt x="457961" y="0"/>
                    </a:lnTo>
                    <a:lnTo>
                      <a:pt x="364235" y="86867"/>
                    </a:lnTo>
                    <a:lnTo>
                      <a:pt x="400266" y="100155"/>
                    </a:lnTo>
                    <a:lnTo>
                      <a:pt x="406907" y="82295"/>
                    </a:lnTo>
                    <a:lnTo>
                      <a:pt x="442721" y="95249"/>
                    </a:lnTo>
                    <a:lnTo>
                      <a:pt x="442721" y="115813"/>
                    </a:lnTo>
                    <a:lnTo>
                      <a:pt x="471677" y="126491"/>
                    </a:lnTo>
                    <a:close/>
                  </a:path>
                  <a:path w="471804" h="1189989">
                    <a:moveTo>
                      <a:pt x="442721" y="95249"/>
                    </a:moveTo>
                    <a:lnTo>
                      <a:pt x="406907" y="82295"/>
                    </a:lnTo>
                    <a:lnTo>
                      <a:pt x="400266" y="100155"/>
                    </a:lnTo>
                    <a:lnTo>
                      <a:pt x="435997" y="113333"/>
                    </a:lnTo>
                    <a:lnTo>
                      <a:pt x="442721" y="95249"/>
                    </a:lnTo>
                    <a:close/>
                  </a:path>
                  <a:path w="471804" h="1189989">
                    <a:moveTo>
                      <a:pt x="442721" y="115813"/>
                    </a:moveTo>
                    <a:lnTo>
                      <a:pt x="442721" y="95249"/>
                    </a:lnTo>
                    <a:lnTo>
                      <a:pt x="435997" y="113333"/>
                    </a:lnTo>
                    <a:lnTo>
                      <a:pt x="442721" y="11581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18">
                <a:extLst>
                  <a:ext uri="{FF2B5EF4-FFF2-40B4-BE49-F238E27FC236}">
                    <a16:creationId xmlns:a16="http://schemas.microsoft.com/office/drawing/2014/main" id="{FBFC5775-A0F7-3B59-B9A2-F0F20CC94A14}"/>
                  </a:ext>
                </a:extLst>
              </p:cNvPr>
              <p:cNvSpPr/>
              <p:nvPr/>
            </p:nvSpPr>
            <p:spPr>
              <a:xfrm>
                <a:off x="3742067" y="2914650"/>
                <a:ext cx="1530985" cy="1632585"/>
              </a:xfrm>
              <a:custGeom>
                <a:avLst/>
                <a:gdLst/>
                <a:ahLst/>
                <a:cxnLst/>
                <a:rect l="l" t="t" r="r" b="b"/>
                <a:pathLst>
                  <a:path w="1530985" h="1632585">
                    <a:moveTo>
                      <a:pt x="1530858" y="1632203"/>
                    </a:moveTo>
                    <a:lnTo>
                      <a:pt x="1530858" y="0"/>
                    </a:lnTo>
                    <a:lnTo>
                      <a:pt x="0" y="0"/>
                    </a:lnTo>
                    <a:lnTo>
                      <a:pt x="0" y="1632203"/>
                    </a:lnTo>
                    <a:lnTo>
                      <a:pt x="1530858" y="1632203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19">
                <a:extLst>
                  <a:ext uri="{FF2B5EF4-FFF2-40B4-BE49-F238E27FC236}">
                    <a16:creationId xmlns:a16="http://schemas.microsoft.com/office/drawing/2014/main" id="{5E2665CD-A16D-791C-0862-CF8F845B69DB}"/>
                  </a:ext>
                </a:extLst>
              </p:cNvPr>
              <p:cNvSpPr/>
              <p:nvPr/>
            </p:nvSpPr>
            <p:spPr>
              <a:xfrm>
                <a:off x="3735971" y="2908554"/>
                <a:ext cx="1543050" cy="1644650"/>
              </a:xfrm>
              <a:custGeom>
                <a:avLst/>
                <a:gdLst/>
                <a:ahLst/>
                <a:cxnLst/>
                <a:rect l="l" t="t" r="r" b="b"/>
                <a:pathLst>
                  <a:path w="1543050" h="1644650">
                    <a:moveTo>
                      <a:pt x="1543050" y="1644396"/>
                    </a:moveTo>
                    <a:lnTo>
                      <a:pt x="1543050" y="0"/>
                    </a:lnTo>
                    <a:lnTo>
                      <a:pt x="0" y="0"/>
                    </a:lnTo>
                    <a:lnTo>
                      <a:pt x="0" y="1644396"/>
                    </a:lnTo>
                    <a:lnTo>
                      <a:pt x="6096" y="1644396"/>
                    </a:lnTo>
                    <a:lnTo>
                      <a:pt x="6096" y="12191"/>
                    </a:lnTo>
                    <a:lnTo>
                      <a:pt x="12953" y="6095"/>
                    </a:lnTo>
                    <a:lnTo>
                      <a:pt x="12953" y="12191"/>
                    </a:lnTo>
                    <a:lnTo>
                      <a:pt x="1530096" y="12191"/>
                    </a:lnTo>
                    <a:lnTo>
                      <a:pt x="1530096" y="6095"/>
                    </a:lnTo>
                    <a:lnTo>
                      <a:pt x="1536953" y="12191"/>
                    </a:lnTo>
                    <a:lnTo>
                      <a:pt x="1536953" y="1644396"/>
                    </a:lnTo>
                    <a:lnTo>
                      <a:pt x="1543050" y="1644396"/>
                    </a:lnTo>
                    <a:close/>
                  </a:path>
                  <a:path w="1543050" h="1644650">
                    <a:moveTo>
                      <a:pt x="12953" y="12191"/>
                    </a:moveTo>
                    <a:lnTo>
                      <a:pt x="12953" y="6095"/>
                    </a:lnTo>
                    <a:lnTo>
                      <a:pt x="6096" y="12191"/>
                    </a:lnTo>
                    <a:lnTo>
                      <a:pt x="12953" y="12191"/>
                    </a:lnTo>
                    <a:close/>
                  </a:path>
                  <a:path w="1543050" h="1644650">
                    <a:moveTo>
                      <a:pt x="12953" y="1631442"/>
                    </a:moveTo>
                    <a:lnTo>
                      <a:pt x="12953" y="12191"/>
                    </a:lnTo>
                    <a:lnTo>
                      <a:pt x="6096" y="12191"/>
                    </a:lnTo>
                    <a:lnTo>
                      <a:pt x="6096" y="1631442"/>
                    </a:lnTo>
                    <a:lnTo>
                      <a:pt x="12953" y="1631442"/>
                    </a:lnTo>
                    <a:close/>
                  </a:path>
                  <a:path w="1543050" h="1644650">
                    <a:moveTo>
                      <a:pt x="1536953" y="1631442"/>
                    </a:moveTo>
                    <a:lnTo>
                      <a:pt x="6096" y="1631442"/>
                    </a:lnTo>
                    <a:lnTo>
                      <a:pt x="12953" y="1638300"/>
                    </a:lnTo>
                    <a:lnTo>
                      <a:pt x="12953" y="1644396"/>
                    </a:lnTo>
                    <a:lnTo>
                      <a:pt x="1530096" y="1644396"/>
                    </a:lnTo>
                    <a:lnTo>
                      <a:pt x="1530096" y="1638300"/>
                    </a:lnTo>
                    <a:lnTo>
                      <a:pt x="1536953" y="1631442"/>
                    </a:lnTo>
                    <a:close/>
                  </a:path>
                  <a:path w="1543050" h="1644650">
                    <a:moveTo>
                      <a:pt x="12953" y="1644396"/>
                    </a:moveTo>
                    <a:lnTo>
                      <a:pt x="12953" y="1638300"/>
                    </a:lnTo>
                    <a:lnTo>
                      <a:pt x="6096" y="1631442"/>
                    </a:lnTo>
                    <a:lnTo>
                      <a:pt x="6096" y="1644396"/>
                    </a:lnTo>
                    <a:lnTo>
                      <a:pt x="12953" y="1644396"/>
                    </a:lnTo>
                    <a:close/>
                  </a:path>
                  <a:path w="1543050" h="1644650">
                    <a:moveTo>
                      <a:pt x="1536953" y="12191"/>
                    </a:moveTo>
                    <a:lnTo>
                      <a:pt x="1530096" y="6095"/>
                    </a:lnTo>
                    <a:lnTo>
                      <a:pt x="1530096" y="12191"/>
                    </a:lnTo>
                    <a:lnTo>
                      <a:pt x="1536953" y="12191"/>
                    </a:lnTo>
                    <a:close/>
                  </a:path>
                  <a:path w="1543050" h="1644650">
                    <a:moveTo>
                      <a:pt x="1536953" y="1631442"/>
                    </a:moveTo>
                    <a:lnTo>
                      <a:pt x="1536953" y="12191"/>
                    </a:lnTo>
                    <a:lnTo>
                      <a:pt x="1530096" y="12191"/>
                    </a:lnTo>
                    <a:lnTo>
                      <a:pt x="1530096" y="1631442"/>
                    </a:lnTo>
                    <a:lnTo>
                      <a:pt x="1536953" y="1631442"/>
                    </a:lnTo>
                    <a:close/>
                  </a:path>
                  <a:path w="1543050" h="1644650">
                    <a:moveTo>
                      <a:pt x="1536953" y="1644396"/>
                    </a:moveTo>
                    <a:lnTo>
                      <a:pt x="1536953" y="1631442"/>
                    </a:lnTo>
                    <a:lnTo>
                      <a:pt x="1530096" y="1638300"/>
                    </a:lnTo>
                    <a:lnTo>
                      <a:pt x="1530096" y="1644396"/>
                    </a:lnTo>
                    <a:lnTo>
                      <a:pt x="1536953" y="164439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B6C7B98A-809D-19DF-2646-7C2023F753F3}"/>
                </a:ext>
              </a:extLst>
            </p:cNvPr>
            <p:cNvSpPr txBox="1"/>
            <p:nvPr/>
          </p:nvSpPr>
          <p:spPr>
            <a:xfrm>
              <a:off x="3063524" y="3374716"/>
              <a:ext cx="1581785" cy="15494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16205">
                <a:lnSpc>
                  <a:spcPts val="2365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2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116205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a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·Ad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  <a:p>
              <a:pPr marL="116839">
                <a:lnSpc>
                  <a:spcPct val="1000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a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·Be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  <a:p>
              <a:pPr marL="116839" marR="412750" indent="-635">
                <a:lnSpc>
                  <a:spcPct val="100000"/>
                </a:lnSpc>
                <a:spcBef>
                  <a:spcPts val="6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A→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c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d </a:t>
              </a:r>
              <a:r>
                <a:rPr sz="2000" i="1" spc="-484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B→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c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e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grpSp>
          <p:nvGrpSpPr>
            <p:cNvPr id="25" name="object 21">
              <a:extLst>
                <a:ext uri="{FF2B5EF4-FFF2-40B4-BE49-F238E27FC236}">
                  <a16:creationId xmlns:a16="http://schemas.microsoft.com/office/drawing/2014/main" id="{C22DA3E6-8469-5576-A0C0-812F42EE7A91}"/>
                </a:ext>
              </a:extLst>
            </p:cNvPr>
            <p:cNvGrpSpPr/>
            <p:nvPr/>
          </p:nvGrpSpPr>
          <p:grpSpPr>
            <a:xfrm>
              <a:off x="2601244" y="4805498"/>
              <a:ext cx="2025014" cy="1911985"/>
              <a:chOff x="3254387" y="4370070"/>
              <a:chExt cx="2025014" cy="1911985"/>
            </a:xfrm>
          </p:grpSpPr>
          <p:sp>
            <p:nvSpPr>
              <p:cNvPr id="26" name="object 22">
                <a:extLst>
                  <a:ext uri="{FF2B5EF4-FFF2-40B4-BE49-F238E27FC236}">
                    <a16:creationId xmlns:a16="http://schemas.microsoft.com/office/drawing/2014/main" id="{3576AD7F-2475-5E83-6F2A-3C45995E65DD}"/>
                  </a:ext>
                </a:extLst>
              </p:cNvPr>
              <p:cNvSpPr/>
              <p:nvPr/>
            </p:nvSpPr>
            <p:spPr>
              <a:xfrm>
                <a:off x="3254387" y="4370070"/>
                <a:ext cx="508634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08635" h="114300">
                    <a:moveTo>
                      <a:pt x="413003" y="76200"/>
                    </a:moveTo>
                    <a:lnTo>
                      <a:pt x="413003" y="38100"/>
                    </a:lnTo>
                    <a:lnTo>
                      <a:pt x="0" y="38100"/>
                    </a:lnTo>
                    <a:lnTo>
                      <a:pt x="0" y="76200"/>
                    </a:lnTo>
                    <a:lnTo>
                      <a:pt x="413003" y="76200"/>
                    </a:lnTo>
                    <a:close/>
                  </a:path>
                  <a:path w="508635" h="114300">
                    <a:moveTo>
                      <a:pt x="508254" y="57150"/>
                    </a:moveTo>
                    <a:lnTo>
                      <a:pt x="393954" y="0"/>
                    </a:lnTo>
                    <a:lnTo>
                      <a:pt x="393954" y="38100"/>
                    </a:lnTo>
                    <a:lnTo>
                      <a:pt x="413003" y="38100"/>
                    </a:lnTo>
                    <a:lnTo>
                      <a:pt x="413003" y="104775"/>
                    </a:lnTo>
                    <a:lnTo>
                      <a:pt x="508254" y="57150"/>
                    </a:lnTo>
                    <a:close/>
                  </a:path>
                  <a:path w="508635" h="114300">
                    <a:moveTo>
                      <a:pt x="413003" y="104775"/>
                    </a:moveTo>
                    <a:lnTo>
                      <a:pt x="413003" y="76200"/>
                    </a:lnTo>
                    <a:lnTo>
                      <a:pt x="393954" y="76200"/>
                    </a:lnTo>
                    <a:lnTo>
                      <a:pt x="393954" y="114300"/>
                    </a:lnTo>
                    <a:lnTo>
                      <a:pt x="413003" y="1047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3">
                <a:extLst>
                  <a:ext uri="{FF2B5EF4-FFF2-40B4-BE49-F238E27FC236}">
                    <a16:creationId xmlns:a16="http://schemas.microsoft.com/office/drawing/2014/main" id="{568E0430-70F8-6686-C151-E0F6BAA074CD}"/>
                  </a:ext>
                </a:extLst>
              </p:cNvPr>
              <p:cNvSpPr/>
              <p:nvPr/>
            </p:nvSpPr>
            <p:spPr>
              <a:xfrm>
                <a:off x="3743591" y="4643628"/>
                <a:ext cx="1529715" cy="1632585"/>
              </a:xfrm>
              <a:custGeom>
                <a:avLst/>
                <a:gdLst/>
                <a:ahLst/>
                <a:cxnLst/>
                <a:rect l="l" t="t" r="r" b="b"/>
                <a:pathLst>
                  <a:path w="1529714" h="1632585">
                    <a:moveTo>
                      <a:pt x="1529334" y="1632203"/>
                    </a:moveTo>
                    <a:lnTo>
                      <a:pt x="1529334" y="0"/>
                    </a:lnTo>
                    <a:lnTo>
                      <a:pt x="0" y="0"/>
                    </a:lnTo>
                    <a:lnTo>
                      <a:pt x="0" y="1632203"/>
                    </a:lnTo>
                    <a:lnTo>
                      <a:pt x="1529334" y="1632203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4">
                <a:extLst>
                  <a:ext uri="{FF2B5EF4-FFF2-40B4-BE49-F238E27FC236}">
                    <a16:creationId xmlns:a16="http://schemas.microsoft.com/office/drawing/2014/main" id="{6FD2FA60-90EA-3DC8-9DE9-3A90ADA9F4F9}"/>
                  </a:ext>
                </a:extLst>
              </p:cNvPr>
              <p:cNvSpPr/>
              <p:nvPr/>
            </p:nvSpPr>
            <p:spPr>
              <a:xfrm>
                <a:off x="3737495" y="4637532"/>
                <a:ext cx="1541780" cy="1644650"/>
              </a:xfrm>
              <a:custGeom>
                <a:avLst/>
                <a:gdLst/>
                <a:ahLst/>
                <a:cxnLst/>
                <a:rect l="l" t="t" r="r" b="b"/>
                <a:pathLst>
                  <a:path w="1541779" h="1644650">
                    <a:moveTo>
                      <a:pt x="1541526" y="1644396"/>
                    </a:moveTo>
                    <a:lnTo>
                      <a:pt x="1541526" y="0"/>
                    </a:lnTo>
                    <a:lnTo>
                      <a:pt x="0" y="0"/>
                    </a:lnTo>
                    <a:lnTo>
                      <a:pt x="0" y="1644396"/>
                    </a:lnTo>
                    <a:lnTo>
                      <a:pt x="6096" y="1644396"/>
                    </a:lnTo>
                    <a:lnTo>
                      <a:pt x="6096" y="12192"/>
                    </a:lnTo>
                    <a:lnTo>
                      <a:pt x="12953" y="6096"/>
                    </a:lnTo>
                    <a:lnTo>
                      <a:pt x="12953" y="12192"/>
                    </a:lnTo>
                    <a:lnTo>
                      <a:pt x="1528572" y="12192"/>
                    </a:lnTo>
                    <a:lnTo>
                      <a:pt x="1528572" y="6096"/>
                    </a:lnTo>
                    <a:lnTo>
                      <a:pt x="1535429" y="12192"/>
                    </a:lnTo>
                    <a:lnTo>
                      <a:pt x="1535430" y="1644396"/>
                    </a:lnTo>
                    <a:lnTo>
                      <a:pt x="1541526" y="1644396"/>
                    </a:lnTo>
                    <a:close/>
                  </a:path>
                  <a:path w="1541779" h="1644650">
                    <a:moveTo>
                      <a:pt x="12953" y="12192"/>
                    </a:moveTo>
                    <a:lnTo>
                      <a:pt x="12953" y="6096"/>
                    </a:lnTo>
                    <a:lnTo>
                      <a:pt x="6096" y="12192"/>
                    </a:lnTo>
                    <a:lnTo>
                      <a:pt x="12953" y="12192"/>
                    </a:lnTo>
                    <a:close/>
                  </a:path>
                  <a:path w="1541779" h="1644650">
                    <a:moveTo>
                      <a:pt x="12954" y="1631442"/>
                    </a:moveTo>
                    <a:lnTo>
                      <a:pt x="12953" y="12192"/>
                    </a:lnTo>
                    <a:lnTo>
                      <a:pt x="6096" y="12192"/>
                    </a:lnTo>
                    <a:lnTo>
                      <a:pt x="6096" y="1631442"/>
                    </a:lnTo>
                    <a:lnTo>
                      <a:pt x="12954" y="1631442"/>
                    </a:lnTo>
                    <a:close/>
                  </a:path>
                  <a:path w="1541779" h="1644650">
                    <a:moveTo>
                      <a:pt x="1535430" y="1631442"/>
                    </a:moveTo>
                    <a:lnTo>
                      <a:pt x="6096" y="1631442"/>
                    </a:lnTo>
                    <a:lnTo>
                      <a:pt x="12954" y="1638300"/>
                    </a:lnTo>
                    <a:lnTo>
                      <a:pt x="12954" y="1644396"/>
                    </a:lnTo>
                    <a:lnTo>
                      <a:pt x="1528572" y="1644396"/>
                    </a:lnTo>
                    <a:lnTo>
                      <a:pt x="1528572" y="1638300"/>
                    </a:lnTo>
                    <a:lnTo>
                      <a:pt x="1535430" y="1631442"/>
                    </a:lnTo>
                    <a:close/>
                  </a:path>
                  <a:path w="1541779" h="1644650">
                    <a:moveTo>
                      <a:pt x="12954" y="1644396"/>
                    </a:moveTo>
                    <a:lnTo>
                      <a:pt x="12954" y="1638300"/>
                    </a:lnTo>
                    <a:lnTo>
                      <a:pt x="6096" y="1631442"/>
                    </a:lnTo>
                    <a:lnTo>
                      <a:pt x="6096" y="1644396"/>
                    </a:lnTo>
                    <a:lnTo>
                      <a:pt x="12954" y="1644396"/>
                    </a:lnTo>
                    <a:close/>
                  </a:path>
                  <a:path w="1541779" h="1644650">
                    <a:moveTo>
                      <a:pt x="1535429" y="12192"/>
                    </a:moveTo>
                    <a:lnTo>
                      <a:pt x="1528572" y="6096"/>
                    </a:lnTo>
                    <a:lnTo>
                      <a:pt x="1528572" y="12192"/>
                    </a:lnTo>
                    <a:lnTo>
                      <a:pt x="1535429" y="12192"/>
                    </a:lnTo>
                    <a:close/>
                  </a:path>
                  <a:path w="1541779" h="1644650">
                    <a:moveTo>
                      <a:pt x="1535430" y="1631442"/>
                    </a:moveTo>
                    <a:lnTo>
                      <a:pt x="1535429" y="12192"/>
                    </a:lnTo>
                    <a:lnTo>
                      <a:pt x="1528572" y="12192"/>
                    </a:lnTo>
                    <a:lnTo>
                      <a:pt x="1528572" y="1631442"/>
                    </a:lnTo>
                    <a:lnTo>
                      <a:pt x="1535430" y="1631442"/>
                    </a:lnTo>
                    <a:close/>
                  </a:path>
                  <a:path w="1541779" h="1644650">
                    <a:moveTo>
                      <a:pt x="1535430" y="1644396"/>
                    </a:moveTo>
                    <a:lnTo>
                      <a:pt x="1535430" y="1631442"/>
                    </a:lnTo>
                    <a:lnTo>
                      <a:pt x="1528572" y="1638300"/>
                    </a:lnTo>
                    <a:lnTo>
                      <a:pt x="1528572" y="1644396"/>
                    </a:lnTo>
                    <a:lnTo>
                      <a:pt x="1535430" y="164439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6A861AA-560B-CCA4-4C4D-7F154D6A8F49}"/>
                </a:ext>
              </a:extLst>
            </p:cNvPr>
            <p:cNvSpPr txBox="1"/>
            <p:nvPr/>
          </p:nvSpPr>
          <p:spPr>
            <a:xfrm>
              <a:off x="3090448" y="5079056"/>
              <a:ext cx="1529715" cy="1632585"/>
            </a:xfrm>
            <a:prstGeom prst="rect">
              <a:avLst/>
            </a:prstGeom>
          </p:spPr>
          <p:txBody>
            <a:bodyPr vert="horz" wrap="square" lIns="0" tIns="36195" rIns="0" bIns="0" rtlCol="0">
              <a:spAutoFit/>
            </a:bodyPr>
            <a:lstStyle/>
            <a:p>
              <a:pPr marL="90805">
                <a:lnSpc>
                  <a:spcPts val="2365"/>
                </a:lnSpc>
                <a:spcBef>
                  <a:spcPts val="28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3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805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·Bd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  <a:p>
              <a:pPr marL="91440">
                <a:lnSpc>
                  <a:spcPct val="1000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a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·Ae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  <a:p>
              <a:pPr marL="91440" marR="385445">
                <a:lnSpc>
                  <a:spcPct val="100000"/>
                </a:lnSpc>
                <a:spcBef>
                  <a:spcPts val="6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B→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c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d </a:t>
              </a:r>
              <a:r>
                <a:rPr sz="2000" i="1" spc="-484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A→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c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e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EEA6AA65-1DA5-6BE2-4194-EA3E77F2E80F}"/>
                </a:ext>
              </a:extLst>
            </p:cNvPr>
            <p:cNvSpPr txBox="1"/>
            <p:nvPr/>
          </p:nvSpPr>
          <p:spPr>
            <a:xfrm>
              <a:off x="2683823" y="5390958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endParaRPr sz="2000">
                <a:latin typeface="Times New Roman"/>
                <a:cs typeface="Times New Roman"/>
              </a:endParaRPr>
            </a:p>
          </p:txBody>
        </p:sp>
        <p:grpSp>
          <p:nvGrpSpPr>
            <p:cNvPr id="31" name="object 27">
              <a:extLst>
                <a:ext uri="{FF2B5EF4-FFF2-40B4-BE49-F238E27FC236}">
                  <a16:creationId xmlns:a16="http://schemas.microsoft.com/office/drawing/2014/main" id="{DCD1963A-297C-D2DB-E4D4-4943E102EFCB}"/>
                </a:ext>
              </a:extLst>
            </p:cNvPr>
            <p:cNvGrpSpPr/>
            <p:nvPr/>
          </p:nvGrpSpPr>
          <p:grpSpPr>
            <a:xfrm>
              <a:off x="5387878" y="2318329"/>
              <a:ext cx="1530350" cy="617220"/>
              <a:chOff x="6041021" y="1882901"/>
              <a:chExt cx="1530350" cy="617220"/>
            </a:xfrm>
          </p:grpSpPr>
          <p:sp>
            <p:nvSpPr>
              <p:cNvPr id="34" name="object 28">
                <a:extLst>
                  <a:ext uri="{FF2B5EF4-FFF2-40B4-BE49-F238E27FC236}">
                    <a16:creationId xmlns:a16="http://schemas.microsoft.com/office/drawing/2014/main" id="{2760748A-FEFC-DAB6-0D66-D9D4CCAD01BE}"/>
                  </a:ext>
                </a:extLst>
              </p:cNvPr>
              <p:cNvSpPr/>
              <p:nvPr/>
            </p:nvSpPr>
            <p:spPr>
              <a:xfrm>
                <a:off x="6047117" y="1888997"/>
                <a:ext cx="1518285" cy="605155"/>
              </a:xfrm>
              <a:custGeom>
                <a:avLst/>
                <a:gdLst/>
                <a:ahLst/>
                <a:cxnLst/>
                <a:rect l="l" t="t" r="r" b="b"/>
                <a:pathLst>
                  <a:path w="1518284" h="605155">
                    <a:moveTo>
                      <a:pt x="1517904" y="605027"/>
                    </a:moveTo>
                    <a:lnTo>
                      <a:pt x="1517904" y="0"/>
                    </a:lnTo>
                    <a:lnTo>
                      <a:pt x="0" y="0"/>
                    </a:lnTo>
                    <a:lnTo>
                      <a:pt x="0" y="605027"/>
                    </a:lnTo>
                    <a:lnTo>
                      <a:pt x="1517904" y="605027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29">
                <a:extLst>
                  <a:ext uri="{FF2B5EF4-FFF2-40B4-BE49-F238E27FC236}">
                    <a16:creationId xmlns:a16="http://schemas.microsoft.com/office/drawing/2014/main" id="{08699964-F336-156B-CD64-CA62F4BABE5A}"/>
                  </a:ext>
                </a:extLst>
              </p:cNvPr>
              <p:cNvSpPr/>
              <p:nvPr/>
            </p:nvSpPr>
            <p:spPr>
              <a:xfrm>
                <a:off x="6041021" y="1882901"/>
                <a:ext cx="1530350" cy="617220"/>
              </a:xfrm>
              <a:custGeom>
                <a:avLst/>
                <a:gdLst/>
                <a:ahLst/>
                <a:cxnLst/>
                <a:rect l="l" t="t" r="r" b="b"/>
                <a:pathLst>
                  <a:path w="1530350" h="617219">
                    <a:moveTo>
                      <a:pt x="1530095" y="617219"/>
                    </a:moveTo>
                    <a:lnTo>
                      <a:pt x="1530095" y="0"/>
                    </a:lnTo>
                    <a:lnTo>
                      <a:pt x="0" y="0"/>
                    </a:lnTo>
                    <a:lnTo>
                      <a:pt x="0" y="617219"/>
                    </a:lnTo>
                    <a:lnTo>
                      <a:pt x="6096" y="617219"/>
                    </a:lnTo>
                    <a:lnTo>
                      <a:pt x="6096" y="12953"/>
                    </a:lnTo>
                    <a:lnTo>
                      <a:pt x="12953" y="6095"/>
                    </a:lnTo>
                    <a:lnTo>
                      <a:pt x="12953" y="12953"/>
                    </a:lnTo>
                    <a:lnTo>
                      <a:pt x="1517891" y="12953"/>
                    </a:lnTo>
                    <a:lnTo>
                      <a:pt x="1517891" y="6095"/>
                    </a:lnTo>
                    <a:lnTo>
                      <a:pt x="1524000" y="12953"/>
                    </a:lnTo>
                    <a:lnTo>
                      <a:pt x="1524000" y="617219"/>
                    </a:lnTo>
                    <a:lnTo>
                      <a:pt x="1530095" y="617219"/>
                    </a:lnTo>
                    <a:close/>
                  </a:path>
                  <a:path w="1530350" h="617219">
                    <a:moveTo>
                      <a:pt x="12953" y="12953"/>
                    </a:moveTo>
                    <a:lnTo>
                      <a:pt x="12953" y="6095"/>
                    </a:lnTo>
                    <a:lnTo>
                      <a:pt x="6096" y="12953"/>
                    </a:lnTo>
                    <a:lnTo>
                      <a:pt x="12953" y="12953"/>
                    </a:lnTo>
                    <a:close/>
                  </a:path>
                  <a:path w="1530350" h="617219">
                    <a:moveTo>
                      <a:pt x="12953" y="605027"/>
                    </a:moveTo>
                    <a:lnTo>
                      <a:pt x="12953" y="12953"/>
                    </a:lnTo>
                    <a:lnTo>
                      <a:pt x="6096" y="12953"/>
                    </a:lnTo>
                    <a:lnTo>
                      <a:pt x="6096" y="605027"/>
                    </a:lnTo>
                    <a:lnTo>
                      <a:pt x="12953" y="605027"/>
                    </a:lnTo>
                    <a:close/>
                  </a:path>
                  <a:path w="1530350" h="617219">
                    <a:moveTo>
                      <a:pt x="1524000" y="605027"/>
                    </a:moveTo>
                    <a:lnTo>
                      <a:pt x="6096" y="605027"/>
                    </a:lnTo>
                    <a:lnTo>
                      <a:pt x="12953" y="611123"/>
                    </a:lnTo>
                    <a:lnTo>
                      <a:pt x="12953" y="617219"/>
                    </a:lnTo>
                    <a:lnTo>
                      <a:pt x="1517891" y="617219"/>
                    </a:lnTo>
                    <a:lnTo>
                      <a:pt x="1517891" y="611123"/>
                    </a:lnTo>
                    <a:lnTo>
                      <a:pt x="1524000" y="605027"/>
                    </a:lnTo>
                    <a:close/>
                  </a:path>
                  <a:path w="1530350" h="617219">
                    <a:moveTo>
                      <a:pt x="12953" y="617219"/>
                    </a:moveTo>
                    <a:lnTo>
                      <a:pt x="12953" y="611123"/>
                    </a:lnTo>
                    <a:lnTo>
                      <a:pt x="6096" y="605027"/>
                    </a:lnTo>
                    <a:lnTo>
                      <a:pt x="6096" y="617219"/>
                    </a:lnTo>
                    <a:lnTo>
                      <a:pt x="12953" y="617219"/>
                    </a:lnTo>
                    <a:close/>
                  </a:path>
                  <a:path w="1530350" h="617219">
                    <a:moveTo>
                      <a:pt x="1524000" y="12953"/>
                    </a:moveTo>
                    <a:lnTo>
                      <a:pt x="1517891" y="6095"/>
                    </a:lnTo>
                    <a:lnTo>
                      <a:pt x="1517891" y="12953"/>
                    </a:lnTo>
                    <a:lnTo>
                      <a:pt x="1524000" y="12953"/>
                    </a:lnTo>
                    <a:close/>
                  </a:path>
                  <a:path w="1530350" h="617219">
                    <a:moveTo>
                      <a:pt x="1524000" y="605027"/>
                    </a:moveTo>
                    <a:lnTo>
                      <a:pt x="1524000" y="12953"/>
                    </a:lnTo>
                    <a:lnTo>
                      <a:pt x="1517891" y="12953"/>
                    </a:lnTo>
                    <a:lnTo>
                      <a:pt x="1517891" y="605027"/>
                    </a:lnTo>
                    <a:lnTo>
                      <a:pt x="1524000" y="605027"/>
                    </a:lnTo>
                    <a:close/>
                  </a:path>
                  <a:path w="1530350" h="617219">
                    <a:moveTo>
                      <a:pt x="1524000" y="617219"/>
                    </a:moveTo>
                    <a:lnTo>
                      <a:pt x="1524000" y="605027"/>
                    </a:lnTo>
                    <a:lnTo>
                      <a:pt x="1517891" y="611123"/>
                    </a:lnTo>
                    <a:lnTo>
                      <a:pt x="1517891" y="617219"/>
                    </a:lnTo>
                    <a:lnTo>
                      <a:pt x="1524000" y="61721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7" name="object 30">
              <a:extLst>
                <a:ext uri="{FF2B5EF4-FFF2-40B4-BE49-F238E27FC236}">
                  <a16:creationId xmlns:a16="http://schemas.microsoft.com/office/drawing/2014/main" id="{B0AA9F63-EDCE-6EBF-0BFB-69CE3EC5F0AC}"/>
                </a:ext>
              </a:extLst>
            </p:cNvPr>
            <p:cNvSpPr txBox="1"/>
            <p:nvPr/>
          </p:nvSpPr>
          <p:spPr>
            <a:xfrm>
              <a:off x="5460008" y="2298010"/>
              <a:ext cx="33210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5400">
                <a:lnSpc>
                  <a:spcPct val="100000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4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</p:txBody>
        </p:sp>
        <p:sp>
          <p:nvSpPr>
            <p:cNvPr id="38" name="object 31">
              <a:extLst>
                <a:ext uri="{FF2B5EF4-FFF2-40B4-BE49-F238E27FC236}">
                  <a16:creationId xmlns:a16="http://schemas.microsoft.com/office/drawing/2014/main" id="{139E1104-F91C-5152-5CC0-5A28E916738C}"/>
                </a:ext>
              </a:extLst>
            </p:cNvPr>
            <p:cNvSpPr txBox="1"/>
            <p:nvPr/>
          </p:nvSpPr>
          <p:spPr>
            <a:xfrm>
              <a:off x="5485414" y="2547950"/>
              <a:ext cx="131318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aA</a:t>
              </a:r>
              <a:r>
                <a:rPr sz="2000" i="1" spc="-1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·d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>
                <a:latin typeface="Microsoft JhengHei UI"/>
                <a:cs typeface="Microsoft JhengHei UI"/>
              </a:endParaRPr>
            </a:p>
          </p:txBody>
        </p:sp>
        <p:sp>
          <p:nvSpPr>
            <p:cNvPr id="39" name="object 32">
              <a:extLst>
                <a:ext uri="{FF2B5EF4-FFF2-40B4-BE49-F238E27FC236}">
                  <a16:creationId xmlns:a16="http://schemas.microsoft.com/office/drawing/2014/main" id="{0EAE8E8D-ED1C-BA08-7B7D-E19BDAE13EC2}"/>
                </a:ext>
              </a:extLst>
            </p:cNvPr>
            <p:cNvSpPr/>
            <p:nvPr/>
          </p:nvSpPr>
          <p:spPr>
            <a:xfrm>
              <a:off x="4603780" y="2644466"/>
              <a:ext cx="797560" cy="1022985"/>
            </a:xfrm>
            <a:custGeom>
              <a:avLst/>
              <a:gdLst/>
              <a:ahLst/>
              <a:cxnLst/>
              <a:rect l="l" t="t" r="r" b="b"/>
              <a:pathLst>
                <a:path w="797560" h="1022985">
                  <a:moveTo>
                    <a:pt x="742026" y="101867"/>
                  </a:moveTo>
                  <a:lnTo>
                    <a:pt x="711518" y="78281"/>
                  </a:lnTo>
                  <a:lnTo>
                    <a:pt x="0" y="998981"/>
                  </a:lnTo>
                  <a:lnTo>
                    <a:pt x="30479" y="1022603"/>
                  </a:lnTo>
                  <a:lnTo>
                    <a:pt x="742026" y="101867"/>
                  </a:lnTo>
                  <a:close/>
                </a:path>
                <a:path w="797560" h="1022985">
                  <a:moveTo>
                    <a:pt x="797051" y="0"/>
                  </a:moveTo>
                  <a:lnTo>
                    <a:pt x="681227" y="54863"/>
                  </a:lnTo>
                  <a:lnTo>
                    <a:pt x="711518" y="78281"/>
                  </a:lnTo>
                  <a:lnTo>
                    <a:pt x="723137" y="63245"/>
                  </a:lnTo>
                  <a:lnTo>
                    <a:pt x="753617" y="86867"/>
                  </a:lnTo>
                  <a:lnTo>
                    <a:pt x="753617" y="110829"/>
                  </a:lnTo>
                  <a:lnTo>
                    <a:pt x="771905" y="124967"/>
                  </a:lnTo>
                  <a:lnTo>
                    <a:pt x="797051" y="0"/>
                  </a:lnTo>
                  <a:close/>
                </a:path>
                <a:path w="797560" h="1022985">
                  <a:moveTo>
                    <a:pt x="753617" y="86867"/>
                  </a:moveTo>
                  <a:lnTo>
                    <a:pt x="723137" y="63245"/>
                  </a:lnTo>
                  <a:lnTo>
                    <a:pt x="711518" y="78281"/>
                  </a:lnTo>
                  <a:lnTo>
                    <a:pt x="742026" y="101867"/>
                  </a:lnTo>
                  <a:lnTo>
                    <a:pt x="753617" y="86867"/>
                  </a:lnTo>
                  <a:close/>
                </a:path>
                <a:path w="797560" h="1022985">
                  <a:moveTo>
                    <a:pt x="753617" y="110829"/>
                  </a:moveTo>
                  <a:lnTo>
                    <a:pt x="753617" y="86867"/>
                  </a:lnTo>
                  <a:lnTo>
                    <a:pt x="742026" y="101867"/>
                  </a:lnTo>
                  <a:lnTo>
                    <a:pt x="753617" y="110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3">
              <a:extLst>
                <a:ext uri="{FF2B5EF4-FFF2-40B4-BE49-F238E27FC236}">
                  <a16:creationId xmlns:a16="http://schemas.microsoft.com/office/drawing/2014/main" id="{89DAE3C7-C1E7-D070-DF7B-1724A42CA328}"/>
                </a:ext>
              </a:extLst>
            </p:cNvPr>
            <p:cNvSpPr txBox="1"/>
            <p:nvPr/>
          </p:nvSpPr>
          <p:spPr>
            <a:xfrm>
              <a:off x="4746522" y="2870272"/>
              <a:ext cx="19494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A</a:t>
              </a:r>
              <a:endParaRPr sz="2000">
                <a:latin typeface="Times New Roman"/>
                <a:cs typeface="Times New Roman"/>
              </a:endParaRPr>
            </a:p>
          </p:txBody>
        </p:sp>
        <p:grpSp>
          <p:nvGrpSpPr>
            <p:cNvPr id="41" name="object 34">
              <a:extLst>
                <a:ext uri="{FF2B5EF4-FFF2-40B4-BE49-F238E27FC236}">
                  <a16:creationId xmlns:a16="http://schemas.microsoft.com/office/drawing/2014/main" id="{3C68B56A-ED48-B263-7B81-3372ABAA51C0}"/>
                </a:ext>
              </a:extLst>
            </p:cNvPr>
            <p:cNvGrpSpPr/>
            <p:nvPr/>
          </p:nvGrpSpPr>
          <p:grpSpPr>
            <a:xfrm>
              <a:off x="5443504" y="2983555"/>
              <a:ext cx="1462405" cy="617220"/>
              <a:chOff x="6096647" y="2548127"/>
              <a:chExt cx="1462405" cy="617220"/>
            </a:xfrm>
          </p:grpSpPr>
          <p:sp>
            <p:nvSpPr>
              <p:cNvPr id="42" name="object 35">
                <a:extLst>
                  <a:ext uri="{FF2B5EF4-FFF2-40B4-BE49-F238E27FC236}">
                    <a16:creationId xmlns:a16="http://schemas.microsoft.com/office/drawing/2014/main" id="{6EC5BDE3-AED3-673B-0BA8-EB75ECDC4B19}"/>
                  </a:ext>
                </a:extLst>
              </p:cNvPr>
              <p:cNvSpPr/>
              <p:nvPr/>
            </p:nvSpPr>
            <p:spPr>
              <a:xfrm>
                <a:off x="6102743" y="2554223"/>
                <a:ext cx="1449705" cy="605155"/>
              </a:xfrm>
              <a:custGeom>
                <a:avLst/>
                <a:gdLst/>
                <a:ahLst/>
                <a:cxnLst/>
                <a:rect l="l" t="t" r="r" b="b"/>
                <a:pathLst>
                  <a:path w="1449704" h="605155">
                    <a:moveTo>
                      <a:pt x="1449324" y="605027"/>
                    </a:moveTo>
                    <a:lnTo>
                      <a:pt x="1449324" y="0"/>
                    </a:lnTo>
                    <a:lnTo>
                      <a:pt x="0" y="0"/>
                    </a:lnTo>
                    <a:lnTo>
                      <a:pt x="0" y="605027"/>
                    </a:lnTo>
                    <a:lnTo>
                      <a:pt x="1449324" y="605027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36">
                <a:extLst>
                  <a:ext uri="{FF2B5EF4-FFF2-40B4-BE49-F238E27FC236}">
                    <a16:creationId xmlns:a16="http://schemas.microsoft.com/office/drawing/2014/main" id="{A783EB3E-8E8B-3A81-F4FE-0F13FA610C77}"/>
                  </a:ext>
                </a:extLst>
              </p:cNvPr>
              <p:cNvSpPr/>
              <p:nvPr/>
            </p:nvSpPr>
            <p:spPr>
              <a:xfrm>
                <a:off x="6096647" y="2548127"/>
                <a:ext cx="1462405" cy="617220"/>
              </a:xfrm>
              <a:custGeom>
                <a:avLst/>
                <a:gdLst/>
                <a:ahLst/>
                <a:cxnLst/>
                <a:rect l="l" t="t" r="r" b="b"/>
                <a:pathLst>
                  <a:path w="1462404" h="617219">
                    <a:moveTo>
                      <a:pt x="1462278" y="617219"/>
                    </a:moveTo>
                    <a:lnTo>
                      <a:pt x="1462278" y="0"/>
                    </a:lnTo>
                    <a:lnTo>
                      <a:pt x="0" y="0"/>
                    </a:lnTo>
                    <a:lnTo>
                      <a:pt x="0" y="617219"/>
                    </a:lnTo>
                    <a:lnTo>
                      <a:pt x="6096" y="617219"/>
                    </a:lnTo>
                    <a:lnTo>
                      <a:pt x="6096" y="12953"/>
                    </a:lnTo>
                    <a:lnTo>
                      <a:pt x="12192" y="6095"/>
                    </a:lnTo>
                    <a:lnTo>
                      <a:pt x="12192" y="12953"/>
                    </a:lnTo>
                    <a:lnTo>
                      <a:pt x="1449324" y="12953"/>
                    </a:lnTo>
                    <a:lnTo>
                      <a:pt x="1449324" y="6095"/>
                    </a:lnTo>
                    <a:lnTo>
                      <a:pt x="1455419" y="12953"/>
                    </a:lnTo>
                    <a:lnTo>
                      <a:pt x="1455419" y="617219"/>
                    </a:lnTo>
                    <a:lnTo>
                      <a:pt x="1462278" y="617219"/>
                    </a:lnTo>
                    <a:close/>
                  </a:path>
                  <a:path w="1462404" h="617219">
                    <a:moveTo>
                      <a:pt x="12192" y="12953"/>
                    </a:moveTo>
                    <a:lnTo>
                      <a:pt x="12192" y="6095"/>
                    </a:lnTo>
                    <a:lnTo>
                      <a:pt x="6096" y="12953"/>
                    </a:lnTo>
                    <a:lnTo>
                      <a:pt x="12192" y="12953"/>
                    </a:lnTo>
                    <a:close/>
                  </a:path>
                  <a:path w="1462404" h="617219">
                    <a:moveTo>
                      <a:pt x="12192" y="605027"/>
                    </a:moveTo>
                    <a:lnTo>
                      <a:pt x="12192" y="12953"/>
                    </a:lnTo>
                    <a:lnTo>
                      <a:pt x="6096" y="12953"/>
                    </a:lnTo>
                    <a:lnTo>
                      <a:pt x="6096" y="605027"/>
                    </a:lnTo>
                    <a:lnTo>
                      <a:pt x="12192" y="605027"/>
                    </a:lnTo>
                    <a:close/>
                  </a:path>
                  <a:path w="1462404" h="617219">
                    <a:moveTo>
                      <a:pt x="1455419" y="605027"/>
                    </a:moveTo>
                    <a:lnTo>
                      <a:pt x="6096" y="605027"/>
                    </a:lnTo>
                    <a:lnTo>
                      <a:pt x="12192" y="611123"/>
                    </a:lnTo>
                    <a:lnTo>
                      <a:pt x="12192" y="617219"/>
                    </a:lnTo>
                    <a:lnTo>
                      <a:pt x="1449324" y="617219"/>
                    </a:lnTo>
                    <a:lnTo>
                      <a:pt x="1449324" y="611123"/>
                    </a:lnTo>
                    <a:lnTo>
                      <a:pt x="1455419" y="605027"/>
                    </a:lnTo>
                    <a:close/>
                  </a:path>
                  <a:path w="1462404" h="617219">
                    <a:moveTo>
                      <a:pt x="12192" y="617219"/>
                    </a:moveTo>
                    <a:lnTo>
                      <a:pt x="12192" y="611123"/>
                    </a:lnTo>
                    <a:lnTo>
                      <a:pt x="6096" y="605027"/>
                    </a:lnTo>
                    <a:lnTo>
                      <a:pt x="6096" y="617219"/>
                    </a:lnTo>
                    <a:lnTo>
                      <a:pt x="12192" y="617219"/>
                    </a:lnTo>
                    <a:close/>
                  </a:path>
                  <a:path w="1462404" h="617219">
                    <a:moveTo>
                      <a:pt x="1455419" y="12953"/>
                    </a:moveTo>
                    <a:lnTo>
                      <a:pt x="1449324" y="6095"/>
                    </a:lnTo>
                    <a:lnTo>
                      <a:pt x="1449324" y="12953"/>
                    </a:lnTo>
                    <a:lnTo>
                      <a:pt x="1455419" y="12953"/>
                    </a:lnTo>
                    <a:close/>
                  </a:path>
                  <a:path w="1462404" h="617219">
                    <a:moveTo>
                      <a:pt x="1455419" y="605027"/>
                    </a:moveTo>
                    <a:lnTo>
                      <a:pt x="1455419" y="12953"/>
                    </a:lnTo>
                    <a:lnTo>
                      <a:pt x="1449324" y="12953"/>
                    </a:lnTo>
                    <a:lnTo>
                      <a:pt x="1449324" y="605027"/>
                    </a:lnTo>
                    <a:lnTo>
                      <a:pt x="1455419" y="605027"/>
                    </a:lnTo>
                    <a:close/>
                  </a:path>
                  <a:path w="1462404" h="617219">
                    <a:moveTo>
                      <a:pt x="1455419" y="617219"/>
                    </a:moveTo>
                    <a:lnTo>
                      <a:pt x="1455419" y="605027"/>
                    </a:lnTo>
                    <a:lnTo>
                      <a:pt x="1449324" y="611123"/>
                    </a:lnTo>
                    <a:lnTo>
                      <a:pt x="1449324" y="617219"/>
                    </a:lnTo>
                    <a:lnTo>
                      <a:pt x="1455419" y="61721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7" name="object 37">
              <a:extLst>
                <a:ext uri="{FF2B5EF4-FFF2-40B4-BE49-F238E27FC236}">
                  <a16:creationId xmlns:a16="http://schemas.microsoft.com/office/drawing/2014/main" id="{38FBF62C-674C-3BA2-0711-FDE3A4A05E38}"/>
                </a:ext>
              </a:extLst>
            </p:cNvPr>
            <p:cNvSpPr txBox="1"/>
            <p:nvPr/>
          </p:nvSpPr>
          <p:spPr>
            <a:xfrm>
              <a:off x="5515634" y="2963235"/>
              <a:ext cx="33210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5400">
                <a:lnSpc>
                  <a:spcPct val="100000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5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</p:txBody>
        </p:sp>
        <p:sp>
          <p:nvSpPr>
            <p:cNvPr id="48" name="object 38">
              <a:extLst>
                <a:ext uri="{FF2B5EF4-FFF2-40B4-BE49-F238E27FC236}">
                  <a16:creationId xmlns:a16="http://schemas.microsoft.com/office/drawing/2014/main" id="{06BF1C26-D874-4913-F6F6-4EF37490F03D}"/>
                </a:ext>
              </a:extLst>
            </p:cNvPr>
            <p:cNvSpPr txBox="1"/>
            <p:nvPr/>
          </p:nvSpPr>
          <p:spPr>
            <a:xfrm>
              <a:off x="5541040" y="3213175"/>
              <a:ext cx="124904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aB·e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>
                <a:latin typeface="Microsoft JhengHei UI"/>
                <a:cs typeface="Microsoft JhengHei UI"/>
              </a:endParaRPr>
            </a:p>
          </p:txBody>
        </p:sp>
        <p:grpSp>
          <p:nvGrpSpPr>
            <p:cNvPr id="49" name="object 39">
              <a:extLst>
                <a:ext uri="{FF2B5EF4-FFF2-40B4-BE49-F238E27FC236}">
                  <a16:creationId xmlns:a16="http://schemas.microsoft.com/office/drawing/2014/main" id="{69C2A9B4-CE69-1A69-B519-531B0997B374}"/>
                </a:ext>
              </a:extLst>
            </p:cNvPr>
            <p:cNvGrpSpPr/>
            <p:nvPr/>
          </p:nvGrpSpPr>
          <p:grpSpPr>
            <a:xfrm>
              <a:off x="4603780" y="3308929"/>
              <a:ext cx="2317750" cy="1197610"/>
              <a:chOff x="5256923" y="2873501"/>
              <a:chExt cx="2317750" cy="1197610"/>
            </a:xfrm>
          </p:grpSpPr>
          <p:sp>
            <p:nvSpPr>
              <p:cNvPr id="50" name="object 40">
                <a:extLst>
                  <a:ext uri="{FF2B5EF4-FFF2-40B4-BE49-F238E27FC236}">
                    <a16:creationId xmlns:a16="http://schemas.microsoft.com/office/drawing/2014/main" id="{21B6E29E-7680-428C-31A2-6DB6F4A0CE71}"/>
                  </a:ext>
                </a:extLst>
              </p:cNvPr>
              <p:cNvSpPr/>
              <p:nvPr/>
            </p:nvSpPr>
            <p:spPr>
              <a:xfrm>
                <a:off x="5256923" y="2873501"/>
                <a:ext cx="882015" cy="806450"/>
              </a:xfrm>
              <a:custGeom>
                <a:avLst/>
                <a:gdLst/>
                <a:ahLst/>
                <a:cxnLst/>
                <a:rect l="l" t="t" r="r" b="b"/>
                <a:pathLst>
                  <a:path w="882014" h="806450">
                    <a:moveTo>
                      <a:pt x="810270" y="90689"/>
                    </a:moveTo>
                    <a:lnTo>
                      <a:pt x="784873" y="62778"/>
                    </a:lnTo>
                    <a:lnTo>
                      <a:pt x="0" y="778002"/>
                    </a:lnTo>
                    <a:lnTo>
                      <a:pt x="25908" y="806196"/>
                    </a:lnTo>
                    <a:lnTo>
                      <a:pt x="810270" y="90689"/>
                    </a:lnTo>
                    <a:close/>
                  </a:path>
                  <a:path w="882014" h="806450">
                    <a:moveTo>
                      <a:pt x="881634" y="0"/>
                    </a:moveTo>
                    <a:lnTo>
                      <a:pt x="758952" y="34290"/>
                    </a:lnTo>
                    <a:lnTo>
                      <a:pt x="784873" y="62778"/>
                    </a:lnTo>
                    <a:lnTo>
                      <a:pt x="798576" y="50292"/>
                    </a:lnTo>
                    <a:lnTo>
                      <a:pt x="824484" y="77724"/>
                    </a:lnTo>
                    <a:lnTo>
                      <a:pt x="824484" y="106310"/>
                    </a:lnTo>
                    <a:lnTo>
                      <a:pt x="835914" y="118872"/>
                    </a:lnTo>
                    <a:lnTo>
                      <a:pt x="881634" y="0"/>
                    </a:lnTo>
                    <a:close/>
                  </a:path>
                  <a:path w="882014" h="806450">
                    <a:moveTo>
                      <a:pt x="824484" y="77724"/>
                    </a:moveTo>
                    <a:lnTo>
                      <a:pt x="798576" y="50292"/>
                    </a:lnTo>
                    <a:lnTo>
                      <a:pt x="784873" y="62778"/>
                    </a:lnTo>
                    <a:lnTo>
                      <a:pt x="810270" y="90689"/>
                    </a:lnTo>
                    <a:lnTo>
                      <a:pt x="824484" y="77724"/>
                    </a:lnTo>
                    <a:close/>
                  </a:path>
                  <a:path w="882014" h="806450">
                    <a:moveTo>
                      <a:pt x="824484" y="106310"/>
                    </a:moveTo>
                    <a:lnTo>
                      <a:pt x="824484" y="77724"/>
                    </a:lnTo>
                    <a:lnTo>
                      <a:pt x="810270" y="90689"/>
                    </a:lnTo>
                    <a:lnTo>
                      <a:pt x="824484" y="10631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41">
                <a:extLst>
                  <a:ext uri="{FF2B5EF4-FFF2-40B4-BE49-F238E27FC236}">
                    <a16:creationId xmlns:a16="http://schemas.microsoft.com/office/drawing/2014/main" id="{23DD3EBE-D61D-19A6-E25C-9D3E9F60CDC1}"/>
                  </a:ext>
                </a:extLst>
              </p:cNvPr>
              <p:cNvSpPr/>
              <p:nvPr/>
            </p:nvSpPr>
            <p:spPr>
              <a:xfrm>
                <a:off x="6130175" y="3201923"/>
                <a:ext cx="1438275" cy="862330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862329">
                    <a:moveTo>
                      <a:pt x="1437893" y="861821"/>
                    </a:moveTo>
                    <a:lnTo>
                      <a:pt x="1437893" y="0"/>
                    </a:lnTo>
                    <a:lnTo>
                      <a:pt x="0" y="0"/>
                    </a:lnTo>
                    <a:lnTo>
                      <a:pt x="0" y="861821"/>
                    </a:lnTo>
                    <a:lnTo>
                      <a:pt x="1437893" y="861821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42">
                <a:extLst>
                  <a:ext uri="{FF2B5EF4-FFF2-40B4-BE49-F238E27FC236}">
                    <a16:creationId xmlns:a16="http://schemas.microsoft.com/office/drawing/2014/main" id="{6A6906EA-DAC3-E748-086C-648F1430E56C}"/>
                  </a:ext>
                </a:extLst>
              </p:cNvPr>
              <p:cNvSpPr/>
              <p:nvPr/>
            </p:nvSpPr>
            <p:spPr>
              <a:xfrm>
                <a:off x="6123317" y="3195827"/>
                <a:ext cx="1450975" cy="875030"/>
              </a:xfrm>
              <a:custGeom>
                <a:avLst/>
                <a:gdLst/>
                <a:ahLst/>
                <a:cxnLst/>
                <a:rect l="l" t="t" r="r" b="b"/>
                <a:pathLst>
                  <a:path w="1450975" h="875029">
                    <a:moveTo>
                      <a:pt x="1450847" y="874775"/>
                    </a:moveTo>
                    <a:lnTo>
                      <a:pt x="1450847" y="0"/>
                    </a:lnTo>
                    <a:lnTo>
                      <a:pt x="0" y="0"/>
                    </a:lnTo>
                    <a:lnTo>
                      <a:pt x="0" y="874775"/>
                    </a:lnTo>
                    <a:lnTo>
                      <a:pt x="6857" y="874775"/>
                    </a:lnTo>
                    <a:lnTo>
                      <a:pt x="6857" y="12953"/>
                    </a:lnTo>
                    <a:lnTo>
                      <a:pt x="12953" y="6095"/>
                    </a:lnTo>
                    <a:lnTo>
                      <a:pt x="12953" y="12953"/>
                    </a:lnTo>
                    <a:lnTo>
                      <a:pt x="1438656" y="12953"/>
                    </a:lnTo>
                    <a:lnTo>
                      <a:pt x="1438656" y="6095"/>
                    </a:lnTo>
                    <a:lnTo>
                      <a:pt x="1444751" y="12953"/>
                    </a:lnTo>
                    <a:lnTo>
                      <a:pt x="1444751" y="874775"/>
                    </a:lnTo>
                    <a:lnTo>
                      <a:pt x="1450847" y="874775"/>
                    </a:lnTo>
                    <a:close/>
                  </a:path>
                  <a:path w="1450975" h="875029">
                    <a:moveTo>
                      <a:pt x="12953" y="12953"/>
                    </a:moveTo>
                    <a:lnTo>
                      <a:pt x="12953" y="6095"/>
                    </a:lnTo>
                    <a:lnTo>
                      <a:pt x="6857" y="12953"/>
                    </a:lnTo>
                    <a:lnTo>
                      <a:pt x="12953" y="12953"/>
                    </a:lnTo>
                    <a:close/>
                  </a:path>
                  <a:path w="1450975" h="875029">
                    <a:moveTo>
                      <a:pt x="12953" y="861821"/>
                    </a:moveTo>
                    <a:lnTo>
                      <a:pt x="12953" y="12953"/>
                    </a:lnTo>
                    <a:lnTo>
                      <a:pt x="6857" y="12953"/>
                    </a:lnTo>
                    <a:lnTo>
                      <a:pt x="6857" y="861821"/>
                    </a:lnTo>
                    <a:lnTo>
                      <a:pt x="12953" y="861821"/>
                    </a:lnTo>
                    <a:close/>
                  </a:path>
                  <a:path w="1450975" h="875029">
                    <a:moveTo>
                      <a:pt x="1444751" y="861821"/>
                    </a:moveTo>
                    <a:lnTo>
                      <a:pt x="6857" y="861821"/>
                    </a:lnTo>
                    <a:lnTo>
                      <a:pt x="12953" y="867917"/>
                    </a:lnTo>
                    <a:lnTo>
                      <a:pt x="12953" y="874775"/>
                    </a:lnTo>
                    <a:lnTo>
                      <a:pt x="1438656" y="874775"/>
                    </a:lnTo>
                    <a:lnTo>
                      <a:pt x="1438656" y="867917"/>
                    </a:lnTo>
                    <a:lnTo>
                      <a:pt x="1444751" y="861821"/>
                    </a:lnTo>
                    <a:close/>
                  </a:path>
                  <a:path w="1450975" h="875029">
                    <a:moveTo>
                      <a:pt x="12953" y="874775"/>
                    </a:moveTo>
                    <a:lnTo>
                      <a:pt x="12953" y="867917"/>
                    </a:lnTo>
                    <a:lnTo>
                      <a:pt x="6857" y="861821"/>
                    </a:lnTo>
                    <a:lnTo>
                      <a:pt x="6857" y="874775"/>
                    </a:lnTo>
                    <a:lnTo>
                      <a:pt x="12953" y="874775"/>
                    </a:lnTo>
                    <a:close/>
                  </a:path>
                  <a:path w="1450975" h="875029">
                    <a:moveTo>
                      <a:pt x="1444751" y="12953"/>
                    </a:moveTo>
                    <a:lnTo>
                      <a:pt x="1438656" y="6095"/>
                    </a:lnTo>
                    <a:lnTo>
                      <a:pt x="1438656" y="12953"/>
                    </a:lnTo>
                    <a:lnTo>
                      <a:pt x="1444751" y="12953"/>
                    </a:lnTo>
                    <a:close/>
                  </a:path>
                  <a:path w="1450975" h="875029">
                    <a:moveTo>
                      <a:pt x="1444751" y="861821"/>
                    </a:moveTo>
                    <a:lnTo>
                      <a:pt x="1444751" y="12953"/>
                    </a:lnTo>
                    <a:lnTo>
                      <a:pt x="1438656" y="12953"/>
                    </a:lnTo>
                    <a:lnTo>
                      <a:pt x="1438656" y="861821"/>
                    </a:lnTo>
                    <a:lnTo>
                      <a:pt x="1444751" y="861821"/>
                    </a:lnTo>
                    <a:close/>
                  </a:path>
                  <a:path w="1450975" h="875029">
                    <a:moveTo>
                      <a:pt x="1444751" y="874775"/>
                    </a:moveTo>
                    <a:lnTo>
                      <a:pt x="1444751" y="861821"/>
                    </a:lnTo>
                    <a:lnTo>
                      <a:pt x="1438656" y="867917"/>
                    </a:lnTo>
                    <a:lnTo>
                      <a:pt x="1438656" y="874775"/>
                    </a:lnTo>
                    <a:lnTo>
                      <a:pt x="1444751" y="8747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3" name="object 43">
              <a:extLst>
                <a:ext uri="{FF2B5EF4-FFF2-40B4-BE49-F238E27FC236}">
                  <a16:creationId xmlns:a16="http://schemas.microsoft.com/office/drawing/2014/main" id="{B4179A47-5D18-8D3B-688A-52B2F7076C9A}"/>
                </a:ext>
              </a:extLst>
            </p:cNvPr>
            <p:cNvSpPr txBox="1"/>
            <p:nvPr/>
          </p:nvSpPr>
          <p:spPr>
            <a:xfrm>
              <a:off x="5451632" y="3610935"/>
              <a:ext cx="1489075" cy="838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15570">
                <a:lnSpc>
                  <a:spcPts val="2200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6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115570" marR="320040">
                <a:lnSpc>
                  <a:spcPts val="2000"/>
                </a:lnSpc>
                <a:spcBef>
                  <a:spcPts val="204"/>
                </a:spcBef>
              </a:pPr>
              <a:r>
                <a:rPr sz="2000" i="1" spc="-5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A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→</a:t>
              </a:r>
              <a:r>
                <a:rPr sz="2000" i="1" spc="-1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c</a:t>
              </a:r>
              <a:r>
                <a:rPr sz="2000" i="1" spc="-2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·</a:t>
              </a:r>
              <a:r>
                <a:rPr sz="2000" i="1" spc="-2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d </a:t>
              </a:r>
              <a:r>
                <a:rPr sz="2000" i="1" spc="-484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B→</a:t>
              </a:r>
              <a:r>
                <a:rPr sz="2000" i="1" spc="-1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c</a:t>
              </a:r>
              <a:r>
                <a:rPr sz="2000" i="1" spc="-2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·</a:t>
              </a:r>
              <a:r>
                <a:rPr sz="2000" i="1" spc="-2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e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54" name="object 44">
              <a:extLst>
                <a:ext uri="{FF2B5EF4-FFF2-40B4-BE49-F238E27FC236}">
                  <a16:creationId xmlns:a16="http://schemas.microsoft.com/office/drawing/2014/main" id="{28B6F68D-1956-B9AC-03FD-A6F3EDFDA597}"/>
                </a:ext>
              </a:extLst>
            </p:cNvPr>
            <p:cNvSpPr/>
            <p:nvPr/>
          </p:nvSpPr>
          <p:spPr>
            <a:xfrm>
              <a:off x="4619020" y="4230187"/>
              <a:ext cx="857250" cy="114300"/>
            </a:xfrm>
            <a:custGeom>
              <a:avLst/>
              <a:gdLst/>
              <a:ahLst/>
              <a:cxnLst/>
              <a:rect l="l" t="t" r="r" b="b"/>
              <a:pathLst>
                <a:path w="857250" h="114300">
                  <a:moveTo>
                    <a:pt x="743459" y="76366"/>
                  </a:moveTo>
                  <a:lnTo>
                    <a:pt x="743205" y="38269"/>
                  </a:lnTo>
                  <a:lnTo>
                    <a:pt x="0" y="44958"/>
                  </a:lnTo>
                  <a:lnTo>
                    <a:pt x="0" y="83058"/>
                  </a:lnTo>
                  <a:lnTo>
                    <a:pt x="743459" y="76366"/>
                  </a:lnTo>
                  <a:close/>
                </a:path>
                <a:path w="857250" h="114300">
                  <a:moveTo>
                    <a:pt x="857250" y="55626"/>
                  </a:moveTo>
                  <a:lnTo>
                    <a:pt x="742950" y="0"/>
                  </a:lnTo>
                  <a:lnTo>
                    <a:pt x="743205" y="38269"/>
                  </a:lnTo>
                  <a:lnTo>
                    <a:pt x="762000" y="38100"/>
                  </a:lnTo>
                  <a:lnTo>
                    <a:pt x="762000" y="104849"/>
                  </a:lnTo>
                  <a:lnTo>
                    <a:pt x="857250" y="55626"/>
                  </a:lnTo>
                  <a:close/>
                </a:path>
                <a:path w="857250" h="114300">
                  <a:moveTo>
                    <a:pt x="762000" y="76200"/>
                  </a:moveTo>
                  <a:lnTo>
                    <a:pt x="762000" y="38100"/>
                  </a:lnTo>
                  <a:lnTo>
                    <a:pt x="743205" y="38269"/>
                  </a:lnTo>
                  <a:lnTo>
                    <a:pt x="743459" y="76366"/>
                  </a:lnTo>
                  <a:lnTo>
                    <a:pt x="762000" y="76200"/>
                  </a:lnTo>
                  <a:close/>
                </a:path>
                <a:path w="857250" h="114300">
                  <a:moveTo>
                    <a:pt x="762000" y="104849"/>
                  </a:moveTo>
                  <a:lnTo>
                    <a:pt x="762000" y="76200"/>
                  </a:lnTo>
                  <a:lnTo>
                    <a:pt x="743459" y="76366"/>
                  </a:lnTo>
                  <a:lnTo>
                    <a:pt x="743712" y="114300"/>
                  </a:lnTo>
                  <a:lnTo>
                    <a:pt x="762000" y="1048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5">
              <a:extLst>
                <a:ext uri="{FF2B5EF4-FFF2-40B4-BE49-F238E27FC236}">
                  <a16:creationId xmlns:a16="http://schemas.microsoft.com/office/drawing/2014/main" id="{1EEB7A64-128B-2F22-E580-A4E6EB737B8E}"/>
                </a:ext>
              </a:extLst>
            </p:cNvPr>
            <p:cNvSpPr txBox="1"/>
            <p:nvPr/>
          </p:nvSpPr>
          <p:spPr>
            <a:xfrm>
              <a:off x="4711470" y="3376697"/>
              <a:ext cx="194945" cy="935355"/>
            </a:xfrm>
            <a:prstGeom prst="rect">
              <a:avLst/>
            </a:prstGeom>
          </p:spPr>
          <p:txBody>
            <a:bodyPr vert="horz" wrap="square" lIns="0" tIns="16256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80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endParaRPr sz="2000">
                <a:latin typeface="Times New Roman"/>
                <a:cs typeface="Times New Roman"/>
              </a:endParaRPr>
            </a:p>
            <a:p>
              <a:pPr marL="52069">
                <a:lnSpc>
                  <a:spcPct val="100000"/>
                </a:lnSpc>
                <a:spcBef>
                  <a:spcPts val="118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c</a:t>
              </a:r>
              <a:endParaRPr sz="2000">
                <a:latin typeface="Times New Roman"/>
                <a:cs typeface="Times New Roman"/>
              </a:endParaRPr>
            </a:p>
          </p:txBody>
        </p:sp>
        <p:grpSp>
          <p:nvGrpSpPr>
            <p:cNvPr id="56" name="object 46">
              <a:extLst>
                <a:ext uri="{FF2B5EF4-FFF2-40B4-BE49-F238E27FC236}">
                  <a16:creationId xmlns:a16="http://schemas.microsoft.com/office/drawing/2014/main" id="{031816A7-D3A6-25D7-8742-808822EDA561}"/>
                </a:ext>
              </a:extLst>
            </p:cNvPr>
            <p:cNvGrpSpPr/>
            <p:nvPr/>
          </p:nvGrpSpPr>
          <p:grpSpPr>
            <a:xfrm>
              <a:off x="7435372" y="2346523"/>
              <a:ext cx="1537335" cy="718185"/>
              <a:chOff x="8088515" y="1911095"/>
              <a:chExt cx="1537335" cy="718185"/>
            </a:xfrm>
          </p:grpSpPr>
          <p:sp>
            <p:nvSpPr>
              <p:cNvPr id="57" name="object 47">
                <a:extLst>
                  <a:ext uri="{FF2B5EF4-FFF2-40B4-BE49-F238E27FC236}">
                    <a16:creationId xmlns:a16="http://schemas.microsoft.com/office/drawing/2014/main" id="{76EA4EED-D949-E59B-8695-0A55F2CE65FC}"/>
                  </a:ext>
                </a:extLst>
              </p:cNvPr>
              <p:cNvSpPr/>
              <p:nvPr/>
            </p:nvSpPr>
            <p:spPr>
              <a:xfrm>
                <a:off x="8095373" y="1917953"/>
                <a:ext cx="15240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1524000" h="704850">
                    <a:moveTo>
                      <a:pt x="1524000" y="704849"/>
                    </a:moveTo>
                    <a:lnTo>
                      <a:pt x="1524000" y="0"/>
                    </a:lnTo>
                    <a:lnTo>
                      <a:pt x="0" y="0"/>
                    </a:lnTo>
                    <a:lnTo>
                      <a:pt x="0" y="704850"/>
                    </a:lnTo>
                    <a:lnTo>
                      <a:pt x="1524000" y="704849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48">
                <a:extLst>
                  <a:ext uri="{FF2B5EF4-FFF2-40B4-BE49-F238E27FC236}">
                    <a16:creationId xmlns:a16="http://schemas.microsoft.com/office/drawing/2014/main" id="{A834E553-2273-1AA1-B5D8-D0669F79AF90}"/>
                  </a:ext>
                </a:extLst>
              </p:cNvPr>
              <p:cNvSpPr/>
              <p:nvPr/>
            </p:nvSpPr>
            <p:spPr>
              <a:xfrm>
                <a:off x="8088515" y="1911095"/>
                <a:ext cx="1537335" cy="718185"/>
              </a:xfrm>
              <a:custGeom>
                <a:avLst/>
                <a:gdLst/>
                <a:ahLst/>
                <a:cxnLst/>
                <a:rect l="l" t="t" r="r" b="b"/>
                <a:pathLst>
                  <a:path w="1537334" h="718185">
                    <a:moveTo>
                      <a:pt x="1536953" y="717804"/>
                    </a:moveTo>
                    <a:lnTo>
                      <a:pt x="1536953" y="0"/>
                    </a:lnTo>
                    <a:lnTo>
                      <a:pt x="0" y="0"/>
                    </a:lnTo>
                    <a:lnTo>
                      <a:pt x="0" y="717804"/>
                    </a:lnTo>
                    <a:lnTo>
                      <a:pt x="6858" y="717804"/>
                    </a:lnTo>
                    <a:lnTo>
                      <a:pt x="6858" y="12954"/>
                    </a:lnTo>
                    <a:lnTo>
                      <a:pt x="12953" y="6858"/>
                    </a:lnTo>
                    <a:lnTo>
                      <a:pt x="12953" y="12954"/>
                    </a:lnTo>
                    <a:lnTo>
                      <a:pt x="1524000" y="12954"/>
                    </a:lnTo>
                    <a:lnTo>
                      <a:pt x="1524000" y="6858"/>
                    </a:lnTo>
                    <a:lnTo>
                      <a:pt x="1530858" y="12954"/>
                    </a:lnTo>
                    <a:lnTo>
                      <a:pt x="1530858" y="717804"/>
                    </a:lnTo>
                    <a:lnTo>
                      <a:pt x="1536953" y="717804"/>
                    </a:lnTo>
                    <a:close/>
                  </a:path>
                  <a:path w="1537334" h="718185">
                    <a:moveTo>
                      <a:pt x="12953" y="12954"/>
                    </a:moveTo>
                    <a:lnTo>
                      <a:pt x="12953" y="6858"/>
                    </a:lnTo>
                    <a:lnTo>
                      <a:pt x="6858" y="12954"/>
                    </a:lnTo>
                    <a:lnTo>
                      <a:pt x="12953" y="12954"/>
                    </a:lnTo>
                    <a:close/>
                  </a:path>
                  <a:path w="1537334" h="718185">
                    <a:moveTo>
                      <a:pt x="12953" y="704850"/>
                    </a:moveTo>
                    <a:lnTo>
                      <a:pt x="12953" y="12954"/>
                    </a:lnTo>
                    <a:lnTo>
                      <a:pt x="6858" y="12954"/>
                    </a:lnTo>
                    <a:lnTo>
                      <a:pt x="6858" y="704850"/>
                    </a:lnTo>
                    <a:lnTo>
                      <a:pt x="12953" y="704850"/>
                    </a:lnTo>
                    <a:close/>
                  </a:path>
                  <a:path w="1537334" h="718185">
                    <a:moveTo>
                      <a:pt x="1530858" y="704850"/>
                    </a:moveTo>
                    <a:lnTo>
                      <a:pt x="6858" y="704850"/>
                    </a:lnTo>
                    <a:lnTo>
                      <a:pt x="12953" y="711708"/>
                    </a:lnTo>
                    <a:lnTo>
                      <a:pt x="12953" y="717804"/>
                    </a:lnTo>
                    <a:lnTo>
                      <a:pt x="1524000" y="717804"/>
                    </a:lnTo>
                    <a:lnTo>
                      <a:pt x="1524000" y="711708"/>
                    </a:lnTo>
                    <a:lnTo>
                      <a:pt x="1530858" y="704850"/>
                    </a:lnTo>
                    <a:close/>
                  </a:path>
                  <a:path w="1537334" h="718185">
                    <a:moveTo>
                      <a:pt x="12953" y="717804"/>
                    </a:moveTo>
                    <a:lnTo>
                      <a:pt x="12953" y="711708"/>
                    </a:lnTo>
                    <a:lnTo>
                      <a:pt x="6858" y="704850"/>
                    </a:lnTo>
                    <a:lnTo>
                      <a:pt x="6858" y="717804"/>
                    </a:lnTo>
                    <a:lnTo>
                      <a:pt x="12953" y="717804"/>
                    </a:lnTo>
                    <a:close/>
                  </a:path>
                  <a:path w="1537334" h="718185">
                    <a:moveTo>
                      <a:pt x="1530858" y="12954"/>
                    </a:moveTo>
                    <a:lnTo>
                      <a:pt x="1524000" y="6858"/>
                    </a:lnTo>
                    <a:lnTo>
                      <a:pt x="1524000" y="12954"/>
                    </a:lnTo>
                    <a:lnTo>
                      <a:pt x="1530858" y="12954"/>
                    </a:lnTo>
                    <a:close/>
                  </a:path>
                  <a:path w="1537334" h="718185">
                    <a:moveTo>
                      <a:pt x="1530858" y="704850"/>
                    </a:moveTo>
                    <a:lnTo>
                      <a:pt x="1530858" y="12954"/>
                    </a:lnTo>
                    <a:lnTo>
                      <a:pt x="1524000" y="12954"/>
                    </a:lnTo>
                    <a:lnTo>
                      <a:pt x="1524000" y="704850"/>
                    </a:lnTo>
                    <a:lnTo>
                      <a:pt x="1530858" y="704850"/>
                    </a:lnTo>
                    <a:close/>
                  </a:path>
                  <a:path w="1537334" h="718185">
                    <a:moveTo>
                      <a:pt x="1530858" y="717804"/>
                    </a:moveTo>
                    <a:lnTo>
                      <a:pt x="1530858" y="704850"/>
                    </a:lnTo>
                    <a:lnTo>
                      <a:pt x="1524000" y="711708"/>
                    </a:lnTo>
                    <a:lnTo>
                      <a:pt x="1524000" y="717804"/>
                    </a:lnTo>
                    <a:lnTo>
                      <a:pt x="1530858" y="71780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9" name="object 49">
              <a:extLst>
                <a:ext uri="{FF2B5EF4-FFF2-40B4-BE49-F238E27FC236}">
                  <a16:creationId xmlns:a16="http://schemas.microsoft.com/office/drawing/2014/main" id="{6F1679B6-EBD9-A63B-6862-A2B8ECD2B48C}"/>
                </a:ext>
              </a:extLst>
            </p:cNvPr>
            <p:cNvSpPr txBox="1"/>
            <p:nvPr/>
          </p:nvSpPr>
          <p:spPr>
            <a:xfrm>
              <a:off x="7442231" y="2353382"/>
              <a:ext cx="1524000" cy="652102"/>
            </a:xfrm>
            <a:prstGeom prst="rect">
              <a:avLst/>
            </a:prstGeom>
          </p:spPr>
          <p:txBody>
            <a:bodyPr vert="horz" wrap="square" lIns="0" tIns="36195" rIns="0" bIns="0" rtlCol="0">
              <a:spAutoFit/>
            </a:bodyPr>
            <a:lstStyle/>
            <a:p>
              <a:pPr marL="90170">
                <a:lnSpc>
                  <a:spcPts val="2365"/>
                </a:lnSpc>
                <a:spcBef>
                  <a:spcPts val="285"/>
                </a:spcBef>
              </a:pPr>
              <a:r>
                <a:rPr sz="2000" i="1" spc="5" dirty="0">
                  <a:latin typeface="Times New Roman"/>
                  <a:cs typeface="Times New Roman"/>
                </a:rPr>
                <a:t>I</a:t>
              </a:r>
              <a:r>
                <a:rPr sz="1950" i="1" spc="7" baseline="-21367" dirty="0">
                  <a:latin typeface="Times New Roman"/>
                  <a:cs typeface="Times New Roman"/>
                </a:rPr>
                <a:t>10</a:t>
              </a:r>
              <a:r>
                <a:rPr sz="2000" spc="5" dirty="0">
                  <a:latin typeface="Times New Roman"/>
                  <a:cs typeface="Times New Roman"/>
                </a:rPr>
                <a:t>:</a:t>
              </a:r>
              <a:endParaRPr sz="2000">
                <a:latin typeface="Times New Roman"/>
                <a:cs typeface="Times New Roman"/>
              </a:endParaRPr>
            </a:p>
            <a:p>
              <a:pPr marL="90170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aAd·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>
                <a:latin typeface="Microsoft JhengHei UI"/>
                <a:cs typeface="Microsoft JhengHei UI"/>
              </a:endParaRPr>
            </a:p>
          </p:txBody>
        </p:sp>
        <p:sp>
          <p:nvSpPr>
            <p:cNvPr id="60" name="object 50">
              <a:extLst>
                <a:ext uri="{FF2B5EF4-FFF2-40B4-BE49-F238E27FC236}">
                  <a16:creationId xmlns:a16="http://schemas.microsoft.com/office/drawing/2014/main" id="{E28DEA50-2219-8DD7-F018-D38DEA3ABDE7}"/>
                </a:ext>
              </a:extLst>
            </p:cNvPr>
            <p:cNvSpPr/>
            <p:nvPr/>
          </p:nvSpPr>
          <p:spPr>
            <a:xfrm>
              <a:off x="6925582" y="2716855"/>
              <a:ext cx="533400" cy="114300"/>
            </a:xfrm>
            <a:custGeom>
              <a:avLst/>
              <a:gdLst/>
              <a:ahLst/>
              <a:cxnLst/>
              <a:rect l="l" t="t" r="r" b="b"/>
              <a:pathLst>
                <a:path w="533400" h="114300">
                  <a:moveTo>
                    <a:pt x="438150" y="76199"/>
                  </a:moveTo>
                  <a:lnTo>
                    <a:pt x="438150" y="38099"/>
                  </a:lnTo>
                  <a:lnTo>
                    <a:pt x="0" y="38099"/>
                  </a:lnTo>
                  <a:lnTo>
                    <a:pt x="0" y="76199"/>
                  </a:lnTo>
                  <a:lnTo>
                    <a:pt x="438150" y="76199"/>
                  </a:lnTo>
                  <a:close/>
                </a:path>
                <a:path w="533400" h="114300">
                  <a:moveTo>
                    <a:pt x="533400" y="57149"/>
                  </a:moveTo>
                  <a:lnTo>
                    <a:pt x="419100" y="0"/>
                  </a:lnTo>
                  <a:lnTo>
                    <a:pt x="419100" y="38099"/>
                  </a:lnTo>
                  <a:lnTo>
                    <a:pt x="438150" y="38099"/>
                  </a:lnTo>
                  <a:lnTo>
                    <a:pt x="438150" y="104774"/>
                  </a:lnTo>
                  <a:lnTo>
                    <a:pt x="533400" y="57149"/>
                  </a:lnTo>
                  <a:close/>
                </a:path>
                <a:path w="533400" h="114300">
                  <a:moveTo>
                    <a:pt x="438150" y="104774"/>
                  </a:moveTo>
                  <a:lnTo>
                    <a:pt x="438150" y="76199"/>
                  </a:lnTo>
                  <a:lnTo>
                    <a:pt x="419100" y="76199"/>
                  </a:lnTo>
                  <a:lnTo>
                    <a:pt x="419100" y="114299"/>
                  </a:lnTo>
                  <a:lnTo>
                    <a:pt x="438150" y="104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1">
              <a:extLst>
                <a:ext uri="{FF2B5EF4-FFF2-40B4-BE49-F238E27FC236}">
                  <a16:creationId xmlns:a16="http://schemas.microsoft.com/office/drawing/2014/main" id="{5948396B-79C4-A427-D87C-1050C9FBBC33}"/>
                </a:ext>
              </a:extLst>
            </p:cNvPr>
            <p:cNvSpPr txBox="1"/>
            <p:nvPr/>
          </p:nvSpPr>
          <p:spPr>
            <a:xfrm>
              <a:off x="7025664" y="2403166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d</a:t>
              </a:r>
              <a:endParaRPr sz="2000">
                <a:latin typeface="Times New Roman"/>
                <a:cs typeface="Times New Roman"/>
              </a:endParaRPr>
            </a:p>
          </p:txBody>
        </p:sp>
        <p:sp>
          <p:nvSpPr>
            <p:cNvPr id="62" name="object 52">
              <a:extLst>
                <a:ext uri="{FF2B5EF4-FFF2-40B4-BE49-F238E27FC236}">
                  <a16:creationId xmlns:a16="http://schemas.microsoft.com/office/drawing/2014/main" id="{DE3D264C-D1D1-8B33-8557-55886BD2D30A}"/>
                </a:ext>
              </a:extLst>
            </p:cNvPr>
            <p:cNvSpPr txBox="1"/>
            <p:nvPr/>
          </p:nvSpPr>
          <p:spPr>
            <a:xfrm>
              <a:off x="2708172" y="4030794"/>
              <a:ext cx="224790" cy="82613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0485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S</a:t>
              </a:r>
              <a:endParaRPr sz="200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1510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a</a:t>
              </a:r>
              <a:endParaRPr sz="2000">
                <a:latin typeface="Times New Roman"/>
                <a:cs typeface="Times New Roman"/>
              </a:endParaRPr>
            </a:p>
          </p:txBody>
        </p:sp>
        <p:grpSp>
          <p:nvGrpSpPr>
            <p:cNvPr id="63" name="object 53">
              <a:extLst>
                <a:ext uri="{FF2B5EF4-FFF2-40B4-BE49-F238E27FC236}">
                  <a16:creationId xmlns:a16="http://schemas.microsoft.com/office/drawing/2014/main" id="{94887118-9F22-B9BC-0F41-AA5932509168}"/>
                </a:ext>
              </a:extLst>
            </p:cNvPr>
            <p:cNvGrpSpPr/>
            <p:nvPr/>
          </p:nvGrpSpPr>
          <p:grpSpPr>
            <a:xfrm>
              <a:off x="2585242" y="4567754"/>
              <a:ext cx="4368165" cy="1221105"/>
              <a:chOff x="3238385" y="4132326"/>
              <a:chExt cx="4368165" cy="1221105"/>
            </a:xfrm>
          </p:grpSpPr>
          <p:sp>
            <p:nvSpPr>
              <p:cNvPr id="64" name="object 54">
                <a:extLst>
                  <a:ext uri="{FF2B5EF4-FFF2-40B4-BE49-F238E27FC236}">
                    <a16:creationId xmlns:a16="http://schemas.microsoft.com/office/drawing/2014/main" id="{7040C034-4239-D2D5-FB67-CE5EA262A477}"/>
                  </a:ext>
                </a:extLst>
              </p:cNvPr>
              <p:cNvSpPr/>
              <p:nvPr/>
            </p:nvSpPr>
            <p:spPr>
              <a:xfrm>
                <a:off x="3238385" y="5228844"/>
                <a:ext cx="523240" cy="124460"/>
              </a:xfrm>
              <a:custGeom>
                <a:avLst/>
                <a:gdLst/>
                <a:ahLst/>
                <a:cxnLst/>
                <a:rect l="l" t="t" r="r" b="b"/>
                <a:pathLst>
                  <a:path w="523239" h="124460">
                    <a:moveTo>
                      <a:pt x="419099" y="83057"/>
                    </a:moveTo>
                    <a:lnTo>
                      <a:pt x="419099" y="41909"/>
                    </a:lnTo>
                    <a:lnTo>
                      <a:pt x="0" y="41909"/>
                    </a:lnTo>
                    <a:lnTo>
                      <a:pt x="0" y="83057"/>
                    </a:lnTo>
                    <a:lnTo>
                      <a:pt x="419099" y="83057"/>
                    </a:lnTo>
                    <a:close/>
                  </a:path>
                  <a:path w="523239" h="124460">
                    <a:moveTo>
                      <a:pt x="522731" y="62483"/>
                    </a:moveTo>
                    <a:lnTo>
                      <a:pt x="398525" y="0"/>
                    </a:lnTo>
                    <a:lnTo>
                      <a:pt x="398525" y="41909"/>
                    </a:lnTo>
                    <a:lnTo>
                      <a:pt x="419099" y="41909"/>
                    </a:lnTo>
                    <a:lnTo>
                      <a:pt x="419099" y="113982"/>
                    </a:lnTo>
                    <a:lnTo>
                      <a:pt x="522731" y="62483"/>
                    </a:lnTo>
                    <a:close/>
                  </a:path>
                  <a:path w="523239" h="124460">
                    <a:moveTo>
                      <a:pt x="419099" y="113982"/>
                    </a:moveTo>
                    <a:lnTo>
                      <a:pt x="419099" y="83057"/>
                    </a:lnTo>
                    <a:lnTo>
                      <a:pt x="398525" y="83057"/>
                    </a:lnTo>
                    <a:lnTo>
                      <a:pt x="398525" y="124205"/>
                    </a:lnTo>
                    <a:lnTo>
                      <a:pt x="419099" y="11398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55">
                <a:extLst>
                  <a:ext uri="{FF2B5EF4-FFF2-40B4-BE49-F238E27FC236}">
                    <a16:creationId xmlns:a16="http://schemas.microsoft.com/office/drawing/2014/main" id="{A913BBBB-EA9D-4977-3E52-7EF560A3856D}"/>
                  </a:ext>
                </a:extLst>
              </p:cNvPr>
              <p:cNvSpPr/>
              <p:nvPr/>
            </p:nvSpPr>
            <p:spPr>
              <a:xfrm>
                <a:off x="6117221" y="4138422"/>
                <a:ext cx="1483360" cy="605155"/>
              </a:xfrm>
              <a:custGeom>
                <a:avLst/>
                <a:gdLst/>
                <a:ahLst/>
                <a:cxnLst/>
                <a:rect l="l" t="t" r="r" b="b"/>
                <a:pathLst>
                  <a:path w="1483359" h="605154">
                    <a:moveTo>
                      <a:pt x="1482852" y="605027"/>
                    </a:moveTo>
                    <a:lnTo>
                      <a:pt x="1482852" y="0"/>
                    </a:lnTo>
                    <a:lnTo>
                      <a:pt x="0" y="0"/>
                    </a:lnTo>
                    <a:lnTo>
                      <a:pt x="0" y="605027"/>
                    </a:lnTo>
                    <a:lnTo>
                      <a:pt x="1482852" y="605027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56">
                <a:extLst>
                  <a:ext uri="{FF2B5EF4-FFF2-40B4-BE49-F238E27FC236}">
                    <a16:creationId xmlns:a16="http://schemas.microsoft.com/office/drawing/2014/main" id="{4A2A8233-6B18-3031-3BD1-172BB4286FAE}"/>
                  </a:ext>
                </a:extLst>
              </p:cNvPr>
              <p:cNvSpPr/>
              <p:nvPr/>
            </p:nvSpPr>
            <p:spPr>
              <a:xfrm>
                <a:off x="6111125" y="4132326"/>
                <a:ext cx="1495425" cy="617220"/>
              </a:xfrm>
              <a:custGeom>
                <a:avLst/>
                <a:gdLst/>
                <a:ahLst/>
                <a:cxnLst/>
                <a:rect l="l" t="t" r="r" b="b"/>
                <a:pathLst>
                  <a:path w="1495425" h="617220">
                    <a:moveTo>
                      <a:pt x="1495043" y="617220"/>
                    </a:moveTo>
                    <a:lnTo>
                      <a:pt x="1495043" y="0"/>
                    </a:lnTo>
                    <a:lnTo>
                      <a:pt x="0" y="0"/>
                    </a:lnTo>
                    <a:lnTo>
                      <a:pt x="0" y="617220"/>
                    </a:lnTo>
                    <a:lnTo>
                      <a:pt x="6096" y="617220"/>
                    </a:lnTo>
                    <a:lnTo>
                      <a:pt x="6096" y="12953"/>
                    </a:lnTo>
                    <a:lnTo>
                      <a:pt x="12192" y="6096"/>
                    </a:lnTo>
                    <a:lnTo>
                      <a:pt x="12192" y="12953"/>
                    </a:lnTo>
                    <a:lnTo>
                      <a:pt x="1482089" y="12953"/>
                    </a:lnTo>
                    <a:lnTo>
                      <a:pt x="1482089" y="6096"/>
                    </a:lnTo>
                    <a:lnTo>
                      <a:pt x="1488948" y="12953"/>
                    </a:lnTo>
                    <a:lnTo>
                      <a:pt x="1488948" y="617220"/>
                    </a:lnTo>
                    <a:lnTo>
                      <a:pt x="1495043" y="617220"/>
                    </a:lnTo>
                    <a:close/>
                  </a:path>
                  <a:path w="1495425" h="617220">
                    <a:moveTo>
                      <a:pt x="12192" y="12953"/>
                    </a:moveTo>
                    <a:lnTo>
                      <a:pt x="12192" y="6096"/>
                    </a:lnTo>
                    <a:lnTo>
                      <a:pt x="6096" y="12953"/>
                    </a:lnTo>
                    <a:lnTo>
                      <a:pt x="12192" y="12953"/>
                    </a:lnTo>
                    <a:close/>
                  </a:path>
                  <a:path w="1495425" h="617220">
                    <a:moveTo>
                      <a:pt x="12192" y="605027"/>
                    </a:moveTo>
                    <a:lnTo>
                      <a:pt x="12192" y="12953"/>
                    </a:lnTo>
                    <a:lnTo>
                      <a:pt x="6096" y="12953"/>
                    </a:lnTo>
                    <a:lnTo>
                      <a:pt x="6096" y="605027"/>
                    </a:lnTo>
                    <a:lnTo>
                      <a:pt x="12192" y="605027"/>
                    </a:lnTo>
                    <a:close/>
                  </a:path>
                  <a:path w="1495425" h="617220">
                    <a:moveTo>
                      <a:pt x="1488948" y="605027"/>
                    </a:moveTo>
                    <a:lnTo>
                      <a:pt x="6096" y="605027"/>
                    </a:lnTo>
                    <a:lnTo>
                      <a:pt x="12192" y="611124"/>
                    </a:lnTo>
                    <a:lnTo>
                      <a:pt x="12192" y="617220"/>
                    </a:lnTo>
                    <a:lnTo>
                      <a:pt x="1482089" y="617220"/>
                    </a:lnTo>
                    <a:lnTo>
                      <a:pt x="1482089" y="611124"/>
                    </a:lnTo>
                    <a:lnTo>
                      <a:pt x="1488948" y="605027"/>
                    </a:lnTo>
                    <a:close/>
                  </a:path>
                  <a:path w="1495425" h="617220">
                    <a:moveTo>
                      <a:pt x="12192" y="617220"/>
                    </a:moveTo>
                    <a:lnTo>
                      <a:pt x="12192" y="611124"/>
                    </a:lnTo>
                    <a:lnTo>
                      <a:pt x="6096" y="605027"/>
                    </a:lnTo>
                    <a:lnTo>
                      <a:pt x="6096" y="617220"/>
                    </a:lnTo>
                    <a:lnTo>
                      <a:pt x="12192" y="617220"/>
                    </a:lnTo>
                    <a:close/>
                  </a:path>
                  <a:path w="1495425" h="617220">
                    <a:moveTo>
                      <a:pt x="1488948" y="12953"/>
                    </a:moveTo>
                    <a:lnTo>
                      <a:pt x="1482089" y="6096"/>
                    </a:lnTo>
                    <a:lnTo>
                      <a:pt x="1482089" y="12953"/>
                    </a:lnTo>
                    <a:lnTo>
                      <a:pt x="1488948" y="12953"/>
                    </a:lnTo>
                    <a:close/>
                  </a:path>
                  <a:path w="1495425" h="617220">
                    <a:moveTo>
                      <a:pt x="1488948" y="605027"/>
                    </a:moveTo>
                    <a:lnTo>
                      <a:pt x="1488948" y="12953"/>
                    </a:lnTo>
                    <a:lnTo>
                      <a:pt x="1482089" y="12953"/>
                    </a:lnTo>
                    <a:lnTo>
                      <a:pt x="1482089" y="605027"/>
                    </a:lnTo>
                    <a:lnTo>
                      <a:pt x="1488948" y="605027"/>
                    </a:lnTo>
                    <a:close/>
                  </a:path>
                  <a:path w="1495425" h="617220">
                    <a:moveTo>
                      <a:pt x="1488948" y="617220"/>
                    </a:moveTo>
                    <a:lnTo>
                      <a:pt x="1488948" y="605027"/>
                    </a:lnTo>
                    <a:lnTo>
                      <a:pt x="1482089" y="611124"/>
                    </a:lnTo>
                    <a:lnTo>
                      <a:pt x="1482089" y="617220"/>
                    </a:lnTo>
                    <a:lnTo>
                      <a:pt x="1488948" y="61722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7" name="object 57">
              <a:extLst>
                <a:ext uri="{FF2B5EF4-FFF2-40B4-BE49-F238E27FC236}">
                  <a16:creationId xmlns:a16="http://schemas.microsoft.com/office/drawing/2014/main" id="{CF14022B-9F45-8A33-AF47-ABE4FFC8B55D}"/>
                </a:ext>
              </a:extLst>
            </p:cNvPr>
            <p:cNvSpPr txBox="1"/>
            <p:nvPr/>
          </p:nvSpPr>
          <p:spPr>
            <a:xfrm>
              <a:off x="5529350" y="4547433"/>
              <a:ext cx="33210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5400">
                <a:lnSpc>
                  <a:spcPct val="100000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7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</p:txBody>
        </p:sp>
        <p:sp>
          <p:nvSpPr>
            <p:cNvPr id="68" name="object 58">
              <a:extLst>
                <a:ext uri="{FF2B5EF4-FFF2-40B4-BE49-F238E27FC236}">
                  <a16:creationId xmlns:a16="http://schemas.microsoft.com/office/drawing/2014/main" id="{FD71BA4D-BEDB-0773-EB8F-61573D1908A8}"/>
                </a:ext>
              </a:extLst>
            </p:cNvPr>
            <p:cNvSpPr txBox="1"/>
            <p:nvPr/>
          </p:nvSpPr>
          <p:spPr>
            <a:xfrm>
              <a:off x="5554756" y="4797373"/>
              <a:ext cx="126365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bB·d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>
                <a:latin typeface="Microsoft JhengHei UI"/>
                <a:cs typeface="Microsoft JhengHei UI"/>
              </a:endParaRPr>
            </a:p>
          </p:txBody>
        </p:sp>
        <p:grpSp>
          <p:nvGrpSpPr>
            <p:cNvPr id="69" name="object 59">
              <a:extLst>
                <a:ext uri="{FF2B5EF4-FFF2-40B4-BE49-F238E27FC236}">
                  <a16:creationId xmlns:a16="http://schemas.microsoft.com/office/drawing/2014/main" id="{F38A75AC-D128-63DB-747D-C01DD294041B}"/>
                </a:ext>
              </a:extLst>
            </p:cNvPr>
            <p:cNvGrpSpPr/>
            <p:nvPr/>
          </p:nvGrpSpPr>
          <p:grpSpPr>
            <a:xfrm>
              <a:off x="4644928" y="5013524"/>
              <a:ext cx="2276475" cy="821690"/>
              <a:chOff x="5298071" y="4578096"/>
              <a:chExt cx="2276475" cy="821690"/>
            </a:xfrm>
          </p:grpSpPr>
          <p:sp>
            <p:nvSpPr>
              <p:cNvPr id="70" name="object 60">
                <a:extLst>
                  <a:ext uri="{FF2B5EF4-FFF2-40B4-BE49-F238E27FC236}">
                    <a16:creationId xmlns:a16="http://schemas.microsoft.com/office/drawing/2014/main" id="{46759CDB-A75D-0866-8829-6F4EA0AF2C13}"/>
                  </a:ext>
                </a:extLst>
              </p:cNvPr>
              <p:cNvSpPr/>
              <p:nvPr/>
            </p:nvSpPr>
            <p:spPr>
              <a:xfrm>
                <a:off x="5298071" y="4578096"/>
                <a:ext cx="831850" cy="212725"/>
              </a:xfrm>
              <a:custGeom>
                <a:avLst/>
                <a:gdLst/>
                <a:ahLst/>
                <a:cxnLst/>
                <a:rect l="l" t="t" r="r" b="b"/>
                <a:pathLst>
                  <a:path w="831850" h="212725">
                    <a:moveTo>
                      <a:pt x="722884" y="75186"/>
                    </a:moveTo>
                    <a:lnTo>
                      <a:pt x="715827" y="37886"/>
                    </a:lnTo>
                    <a:lnTo>
                      <a:pt x="0" y="175260"/>
                    </a:lnTo>
                    <a:lnTo>
                      <a:pt x="6858" y="212598"/>
                    </a:lnTo>
                    <a:lnTo>
                      <a:pt x="722884" y="75186"/>
                    </a:lnTo>
                    <a:close/>
                  </a:path>
                  <a:path w="831850" h="212725">
                    <a:moveTo>
                      <a:pt x="831342" y="35052"/>
                    </a:moveTo>
                    <a:lnTo>
                      <a:pt x="708660" y="0"/>
                    </a:lnTo>
                    <a:lnTo>
                      <a:pt x="715827" y="37886"/>
                    </a:lnTo>
                    <a:lnTo>
                      <a:pt x="734568" y="34290"/>
                    </a:lnTo>
                    <a:lnTo>
                      <a:pt x="741426" y="71628"/>
                    </a:lnTo>
                    <a:lnTo>
                      <a:pt x="741426" y="104010"/>
                    </a:lnTo>
                    <a:lnTo>
                      <a:pt x="831342" y="35052"/>
                    </a:lnTo>
                    <a:close/>
                  </a:path>
                  <a:path w="831850" h="212725">
                    <a:moveTo>
                      <a:pt x="741426" y="71628"/>
                    </a:moveTo>
                    <a:lnTo>
                      <a:pt x="734568" y="34290"/>
                    </a:lnTo>
                    <a:lnTo>
                      <a:pt x="715827" y="37886"/>
                    </a:lnTo>
                    <a:lnTo>
                      <a:pt x="722884" y="75186"/>
                    </a:lnTo>
                    <a:lnTo>
                      <a:pt x="741426" y="71628"/>
                    </a:lnTo>
                    <a:close/>
                  </a:path>
                  <a:path w="831850" h="212725">
                    <a:moveTo>
                      <a:pt x="741426" y="104010"/>
                    </a:moveTo>
                    <a:lnTo>
                      <a:pt x="741426" y="71628"/>
                    </a:lnTo>
                    <a:lnTo>
                      <a:pt x="722884" y="75186"/>
                    </a:lnTo>
                    <a:lnTo>
                      <a:pt x="729996" y="112776"/>
                    </a:lnTo>
                    <a:lnTo>
                      <a:pt x="741426" y="10401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61">
                <a:extLst>
                  <a:ext uri="{FF2B5EF4-FFF2-40B4-BE49-F238E27FC236}">
                    <a16:creationId xmlns:a16="http://schemas.microsoft.com/office/drawing/2014/main" id="{DF083F5A-10BE-92EE-D6DA-0463F83E3D3E}"/>
                  </a:ext>
                </a:extLst>
              </p:cNvPr>
              <p:cNvSpPr/>
              <p:nvPr/>
            </p:nvSpPr>
            <p:spPr>
              <a:xfrm>
                <a:off x="6118745" y="4787646"/>
                <a:ext cx="1449705" cy="605155"/>
              </a:xfrm>
              <a:custGeom>
                <a:avLst/>
                <a:gdLst/>
                <a:ahLst/>
                <a:cxnLst/>
                <a:rect l="l" t="t" r="r" b="b"/>
                <a:pathLst>
                  <a:path w="1449704" h="605154">
                    <a:moveTo>
                      <a:pt x="1449324" y="605027"/>
                    </a:moveTo>
                    <a:lnTo>
                      <a:pt x="1449324" y="0"/>
                    </a:lnTo>
                    <a:lnTo>
                      <a:pt x="0" y="0"/>
                    </a:lnTo>
                    <a:lnTo>
                      <a:pt x="0" y="605027"/>
                    </a:lnTo>
                    <a:lnTo>
                      <a:pt x="1449324" y="605027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62">
                <a:extLst>
                  <a:ext uri="{FF2B5EF4-FFF2-40B4-BE49-F238E27FC236}">
                    <a16:creationId xmlns:a16="http://schemas.microsoft.com/office/drawing/2014/main" id="{F14FF325-6EB3-C931-1A41-911F3972F0B0}"/>
                  </a:ext>
                </a:extLst>
              </p:cNvPr>
              <p:cNvSpPr/>
              <p:nvPr/>
            </p:nvSpPr>
            <p:spPr>
              <a:xfrm>
                <a:off x="6112649" y="4781550"/>
                <a:ext cx="146177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1461770" h="618489">
                    <a:moveTo>
                      <a:pt x="1461515" y="617982"/>
                    </a:moveTo>
                    <a:lnTo>
                      <a:pt x="1461515" y="0"/>
                    </a:lnTo>
                    <a:lnTo>
                      <a:pt x="0" y="0"/>
                    </a:lnTo>
                    <a:lnTo>
                      <a:pt x="0" y="617982"/>
                    </a:lnTo>
                    <a:lnTo>
                      <a:pt x="6096" y="617982"/>
                    </a:lnTo>
                    <a:lnTo>
                      <a:pt x="6096" y="12953"/>
                    </a:lnTo>
                    <a:lnTo>
                      <a:pt x="12192" y="6096"/>
                    </a:lnTo>
                    <a:lnTo>
                      <a:pt x="12192" y="12953"/>
                    </a:lnTo>
                    <a:lnTo>
                      <a:pt x="1449324" y="12953"/>
                    </a:lnTo>
                    <a:lnTo>
                      <a:pt x="1449324" y="6096"/>
                    </a:lnTo>
                    <a:lnTo>
                      <a:pt x="1455419" y="12953"/>
                    </a:lnTo>
                    <a:lnTo>
                      <a:pt x="1455419" y="617982"/>
                    </a:lnTo>
                    <a:lnTo>
                      <a:pt x="1461515" y="617982"/>
                    </a:lnTo>
                    <a:close/>
                  </a:path>
                  <a:path w="1461770" h="618489">
                    <a:moveTo>
                      <a:pt x="12192" y="12953"/>
                    </a:moveTo>
                    <a:lnTo>
                      <a:pt x="12192" y="6096"/>
                    </a:lnTo>
                    <a:lnTo>
                      <a:pt x="6096" y="12953"/>
                    </a:lnTo>
                    <a:lnTo>
                      <a:pt x="12192" y="12953"/>
                    </a:lnTo>
                    <a:close/>
                  </a:path>
                  <a:path w="1461770" h="618489">
                    <a:moveTo>
                      <a:pt x="12192" y="605027"/>
                    </a:moveTo>
                    <a:lnTo>
                      <a:pt x="12192" y="12953"/>
                    </a:lnTo>
                    <a:lnTo>
                      <a:pt x="6096" y="12953"/>
                    </a:lnTo>
                    <a:lnTo>
                      <a:pt x="6096" y="605027"/>
                    </a:lnTo>
                    <a:lnTo>
                      <a:pt x="12192" y="605027"/>
                    </a:lnTo>
                    <a:close/>
                  </a:path>
                  <a:path w="1461770" h="618489">
                    <a:moveTo>
                      <a:pt x="1455419" y="605027"/>
                    </a:moveTo>
                    <a:lnTo>
                      <a:pt x="6096" y="605027"/>
                    </a:lnTo>
                    <a:lnTo>
                      <a:pt x="12192" y="611124"/>
                    </a:lnTo>
                    <a:lnTo>
                      <a:pt x="12192" y="617982"/>
                    </a:lnTo>
                    <a:lnTo>
                      <a:pt x="1449324" y="617982"/>
                    </a:lnTo>
                    <a:lnTo>
                      <a:pt x="1449324" y="611124"/>
                    </a:lnTo>
                    <a:lnTo>
                      <a:pt x="1455419" y="605027"/>
                    </a:lnTo>
                    <a:close/>
                  </a:path>
                  <a:path w="1461770" h="618489">
                    <a:moveTo>
                      <a:pt x="12192" y="617982"/>
                    </a:moveTo>
                    <a:lnTo>
                      <a:pt x="12192" y="611124"/>
                    </a:lnTo>
                    <a:lnTo>
                      <a:pt x="6096" y="605027"/>
                    </a:lnTo>
                    <a:lnTo>
                      <a:pt x="6096" y="617982"/>
                    </a:lnTo>
                    <a:lnTo>
                      <a:pt x="12192" y="617982"/>
                    </a:lnTo>
                    <a:close/>
                  </a:path>
                  <a:path w="1461770" h="618489">
                    <a:moveTo>
                      <a:pt x="1455419" y="12953"/>
                    </a:moveTo>
                    <a:lnTo>
                      <a:pt x="1449324" y="6096"/>
                    </a:lnTo>
                    <a:lnTo>
                      <a:pt x="1449324" y="12953"/>
                    </a:lnTo>
                    <a:lnTo>
                      <a:pt x="1455419" y="12953"/>
                    </a:lnTo>
                    <a:close/>
                  </a:path>
                  <a:path w="1461770" h="618489">
                    <a:moveTo>
                      <a:pt x="1455419" y="605027"/>
                    </a:moveTo>
                    <a:lnTo>
                      <a:pt x="1455419" y="12953"/>
                    </a:lnTo>
                    <a:lnTo>
                      <a:pt x="1449324" y="12953"/>
                    </a:lnTo>
                    <a:lnTo>
                      <a:pt x="1449324" y="605027"/>
                    </a:lnTo>
                    <a:lnTo>
                      <a:pt x="1455419" y="605027"/>
                    </a:lnTo>
                    <a:close/>
                  </a:path>
                  <a:path w="1461770" h="618489">
                    <a:moveTo>
                      <a:pt x="1455419" y="617982"/>
                    </a:moveTo>
                    <a:lnTo>
                      <a:pt x="1455419" y="605027"/>
                    </a:lnTo>
                    <a:lnTo>
                      <a:pt x="1449324" y="611124"/>
                    </a:lnTo>
                    <a:lnTo>
                      <a:pt x="1449324" y="617982"/>
                    </a:lnTo>
                    <a:lnTo>
                      <a:pt x="1455419" y="61798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3" name="object 63">
              <a:extLst>
                <a:ext uri="{FF2B5EF4-FFF2-40B4-BE49-F238E27FC236}">
                  <a16:creationId xmlns:a16="http://schemas.microsoft.com/office/drawing/2014/main" id="{BAA86A40-9806-6664-3AD5-915ACB0D1AC9}"/>
                </a:ext>
              </a:extLst>
            </p:cNvPr>
            <p:cNvSpPr txBox="1"/>
            <p:nvPr/>
          </p:nvSpPr>
          <p:spPr>
            <a:xfrm>
              <a:off x="5531636" y="5196657"/>
              <a:ext cx="33210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5400">
                <a:lnSpc>
                  <a:spcPct val="100000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8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</p:txBody>
        </p:sp>
        <p:sp>
          <p:nvSpPr>
            <p:cNvPr id="74" name="object 64">
              <a:extLst>
                <a:ext uri="{FF2B5EF4-FFF2-40B4-BE49-F238E27FC236}">
                  <a16:creationId xmlns:a16="http://schemas.microsoft.com/office/drawing/2014/main" id="{CE22424E-CC22-4B4B-0ACA-96210EAB17B5}"/>
                </a:ext>
              </a:extLst>
            </p:cNvPr>
            <p:cNvSpPr txBox="1"/>
            <p:nvPr/>
          </p:nvSpPr>
          <p:spPr>
            <a:xfrm>
              <a:off x="5557042" y="5446597"/>
              <a:ext cx="1249045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aA·e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>
                <a:latin typeface="Microsoft JhengHei UI"/>
                <a:cs typeface="Microsoft JhengHei UI"/>
              </a:endParaRPr>
            </a:p>
          </p:txBody>
        </p:sp>
        <p:sp>
          <p:nvSpPr>
            <p:cNvPr id="75" name="object 65">
              <a:extLst>
                <a:ext uri="{FF2B5EF4-FFF2-40B4-BE49-F238E27FC236}">
                  <a16:creationId xmlns:a16="http://schemas.microsoft.com/office/drawing/2014/main" id="{5E0DC8A4-4482-4C0E-D0A9-4DDA3ED4054D}"/>
                </a:ext>
              </a:extLst>
            </p:cNvPr>
            <p:cNvSpPr/>
            <p:nvPr/>
          </p:nvSpPr>
          <p:spPr>
            <a:xfrm>
              <a:off x="4648738" y="5597216"/>
              <a:ext cx="805180" cy="114300"/>
            </a:xfrm>
            <a:custGeom>
              <a:avLst/>
              <a:gdLst/>
              <a:ahLst/>
              <a:cxnLst/>
              <a:rect l="l" t="t" r="r" b="b"/>
              <a:pathLst>
                <a:path w="805179" h="114300">
                  <a:moveTo>
                    <a:pt x="709422" y="76200"/>
                  </a:moveTo>
                  <a:lnTo>
                    <a:pt x="709422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709422" y="76200"/>
                  </a:lnTo>
                  <a:close/>
                </a:path>
                <a:path w="805179" h="114300">
                  <a:moveTo>
                    <a:pt x="804672" y="57150"/>
                  </a:moveTo>
                  <a:lnTo>
                    <a:pt x="690372" y="0"/>
                  </a:lnTo>
                  <a:lnTo>
                    <a:pt x="690372" y="38100"/>
                  </a:lnTo>
                  <a:lnTo>
                    <a:pt x="709422" y="38100"/>
                  </a:lnTo>
                  <a:lnTo>
                    <a:pt x="709422" y="104775"/>
                  </a:lnTo>
                  <a:lnTo>
                    <a:pt x="804672" y="57150"/>
                  </a:lnTo>
                  <a:close/>
                </a:path>
                <a:path w="805179" h="114300">
                  <a:moveTo>
                    <a:pt x="709422" y="104775"/>
                  </a:moveTo>
                  <a:lnTo>
                    <a:pt x="709422" y="76200"/>
                  </a:lnTo>
                  <a:lnTo>
                    <a:pt x="690372" y="76200"/>
                  </a:lnTo>
                  <a:lnTo>
                    <a:pt x="690372" y="114300"/>
                  </a:lnTo>
                  <a:lnTo>
                    <a:pt x="709422" y="104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6">
              <a:extLst>
                <a:ext uri="{FF2B5EF4-FFF2-40B4-BE49-F238E27FC236}">
                  <a16:creationId xmlns:a16="http://schemas.microsoft.com/office/drawing/2014/main" id="{2B407281-B6BC-BACD-B7FB-1AEF774AD035}"/>
                </a:ext>
              </a:extLst>
            </p:cNvPr>
            <p:cNvSpPr txBox="1"/>
            <p:nvPr/>
          </p:nvSpPr>
          <p:spPr>
            <a:xfrm>
              <a:off x="4674894" y="4823278"/>
              <a:ext cx="215265" cy="8255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302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B</a:t>
              </a:r>
              <a:endParaRPr sz="200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1500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A</a:t>
              </a:r>
              <a:endParaRPr sz="2000">
                <a:latin typeface="Times New Roman"/>
                <a:cs typeface="Times New Roman"/>
              </a:endParaRPr>
            </a:p>
          </p:txBody>
        </p:sp>
        <p:grpSp>
          <p:nvGrpSpPr>
            <p:cNvPr id="77" name="object 67">
              <a:extLst>
                <a:ext uri="{FF2B5EF4-FFF2-40B4-BE49-F238E27FC236}">
                  <a16:creationId xmlns:a16="http://schemas.microsoft.com/office/drawing/2014/main" id="{748193F3-9D41-0D1E-1883-823211CD3D69}"/>
                </a:ext>
              </a:extLst>
            </p:cNvPr>
            <p:cNvGrpSpPr/>
            <p:nvPr/>
          </p:nvGrpSpPr>
          <p:grpSpPr>
            <a:xfrm>
              <a:off x="5470174" y="5864678"/>
              <a:ext cx="1450975" cy="875030"/>
              <a:chOff x="6123317" y="5429250"/>
              <a:chExt cx="1450975" cy="875030"/>
            </a:xfrm>
          </p:grpSpPr>
          <p:sp>
            <p:nvSpPr>
              <p:cNvPr id="78" name="object 68">
                <a:extLst>
                  <a:ext uri="{FF2B5EF4-FFF2-40B4-BE49-F238E27FC236}">
                    <a16:creationId xmlns:a16="http://schemas.microsoft.com/office/drawing/2014/main" id="{52CBDE60-E6C3-6FC0-8618-0D3A0A53F6C4}"/>
                  </a:ext>
                </a:extLst>
              </p:cNvPr>
              <p:cNvSpPr/>
              <p:nvPr/>
            </p:nvSpPr>
            <p:spPr>
              <a:xfrm>
                <a:off x="6130175" y="5435345"/>
                <a:ext cx="1438275" cy="862965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862964">
                    <a:moveTo>
                      <a:pt x="1437893" y="862584"/>
                    </a:moveTo>
                    <a:lnTo>
                      <a:pt x="1437893" y="0"/>
                    </a:lnTo>
                    <a:lnTo>
                      <a:pt x="0" y="0"/>
                    </a:lnTo>
                    <a:lnTo>
                      <a:pt x="0" y="862584"/>
                    </a:lnTo>
                    <a:lnTo>
                      <a:pt x="1437893" y="862584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69">
                <a:extLst>
                  <a:ext uri="{FF2B5EF4-FFF2-40B4-BE49-F238E27FC236}">
                    <a16:creationId xmlns:a16="http://schemas.microsoft.com/office/drawing/2014/main" id="{D94C457F-B3F1-6F43-B1DB-E263AAA72AF1}"/>
                  </a:ext>
                </a:extLst>
              </p:cNvPr>
              <p:cNvSpPr/>
              <p:nvPr/>
            </p:nvSpPr>
            <p:spPr>
              <a:xfrm>
                <a:off x="6123317" y="5429250"/>
                <a:ext cx="1450975" cy="875030"/>
              </a:xfrm>
              <a:custGeom>
                <a:avLst/>
                <a:gdLst/>
                <a:ahLst/>
                <a:cxnLst/>
                <a:rect l="l" t="t" r="r" b="b"/>
                <a:pathLst>
                  <a:path w="1450975" h="875029">
                    <a:moveTo>
                      <a:pt x="1450847" y="874776"/>
                    </a:moveTo>
                    <a:lnTo>
                      <a:pt x="1450847" y="0"/>
                    </a:lnTo>
                    <a:lnTo>
                      <a:pt x="0" y="0"/>
                    </a:lnTo>
                    <a:lnTo>
                      <a:pt x="0" y="874776"/>
                    </a:lnTo>
                    <a:lnTo>
                      <a:pt x="6858" y="874776"/>
                    </a:lnTo>
                    <a:lnTo>
                      <a:pt x="6857" y="12953"/>
                    </a:lnTo>
                    <a:lnTo>
                      <a:pt x="12953" y="6096"/>
                    </a:lnTo>
                    <a:lnTo>
                      <a:pt x="12953" y="12953"/>
                    </a:lnTo>
                    <a:lnTo>
                      <a:pt x="1438656" y="12953"/>
                    </a:lnTo>
                    <a:lnTo>
                      <a:pt x="1438656" y="6096"/>
                    </a:lnTo>
                    <a:lnTo>
                      <a:pt x="1444751" y="12953"/>
                    </a:lnTo>
                    <a:lnTo>
                      <a:pt x="1444751" y="874776"/>
                    </a:lnTo>
                    <a:lnTo>
                      <a:pt x="1450847" y="874776"/>
                    </a:lnTo>
                    <a:close/>
                  </a:path>
                  <a:path w="1450975" h="875029">
                    <a:moveTo>
                      <a:pt x="12953" y="12953"/>
                    </a:moveTo>
                    <a:lnTo>
                      <a:pt x="12953" y="6096"/>
                    </a:lnTo>
                    <a:lnTo>
                      <a:pt x="6857" y="12953"/>
                    </a:lnTo>
                    <a:lnTo>
                      <a:pt x="12953" y="12953"/>
                    </a:lnTo>
                    <a:close/>
                  </a:path>
                  <a:path w="1450975" h="875029">
                    <a:moveTo>
                      <a:pt x="12954" y="861822"/>
                    </a:moveTo>
                    <a:lnTo>
                      <a:pt x="12953" y="12953"/>
                    </a:lnTo>
                    <a:lnTo>
                      <a:pt x="6857" y="12953"/>
                    </a:lnTo>
                    <a:lnTo>
                      <a:pt x="6858" y="861822"/>
                    </a:lnTo>
                    <a:lnTo>
                      <a:pt x="12954" y="861822"/>
                    </a:lnTo>
                    <a:close/>
                  </a:path>
                  <a:path w="1450975" h="875029">
                    <a:moveTo>
                      <a:pt x="1444751" y="861822"/>
                    </a:moveTo>
                    <a:lnTo>
                      <a:pt x="6858" y="861822"/>
                    </a:lnTo>
                    <a:lnTo>
                      <a:pt x="12954" y="868679"/>
                    </a:lnTo>
                    <a:lnTo>
                      <a:pt x="12954" y="874776"/>
                    </a:lnTo>
                    <a:lnTo>
                      <a:pt x="1438656" y="874776"/>
                    </a:lnTo>
                    <a:lnTo>
                      <a:pt x="1438656" y="868679"/>
                    </a:lnTo>
                    <a:lnTo>
                      <a:pt x="1444751" y="861822"/>
                    </a:lnTo>
                    <a:close/>
                  </a:path>
                  <a:path w="1450975" h="875029">
                    <a:moveTo>
                      <a:pt x="12954" y="874776"/>
                    </a:moveTo>
                    <a:lnTo>
                      <a:pt x="12954" y="868679"/>
                    </a:lnTo>
                    <a:lnTo>
                      <a:pt x="6858" y="861822"/>
                    </a:lnTo>
                    <a:lnTo>
                      <a:pt x="6858" y="874776"/>
                    </a:lnTo>
                    <a:lnTo>
                      <a:pt x="12954" y="874776"/>
                    </a:lnTo>
                    <a:close/>
                  </a:path>
                  <a:path w="1450975" h="875029">
                    <a:moveTo>
                      <a:pt x="1444751" y="12953"/>
                    </a:moveTo>
                    <a:lnTo>
                      <a:pt x="1438656" y="6096"/>
                    </a:lnTo>
                    <a:lnTo>
                      <a:pt x="1438656" y="12953"/>
                    </a:lnTo>
                    <a:lnTo>
                      <a:pt x="1444751" y="12953"/>
                    </a:lnTo>
                    <a:close/>
                  </a:path>
                  <a:path w="1450975" h="875029">
                    <a:moveTo>
                      <a:pt x="1444751" y="861822"/>
                    </a:moveTo>
                    <a:lnTo>
                      <a:pt x="1444751" y="12953"/>
                    </a:lnTo>
                    <a:lnTo>
                      <a:pt x="1438656" y="12953"/>
                    </a:lnTo>
                    <a:lnTo>
                      <a:pt x="1438656" y="861822"/>
                    </a:lnTo>
                    <a:lnTo>
                      <a:pt x="1444751" y="861822"/>
                    </a:lnTo>
                    <a:close/>
                  </a:path>
                  <a:path w="1450975" h="875029">
                    <a:moveTo>
                      <a:pt x="1444751" y="874776"/>
                    </a:moveTo>
                    <a:lnTo>
                      <a:pt x="1444751" y="861822"/>
                    </a:lnTo>
                    <a:lnTo>
                      <a:pt x="1438656" y="868679"/>
                    </a:lnTo>
                    <a:lnTo>
                      <a:pt x="1438656" y="874776"/>
                    </a:lnTo>
                    <a:lnTo>
                      <a:pt x="1444751" y="87477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0" name="object 70">
              <a:extLst>
                <a:ext uri="{FF2B5EF4-FFF2-40B4-BE49-F238E27FC236}">
                  <a16:creationId xmlns:a16="http://schemas.microsoft.com/office/drawing/2014/main" id="{86ED107B-FCAE-60C8-808F-8F6D768C68BF}"/>
                </a:ext>
              </a:extLst>
            </p:cNvPr>
            <p:cNvSpPr txBox="1"/>
            <p:nvPr/>
          </p:nvSpPr>
          <p:spPr>
            <a:xfrm>
              <a:off x="5451632" y="5844357"/>
              <a:ext cx="1489075" cy="838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15570">
                <a:lnSpc>
                  <a:spcPts val="2200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9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115570" marR="320040">
                <a:lnSpc>
                  <a:spcPts val="2000"/>
                </a:lnSpc>
                <a:spcBef>
                  <a:spcPts val="204"/>
                </a:spcBef>
              </a:pP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B→</a:t>
              </a:r>
              <a:r>
                <a:rPr sz="2000" i="1" spc="-1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c</a:t>
              </a:r>
              <a:r>
                <a:rPr sz="2000" i="1" spc="-2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·</a:t>
              </a:r>
              <a:r>
                <a:rPr sz="2000" i="1" spc="-2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d </a:t>
              </a:r>
              <a:r>
                <a:rPr sz="2000" i="1" spc="-484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A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→</a:t>
              </a:r>
              <a:r>
                <a:rPr sz="2000" i="1" spc="-1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c</a:t>
              </a:r>
              <a:r>
                <a:rPr sz="2000" i="1" spc="-2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·</a:t>
              </a:r>
              <a:r>
                <a:rPr sz="2000" i="1" spc="-2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,</a:t>
              </a:r>
              <a:r>
                <a:rPr sz="2000" i="1" spc="-2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e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81" name="object 71">
              <a:extLst>
                <a:ext uri="{FF2B5EF4-FFF2-40B4-BE49-F238E27FC236}">
                  <a16:creationId xmlns:a16="http://schemas.microsoft.com/office/drawing/2014/main" id="{E4D5307A-1549-5722-D1C7-D17A8E18E9BC}"/>
                </a:ext>
              </a:extLst>
            </p:cNvPr>
            <p:cNvSpPr/>
            <p:nvPr/>
          </p:nvSpPr>
          <p:spPr>
            <a:xfrm>
              <a:off x="4633498" y="6494089"/>
              <a:ext cx="857250" cy="114300"/>
            </a:xfrm>
            <a:custGeom>
              <a:avLst/>
              <a:gdLst/>
              <a:ahLst/>
              <a:cxnLst/>
              <a:rect l="l" t="t" r="r" b="b"/>
              <a:pathLst>
                <a:path w="857250" h="114300">
                  <a:moveTo>
                    <a:pt x="762000" y="76200"/>
                  </a:moveTo>
                  <a:lnTo>
                    <a:pt x="762000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762000" y="76200"/>
                  </a:lnTo>
                  <a:close/>
                </a:path>
                <a:path w="857250" h="114300">
                  <a:moveTo>
                    <a:pt x="857250" y="57150"/>
                  </a:moveTo>
                  <a:lnTo>
                    <a:pt x="742950" y="0"/>
                  </a:lnTo>
                  <a:lnTo>
                    <a:pt x="742950" y="38100"/>
                  </a:lnTo>
                  <a:lnTo>
                    <a:pt x="762000" y="38100"/>
                  </a:lnTo>
                  <a:lnTo>
                    <a:pt x="762000" y="104775"/>
                  </a:lnTo>
                  <a:lnTo>
                    <a:pt x="857250" y="57150"/>
                  </a:lnTo>
                  <a:close/>
                </a:path>
                <a:path w="857250" h="114300">
                  <a:moveTo>
                    <a:pt x="762000" y="104775"/>
                  </a:moveTo>
                  <a:lnTo>
                    <a:pt x="762000" y="76200"/>
                  </a:lnTo>
                  <a:lnTo>
                    <a:pt x="742950" y="76200"/>
                  </a:lnTo>
                  <a:lnTo>
                    <a:pt x="742950" y="114300"/>
                  </a:lnTo>
                  <a:lnTo>
                    <a:pt x="762000" y="104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2">
              <a:extLst>
                <a:ext uri="{FF2B5EF4-FFF2-40B4-BE49-F238E27FC236}">
                  <a16:creationId xmlns:a16="http://schemas.microsoft.com/office/drawing/2014/main" id="{FA4566CE-5389-A519-AA61-D4F67A2CBBC0}"/>
                </a:ext>
              </a:extLst>
            </p:cNvPr>
            <p:cNvSpPr txBox="1"/>
            <p:nvPr/>
          </p:nvSpPr>
          <p:spPr>
            <a:xfrm>
              <a:off x="4696992" y="6214689"/>
              <a:ext cx="13843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c</a:t>
              </a:r>
              <a:endParaRPr sz="2000">
                <a:latin typeface="Times New Roman"/>
                <a:cs typeface="Times New Roman"/>
              </a:endParaRPr>
            </a:p>
          </p:txBody>
        </p:sp>
        <p:grpSp>
          <p:nvGrpSpPr>
            <p:cNvPr id="83" name="object 73">
              <a:extLst>
                <a:ext uri="{FF2B5EF4-FFF2-40B4-BE49-F238E27FC236}">
                  <a16:creationId xmlns:a16="http://schemas.microsoft.com/office/drawing/2014/main" id="{D6DE64BF-7FA4-DD56-A383-BFACEA91A380}"/>
                </a:ext>
              </a:extLst>
            </p:cNvPr>
            <p:cNvGrpSpPr/>
            <p:nvPr/>
          </p:nvGrpSpPr>
          <p:grpSpPr>
            <a:xfrm>
              <a:off x="7435372" y="3140528"/>
              <a:ext cx="1537335" cy="721360"/>
              <a:chOff x="8088515" y="2705100"/>
              <a:chExt cx="1537335" cy="721360"/>
            </a:xfrm>
          </p:grpSpPr>
          <p:sp>
            <p:nvSpPr>
              <p:cNvPr id="84" name="object 74">
                <a:extLst>
                  <a:ext uri="{FF2B5EF4-FFF2-40B4-BE49-F238E27FC236}">
                    <a16:creationId xmlns:a16="http://schemas.microsoft.com/office/drawing/2014/main" id="{2FE61D30-39A2-FD01-DF4E-3CAFA8B15415}"/>
                  </a:ext>
                </a:extLst>
              </p:cNvPr>
              <p:cNvSpPr/>
              <p:nvPr/>
            </p:nvSpPr>
            <p:spPr>
              <a:xfrm>
                <a:off x="8095373" y="2711195"/>
                <a:ext cx="1524000" cy="708660"/>
              </a:xfrm>
              <a:custGeom>
                <a:avLst/>
                <a:gdLst/>
                <a:ahLst/>
                <a:cxnLst/>
                <a:rect l="l" t="t" r="r" b="b"/>
                <a:pathLst>
                  <a:path w="1524000" h="708660">
                    <a:moveTo>
                      <a:pt x="1524000" y="708660"/>
                    </a:moveTo>
                    <a:lnTo>
                      <a:pt x="1524000" y="0"/>
                    </a:lnTo>
                    <a:lnTo>
                      <a:pt x="0" y="0"/>
                    </a:lnTo>
                    <a:lnTo>
                      <a:pt x="0" y="708660"/>
                    </a:lnTo>
                    <a:lnTo>
                      <a:pt x="1524000" y="708660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75">
                <a:extLst>
                  <a:ext uri="{FF2B5EF4-FFF2-40B4-BE49-F238E27FC236}">
                    <a16:creationId xmlns:a16="http://schemas.microsoft.com/office/drawing/2014/main" id="{56A3B790-852A-545B-8C12-0B8C90EEB183}"/>
                  </a:ext>
                </a:extLst>
              </p:cNvPr>
              <p:cNvSpPr/>
              <p:nvPr/>
            </p:nvSpPr>
            <p:spPr>
              <a:xfrm>
                <a:off x="8088515" y="2705100"/>
                <a:ext cx="1537335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537334" h="721360">
                    <a:moveTo>
                      <a:pt x="1536953" y="720851"/>
                    </a:moveTo>
                    <a:lnTo>
                      <a:pt x="1536953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858" y="720851"/>
                    </a:lnTo>
                    <a:lnTo>
                      <a:pt x="6858" y="12954"/>
                    </a:lnTo>
                    <a:lnTo>
                      <a:pt x="12953" y="6096"/>
                    </a:lnTo>
                    <a:lnTo>
                      <a:pt x="12953" y="12954"/>
                    </a:lnTo>
                    <a:lnTo>
                      <a:pt x="1524000" y="12954"/>
                    </a:lnTo>
                    <a:lnTo>
                      <a:pt x="1524000" y="6095"/>
                    </a:lnTo>
                    <a:lnTo>
                      <a:pt x="1530858" y="12954"/>
                    </a:lnTo>
                    <a:lnTo>
                      <a:pt x="1530858" y="720851"/>
                    </a:lnTo>
                    <a:lnTo>
                      <a:pt x="1536953" y="720851"/>
                    </a:lnTo>
                    <a:close/>
                  </a:path>
                  <a:path w="1537334" h="721360">
                    <a:moveTo>
                      <a:pt x="12953" y="12954"/>
                    </a:moveTo>
                    <a:lnTo>
                      <a:pt x="12953" y="6096"/>
                    </a:lnTo>
                    <a:lnTo>
                      <a:pt x="6858" y="12954"/>
                    </a:lnTo>
                    <a:lnTo>
                      <a:pt x="12953" y="12954"/>
                    </a:lnTo>
                    <a:close/>
                  </a:path>
                  <a:path w="1537334" h="721360">
                    <a:moveTo>
                      <a:pt x="12953" y="707898"/>
                    </a:moveTo>
                    <a:lnTo>
                      <a:pt x="12953" y="12954"/>
                    </a:lnTo>
                    <a:lnTo>
                      <a:pt x="6858" y="12954"/>
                    </a:lnTo>
                    <a:lnTo>
                      <a:pt x="6858" y="707898"/>
                    </a:lnTo>
                    <a:lnTo>
                      <a:pt x="12953" y="707898"/>
                    </a:lnTo>
                    <a:close/>
                  </a:path>
                  <a:path w="1537334" h="721360">
                    <a:moveTo>
                      <a:pt x="1530858" y="707898"/>
                    </a:moveTo>
                    <a:lnTo>
                      <a:pt x="6858" y="707898"/>
                    </a:lnTo>
                    <a:lnTo>
                      <a:pt x="12953" y="714755"/>
                    </a:lnTo>
                    <a:lnTo>
                      <a:pt x="12953" y="720851"/>
                    </a:lnTo>
                    <a:lnTo>
                      <a:pt x="1524000" y="720851"/>
                    </a:lnTo>
                    <a:lnTo>
                      <a:pt x="1524000" y="714755"/>
                    </a:lnTo>
                    <a:lnTo>
                      <a:pt x="1530858" y="707898"/>
                    </a:lnTo>
                    <a:close/>
                  </a:path>
                  <a:path w="1537334" h="721360">
                    <a:moveTo>
                      <a:pt x="12953" y="720851"/>
                    </a:moveTo>
                    <a:lnTo>
                      <a:pt x="12953" y="714755"/>
                    </a:lnTo>
                    <a:lnTo>
                      <a:pt x="6858" y="707898"/>
                    </a:lnTo>
                    <a:lnTo>
                      <a:pt x="6858" y="720851"/>
                    </a:lnTo>
                    <a:lnTo>
                      <a:pt x="12953" y="720851"/>
                    </a:lnTo>
                    <a:close/>
                  </a:path>
                  <a:path w="1537334" h="721360">
                    <a:moveTo>
                      <a:pt x="1530858" y="12954"/>
                    </a:moveTo>
                    <a:lnTo>
                      <a:pt x="1524000" y="6095"/>
                    </a:lnTo>
                    <a:lnTo>
                      <a:pt x="1524000" y="12954"/>
                    </a:lnTo>
                    <a:lnTo>
                      <a:pt x="1530858" y="12954"/>
                    </a:lnTo>
                    <a:close/>
                  </a:path>
                  <a:path w="1537334" h="721360">
                    <a:moveTo>
                      <a:pt x="1530858" y="707898"/>
                    </a:moveTo>
                    <a:lnTo>
                      <a:pt x="1530858" y="12954"/>
                    </a:lnTo>
                    <a:lnTo>
                      <a:pt x="1524000" y="12954"/>
                    </a:lnTo>
                    <a:lnTo>
                      <a:pt x="1524000" y="707898"/>
                    </a:lnTo>
                    <a:lnTo>
                      <a:pt x="1530858" y="707898"/>
                    </a:lnTo>
                    <a:close/>
                  </a:path>
                  <a:path w="1537334" h="721360">
                    <a:moveTo>
                      <a:pt x="1530858" y="720851"/>
                    </a:moveTo>
                    <a:lnTo>
                      <a:pt x="1530858" y="707898"/>
                    </a:lnTo>
                    <a:lnTo>
                      <a:pt x="1524000" y="714755"/>
                    </a:lnTo>
                    <a:lnTo>
                      <a:pt x="1524000" y="720851"/>
                    </a:lnTo>
                    <a:lnTo>
                      <a:pt x="1530858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6" name="object 76">
              <a:extLst>
                <a:ext uri="{FF2B5EF4-FFF2-40B4-BE49-F238E27FC236}">
                  <a16:creationId xmlns:a16="http://schemas.microsoft.com/office/drawing/2014/main" id="{77395AA3-1965-405B-D2FE-949466680188}"/>
                </a:ext>
              </a:extLst>
            </p:cNvPr>
            <p:cNvSpPr txBox="1"/>
            <p:nvPr/>
          </p:nvSpPr>
          <p:spPr>
            <a:xfrm>
              <a:off x="7442231" y="3146623"/>
              <a:ext cx="1524000" cy="652743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90170">
                <a:lnSpc>
                  <a:spcPts val="2365"/>
                </a:lnSpc>
                <a:spcBef>
                  <a:spcPts val="290"/>
                </a:spcBef>
              </a:pPr>
              <a:r>
                <a:rPr sz="2000" i="1" spc="-15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spc="-22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11</a:t>
              </a:r>
              <a:r>
                <a:rPr sz="2000" spc="-15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  <a:endParaRPr sz="2000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  <a:p>
              <a:pPr marL="90170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aBe·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87" name="object 77">
              <a:extLst>
                <a:ext uri="{FF2B5EF4-FFF2-40B4-BE49-F238E27FC236}">
                  <a16:creationId xmlns:a16="http://schemas.microsoft.com/office/drawing/2014/main" id="{0ED8E522-B574-00EC-D5AC-C3359AD0F703}"/>
                </a:ext>
              </a:extLst>
            </p:cNvPr>
            <p:cNvSpPr/>
            <p:nvPr/>
          </p:nvSpPr>
          <p:spPr>
            <a:xfrm>
              <a:off x="6885196" y="3364555"/>
              <a:ext cx="533400" cy="114300"/>
            </a:xfrm>
            <a:custGeom>
              <a:avLst/>
              <a:gdLst/>
              <a:ahLst/>
              <a:cxnLst/>
              <a:rect l="l" t="t" r="r" b="b"/>
              <a:pathLst>
                <a:path w="533400" h="114300">
                  <a:moveTo>
                    <a:pt x="438150" y="76199"/>
                  </a:moveTo>
                  <a:lnTo>
                    <a:pt x="438150" y="38099"/>
                  </a:lnTo>
                  <a:lnTo>
                    <a:pt x="0" y="38099"/>
                  </a:lnTo>
                  <a:lnTo>
                    <a:pt x="0" y="76199"/>
                  </a:lnTo>
                  <a:lnTo>
                    <a:pt x="438150" y="76199"/>
                  </a:lnTo>
                  <a:close/>
                </a:path>
                <a:path w="533400" h="114300">
                  <a:moveTo>
                    <a:pt x="533400" y="57149"/>
                  </a:moveTo>
                  <a:lnTo>
                    <a:pt x="419100" y="0"/>
                  </a:lnTo>
                  <a:lnTo>
                    <a:pt x="419100" y="38099"/>
                  </a:lnTo>
                  <a:lnTo>
                    <a:pt x="438150" y="38099"/>
                  </a:lnTo>
                  <a:lnTo>
                    <a:pt x="438150" y="104774"/>
                  </a:lnTo>
                  <a:lnTo>
                    <a:pt x="533400" y="57149"/>
                  </a:lnTo>
                  <a:close/>
                </a:path>
                <a:path w="533400" h="114300">
                  <a:moveTo>
                    <a:pt x="438150" y="104774"/>
                  </a:moveTo>
                  <a:lnTo>
                    <a:pt x="438150" y="76199"/>
                  </a:lnTo>
                  <a:lnTo>
                    <a:pt x="419100" y="76199"/>
                  </a:lnTo>
                  <a:lnTo>
                    <a:pt x="419100" y="114299"/>
                  </a:lnTo>
                  <a:lnTo>
                    <a:pt x="438150" y="104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78">
              <a:extLst>
                <a:ext uri="{FF2B5EF4-FFF2-40B4-BE49-F238E27FC236}">
                  <a16:creationId xmlns:a16="http://schemas.microsoft.com/office/drawing/2014/main" id="{249F8F19-AAE7-60BB-0099-768D7CD2CF08}"/>
                </a:ext>
              </a:extLst>
            </p:cNvPr>
            <p:cNvSpPr txBox="1"/>
            <p:nvPr/>
          </p:nvSpPr>
          <p:spPr>
            <a:xfrm>
              <a:off x="7027188" y="3085917"/>
              <a:ext cx="13843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e</a:t>
              </a:r>
              <a:endParaRPr sz="2000">
                <a:latin typeface="Times New Roman"/>
                <a:cs typeface="Times New Roman"/>
              </a:endParaRPr>
            </a:p>
          </p:txBody>
        </p:sp>
        <p:grpSp>
          <p:nvGrpSpPr>
            <p:cNvPr id="89" name="object 79">
              <a:extLst>
                <a:ext uri="{FF2B5EF4-FFF2-40B4-BE49-F238E27FC236}">
                  <a16:creationId xmlns:a16="http://schemas.microsoft.com/office/drawing/2014/main" id="{D01DA4D5-57EB-57D0-55C1-EED3C7BC948E}"/>
                </a:ext>
              </a:extLst>
            </p:cNvPr>
            <p:cNvGrpSpPr/>
            <p:nvPr/>
          </p:nvGrpSpPr>
          <p:grpSpPr>
            <a:xfrm>
              <a:off x="7449850" y="3991681"/>
              <a:ext cx="1522730" cy="721360"/>
              <a:chOff x="8102993" y="3556253"/>
              <a:chExt cx="1522730" cy="721360"/>
            </a:xfrm>
          </p:grpSpPr>
          <p:sp>
            <p:nvSpPr>
              <p:cNvPr id="90" name="object 80">
                <a:extLst>
                  <a:ext uri="{FF2B5EF4-FFF2-40B4-BE49-F238E27FC236}">
                    <a16:creationId xmlns:a16="http://schemas.microsoft.com/office/drawing/2014/main" id="{E44791E4-6E06-20B5-2DA2-9D2D28F1C182}"/>
                  </a:ext>
                </a:extLst>
              </p:cNvPr>
              <p:cNvSpPr/>
              <p:nvPr/>
            </p:nvSpPr>
            <p:spPr>
              <a:xfrm>
                <a:off x="8109077" y="3562349"/>
                <a:ext cx="1510665" cy="708025"/>
              </a:xfrm>
              <a:custGeom>
                <a:avLst/>
                <a:gdLst/>
                <a:ahLst/>
                <a:cxnLst/>
                <a:rect l="l" t="t" r="r" b="b"/>
                <a:pathLst>
                  <a:path w="1510665" h="708025">
                    <a:moveTo>
                      <a:pt x="1510283" y="707898"/>
                    </a:moveTo>
                    <a:lnTo>
                      <a:pt x="1510283" y="0"/>
                    </a:lnTo>
                    <a:lnTo>
                      <a:pt x="0" y="0"/>
                    </a:lnTo>
                    <a:lnTo>
                      <a:pt x="0" y="707898"/>
                    </a:lnTo>
                    <a:lnTo>
                      <a:pt x="1510283" y="707898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81">
                <a:extLst>
                  <a:ext uri="{FF2B5EF4-FFF2-40B4-BE49-F238E27FC236}">
                    <a16:creationId xmlns:a16="http://schemas.microsoft.com/office/drawing/2014/main" id="{53B73B4E-3D75-0183-4862-E040D3671A66}"/>
                  </a:ext>
                </a:extLst>
              </p:cNvPr>
              <p:cNvSpPr/>
              <p:nvPr/>
            </p:nvSpPr>
            <p:spPr>
              <a:xfrm>
                <a:off x="8102993" y="3556253"/>
                <a:ext cx="1522730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522729" h="721360">
                    <a:moveTo>
                      <a:pt x="1522476" y="720851"/>
                    </a:moveTo>
                    <a:lnTo>
                      <a:pt x="1522476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83" y="720851"/>
                    </a:lnTo>
                    <a:lnTo>
                      <a:pt x="6083" y="12192"/>
                    </a:lnTo>
                    <a:lnTo>
                      <a:pt x="12954" y="6096"/>
                    </a:lnTo>
                    <a:lnTo>
                      <a:pt x="12954" y="12192"/>
                    </a:lnTo>
                    <a:lnTo>
                      <a:pt x="1509522" y="12192"/>
                    </a:lnTo>
                    <a:lnTo>
                      <a:pt x="1509522" y="6096"/>
                    </a:lnTo>
                    <a:lnTo>
                      <a:pt x="1516380" y="12192"/>
                    </a:lnTo>
                    <a:lnTo>
                      <a:pt x="1516380" y="720851"/>
                    </a:lnTo>
                    <a:lnTo>
                      <a:pt x="1522476" y="720851"/>
                    </a:lnTo>
                    <a:close/>
                  </a:path>
                  <a:path w="1522729" h="721360">
                    <a:moveTo>
                      <a:pt x="12954" y="12192"/>
                    </a:moveTo>
                    <a:lnTo>
                      <a:pt x="12954" y="6096"/>
                    </a:lnTo>
                    <a:lnTo>
                      <a:pt x="6083" y="12192"/>
                    </a:lnTo>
                    <a:lnTo>
                      <a:pt x="12954" y="12192"/>
                    </a:lnTo>
                    <a:close/>
                  </a:path>
                  <a:path w="1522729" h="721360">
                    <a:moveTo>
                      <a:pt x="12954" y="707898"/>
                    </a:moveTo>
                    <a:lnTo>
                      <a:pt x="12954" y="12192"/>
                    </a:lnTo>
                    <a:lnTo>
                      <a:pt x="6083" y="12192"/>
                    </a:lnTo>
                    <a:lnTo>
                      <a:pt x="6083" y="707898"/>
                    </a:lnTo>
                    <a:lnTo>
                      <a:pt x="12954" y="707898"/>
                    </a:lnTo>
                    <a:close/>
                  </a:path>
                  <a:path w="1522729" h="721360">
                    <a:moveTo>
                      <a:pt x="1516380" y="707898"/>
                    </a:moveTo>
                    <a:lnTo>
                      <a:pt x="6083" y="707898"/>
                    </a:lnTo>
                    <a:lnTo>
                      <a:pt x="12954" y="713994"/>
                    </a:lnTo>
                    <a:lnTo>
                      <a:pt x="12954" y="720851"/>
                    </a:lnTo>
                    <a:lnTo>
                      <a:pt x="1509522" y="720851"/>
                    </a:lnTo>
                    <a:lnTo>
                      <a:pt x="1509522" y="713994"/>
                    </a:lnTo>
                    <a:lnTo>
                      <a:pt x="1516380" y="707898"/>
                    </a:lnTo>
                    <a:close/>
                  </a:path>
                  <a:path w="1522729" h="721360">
                    <a:moveTo>
                      <a:pt x="12954" y="720851"/>
                    </a:moveTo>
                    <a:lnTo>
                      <a:pt x="12954" y="713994"/>
                    </a:lnTo>
                    <a:lnTo>
                      <a:pt x="6083" y="707898"/>
                    </a:lnTo>
                    <a:lnTo>
                      <a:pt x="6083" y="720851"/>
                    </a:lnTo>
                    <a:lnTo>
                      <a:pt x="12954" y="720851"/>
                    </a:lnTo>
                    <a:close/>
                  </a:path>
                  <a:path w="1522729" h="721360">
                    <a:moveTo>
                      <a:pt x="1516380" y="12192"/>
                    </a:moveTo>
                    <a:lnTo>
                      <a:pt x="1509522" y="6096"/>
                    </a:lnTo>
                    <a:lnTo>
                      <a:pt x="1509522" y="12192"/>
                    </a:lnTo>
                    <a:lnTo>
                      <a:pt x="1516380" y="12192"/>
                    </a:lnTo>
                    <a:close/>
                  </a:path>
                  <a:path w="1522729" h="721360">
                    <a:moveTo>
                      <a:pt x="1516380" y="707898"/>
                    </a:moveTo>
                    <a:lnTo>
                      <a:pt x="1516380" y="12192"/>
                    </a:lnTo>
                    <a:lnTo>
                      <a:pt x="1509522" y="12192"/>
                    </a:lnTo>
                    <a:lnTo>
                      <a:pt x="1509522" y="707898"/>
                    </a:lnTo>
                    <a:lnTo>
                      <a:pt x="1516380" y="707898"/>
                    </a:lnTo>
                    <a:close/>
                  </a:path>
                  <a:path w="1522729" h="721360">
                    <a:moveTo>
                      <a:pt x="1516380" y="720851"/>
                    </a:moveTo>
                    <a:lnTo>
                      <a:pt x="1516380" y="707898"/>
                    </a:lnTo>
                    <a:lnTo>
                      <a:pt x="1509522" y="713994"/>
                    </a:lnTo>
                    <a:lnTo>
                      <a:pt x="1509522" y="720851"/>
                    </a:lnTo>
                    <a:lnTo>
                      <a:pt x="1516380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2" name="object 82">
              <a:extLst>
                <a:ext uri="{FF2B5EF4-FFF2-40B4-BE49-F238E27FC236}">
                  <a16:creationId xmlns:a16="http://schemas.microsoft.com/office/drawing/2014/main" id="{59CA6413-8294-C613-A2DB-6E62661342B4}"/>
                </a:ext>
              </a:extLst>
            </p:cNvPr>
            <p:cNvSpPr txBox="1"/>
            <p:nvPr/>
          </p:nvSpPr>
          <p:spPr>
            <a:xfrm>
              <a:off x="7416831" y="4022416"/>
              <a:ext cx="1579880" cy="62674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30175">
                <a:lnSpc>
                  <a:spcPts val="2365"/>
                </a:lnSpc>
                <a:spcBef>
                  <a:spcPts val="95"/>
                </a:spcBef>
              </a:pPr>
              <a:r>
                <a:rPr sz="2000" i="1" spc="5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spc="7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12</a:t>
              </a:r>
              <a:r>
                <a:rPr sz="2000" spc="5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  <a:endParaRPr sz="2000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  <a:p>
              <a:pPr marL="130175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bBd·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93" name="object 83">
              <a:extLst>
                <a:ext uri="{FF2B5EF4-FFF2-40B4-BE49-F238E27FC236}">
                  <a16:creationId xmlns:a16="http://schemas.microsoft.com/office/drawing/2014/main" id="{18C73185-419E-7F43-3675-087B179EF39A}"/>
                </a:ext>
              </a:extLst>
            </p:cNvPr>
            <p:cNvSpPr/>
            <p:nvPr/>
          </p:nvSpPr>
          <p:spPr>
            <a:xfrm>
              <a:off x="6968253" y="4589089"/>
              <a:ext cx="533400" cy="114300"/>
            </a:xfrm>
            <a:custGeom>
              <a:avLst/>
              <a:gdLst/>
              <a:ahLst/>
              <a:cxnLst/>
              <a:rect l="l" t="t" r="r" b="b"/>
              <a:pathLst>
                <a:path w="533400" h="114300">
                  <a:moveTo>
                    <a:pt x="438150" y="76200"/>
                  </a:moveTo>
                  <a:lnTo>
                    <a:pt x="438150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438150" y="76200"/>
                  </a:lnTo>
                  <a:close/>
                </a:path>
                <a:path w="533400" h="114300">
                  <a:moveTo>
                    <a:pt x="533400" y="57150"/>
                  </a:moveTo>
                  <a:lnTo>
                    <a:pt x="419100" y="0"/>
                  </a:lnTo>
                  <a:lnTo>
                    <a:pt x="419100" y="38100"/>
                  </a:lnTo>
                  <a:lnTo>
                    <a:pt x="438150" y="38100"/>
                  </a:lnTo>
                  <a:lnTo>
                    <a:pt x="438150" y="104775"/>
                  </a:lnTo>
                  <a:lnTo>
                    <a:pt x="533400" y="57150"/>
                  </a:lnTo>
                  <a:close/>
                </a:path>
                <a:path w="533400" h="114300">
                  <a:moveTo>
                    <a:pt x="438150" y="104775"/>
                  </a:moveTo>
                  <a:lnTo>
                    <a:pt x="438150" y="76200"/>
                  </a:lnTo>
                  <a:lnTo>
                    <a:pt x="419100" y="76200"/>
                  </a:lnTo>
                  <a:lnTo>
                    <a:pt x="419100" y="114300"/>
                  </a:lnTo>
                  <a:lnTo>
                    <a:pt x="438150" y="104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4">
              <a:extLst>
                <a:ext uri="{FF2B5EF4-FFF2-40B4-BE49-F238E27FC236}">
                  <a16:creationId xmlns:a16="http://schemas.microsoft.com/office/drawing/2014/main" id="{1376BDD7-3A84-1A45-AFF2-4A6B953B307A}"/>
                </a:ext>
              </a:extLst>
            </p:cNvPr>
            <p:cNvSpPr txBox="1"/>
            <p:nvPr/>
          </p:nvSpPr>
          <p:spPr>
            <a:xfrm>
              <a:off x="7047000" y="4310451"/>
              <a:ext cx="15240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d</a:t>
              </a:r>
              <a:endParaRPr sz="2000">
                <a:latin typeface="Times New Roman"/>
                <a:cs typeface="Times New Roman"/>
              </a:endParaRPr>
            </a:p>
          </p:txBody>
        </p:sp>
        <p:grpSp>
          <p:nvGrpSpPr>
            <p:cNvPr id="95" name="object 85">
              <a:extLst>
                <a:ext uri="{FF2B5EF4-FFF2-40B4-BE49-F238E27FC236}">
                  <a16:creationId xmlns:a16="http://schemas.microsoft.com/office/drawing/2014/main" id="{38C79C62-1B76-6442-6559-8A936FFEAEE4}"/>
                </a:ext>
              </a:extLst>
            </p:cNvPr>
            <p:cNvGrpSpPr/>
            <p:nvPr/>
          </p:nvGrpSpPr>
          <p:grpSpPr>
            <a:xfrm>
              <a:off x="7435372" y="4783399"/>
              <a:ext cx="1541780" cy="721360"/>
              <a:chOff x="8088515" y="4347971"/>
              <a:chExt cx="1541780" cy="721360"/>
            </a:xfrm>
          </p:grpSpPr>
          <p:sp>
            <p:nvSpPr>
              <p:cNvPr id="96" name="object 86">
                <a:extLst>
                  <a:ext uri="{FF2B5EF4-FFF2-40B4-BE49-F238E27FC236}">
                    <a16:creationId xmlns:a16="http://schemas.microsoft.com/office/drawing/2014/main" id="{D1960615-40D8-4BCA-D073-C3E4057A8210}"/>
                  </a:ext>
                </a:extLst>
              </p:cNvPr>
              <p:cNvSpPr/>
              <p:nvPr/>
            </p:nvSpPr>
            <p:spPr>
              <a:xfrm>
                <a:off x="8095373" y="4354829"/>
                <a:ext cx="1529080" cy="708025"/>
              </a:xfrm>
              <a:custGeom>
                <a:avLst/>
                <a:gdLst/>
                <a:ahLst/>
                <a:cxnLst/>
                <a:rect l="l" t="t" r="r" b="b"/>
                <a:pathLst>
                  <a:path w="1529079" h="708025">
                    <a:moveTo>
                      <a:pt x="1528572" y="707898"/>
                    </a:moveTo>
                    <a:lnTo>
                      <a:pt x="1528572" y="0"/>
                    </a:lnTo>
                    <a:lnTo>
                      <a:pt x="0" y="0"/>
                    </a:lnTo>
                    <a:lnTo>
                      <a:pt x="0" y="707898"/>
                    </a:lnTo>
                    <a:lnTo>
                      <a:pt x="1528572" y="707898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87">
                <a:extLst>
                  <a:ext uri="{FF2B5EF4-FFF2-40B4-BE49-F238E27FC236}">
                    <a16:creationId xmlns:a16="http://schemas.microsoft.com/office/drawing/2014/main" id="{AD0A0ED0-72B6-7E28-8732-F58B17772748}"/>
                  </a:ext>
                </a:extLst>
              </p:cNvPr>
              <p:cNvSpPr/>
              <p:nvPr/>
            </p:nvSpPr>
            <p:spPr>
              <a:xfrm>
                <a:off x="8088515" y="4347971"/>
                <a:ext cx="1541780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541779" h="721360">
                    <a:moveTo>
                      <a:pt x="1541526" y="720851"/>
                    </a:moveTo>
                    <a:lnTo>
                      <a:pt x="1541526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858" y="720851"/>
                    </a:lnTo>
                    <a:lnTo>
                      <a:pt x="6858" y="12953"/>
                    </a:lnTo>
                    <a:lnTo>
                      <a:pt x="12953" y="6857"/>
                    </a:lnTo>
                    <a:lnTo>
                      <a:pt x="12953" y="12953"/>
                    </a:lnTo>
                    <a:lnTo>
                      <a:pt x="1529334" y="12953"/>
                    </a:lnTo>
                    <a:lnTo>
                      <a:pt x="1529334" y="6857"/>
                    </a:lnTo>
                    <a:lnTo>
                      <a:pt x="1535430" y="12953"/>
                    </a:lnTo>
                    <a:lnTo>
                      <a:pt x="1535430" y="720851"/>
                    </a:lnTo>
                    <a:lnTo>
                      <a:pt x="1541526" y="720851"/>
                    </a:lnTo>
                    <a:close/>
                  </a:path>
                  <a:path w="1541779" h="721360">
                    <a:moveTo>
                      <a:pt x="12953" y="12953"/>
                    </a:moveTo>
                    <a:lnTo>
                      <a:pt x="12953" y="6857"/>
                    </a:lnTo>
                    <a:lnTo>
                      <a:pt x="6858" y="12953"/>
                    </a:lnTo>
                    <a:lnTo>
                      <a:pt x="12953" y="12953"/>
                    </a:lnTo>
                    <a:close/>
                  </a:path>
                  <a:path w="1541779" h="721360">
                    <a:moveTo>
                      <a:pt x="12953" y="708660"/>
                    </a:moveTo>
                    <a:lnTo>
                      <a:pt x="12953" y="12953"/>
                    </a:lnTo>
                    <a:lnTo>
                      <a:pt x="6858" y="12953"/>
                    </a:lnTo>
                    <a:lnTo>
                      <a:pt x="6858" y="708660"/>
                    </a:lnTo>
                    <a:lnTo>
                      <a:pt x="12953" y="708660"/>
                    </a:lnTo>
                    <a:close/>
                  </a:path>
                  <a:path w="1541779" h="721360">
                    <a:moveTo>
                      <a:pt x="1535430" y="708660"/>
                    </a:moveTo>
                    <a:lnTo>
                      <a:pt x="6858" y="708660"/>
                    </a:lnTo>
                    <a:lnTo>
                      <a:pt x="12953" y="714755"/>
                    </a:lnTo>
                    <a:lnTo>
                      <a:pt x="12953" y="720851"/>
                    </a:lnTo>
                    <a:lnTo>
                      <a:pt x="1529334" y="720851"/>
                    </a:lnTo>
                    <a:lnTo>
                      <a:pt x="1529334" y="714755"/>
                    </a:lnTo>
                    <a:lnTo>
                      <a:pt x="1535430" y="708660"/>
                    </a:lnTo>
                    <a:close/>
                  </a:path>
                  <a:path w="1541779" h="721360">
                    <a:moveTo>
                      <a:pt x="12953" y="720851"/>
                    </a:moveTo>
                    <a:lnTo>
                      <a:pt x="12953" y="714755"/>
                    </a:lnTo>
                    <a:lnTo>
                      <a:pt x="6858" y="708660"/>
                    </a:lnTo>
                    <a:lnTo>
                      <a:pt x="6858" y="720851"/>
                    </a:lnTo>
                    <a:lnTo>
                      <a:pt x="12953" y="720851"/>
                    </a:lnTo>
                    <a:close/>
                  </a:path>
                  <a:path w="1541779" h="721360">
                    <a:moveTo>
                      <a:pt x="1535430" y="12953"/>
                    </a:moveTo>
                    <a:lnTo>
                      <a:pt x="1529334" y="6857"/>
                    </a:lnTo>
                    <a:lnTo>
                      <a:pt x="1529334" y="12953"/>
                    </a:lnTo>
                    <a:lnTo>
                      <a:pt x="1535430" y="12953"/>
                    </a:lnTo>
                    <a:close/>
                  </a:path>
                  <a:path w="1541779" h="721360">
                    <a:moveTo>
                      <a:pt x="1535430" y="708660"/>
                    </a:moveTo>
                    <a:lnTo>
                      <a:pt x="1535430" y="12953"/>
                    </a:lnTo>
                    <a:lnTo>
                      <a:pt x="1529334" y="12953"/>
                    </a:lnTo>
                    <a:lnTo>
                      <a:pt x="1529334" y="708660"/>
                    </a:lnTo>
                    <a:lnTo>
                      <a:pt x="1535430" y="708660"/>
                    </a:lnTo>
                    <a:close/>
                  </a:path>
                  <a:path w="1541779" h="721360">
                    <a:moveTo>
                      <a:pt x="1535430" y="720851"/>
                    </a:moveTo>
                    <a:lnTo>
                      <a:pt x="1535430" y="708660"/>
                    </a:lnTo>
                    <a:lnTo>
                      <a:pt x="1529334" y="714755"/>
                    </a:lnTo>
                    <a:lnTo>
                      <a:pt x="1529334" y="720851"/>
                    </a:lnTo>
                    <a:lnTo>
                      <a:pt x="1535430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8" name="object 88">
              <a:extLst>
                <a:ext uri="{FF2B5EF4-FFF2-40B4-BE49-F238E27FC236}">
                  <a16:creationId xmlns:a16="http://schemas.microsoft.com/office/drawing/2014/main" id="{94A47748-ACDC-5754-D49B-C4D8686CA2CC}"/>
                </a:ext>
              </a:extLst>
            </p:cNvPr>
            <p:cNvSpPr txBox="1"/>
            <p:nvPr/>
          </p:nvSpPr>
          <p:spPr>
            <a:xfrm>
              <a:off x="7416831" y="4814133"/>
              <a:ext cx="1579880" cy="62674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15570">
                <a:lnSpc>
                  <a:spcPts val="2365"/>
                </a:lnSpc>
                <a:spcBef>
                  <a:spcPts val="95"/>
                </a:spcBef>
              </a:pPr>
              <a:r>
                <a:rPr sz="2000" i="1" spc="5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spc="7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13</a:t>
              </a:r>
              <a:r>
                <a:rPr sz="2000" spc="5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  <a:endParaRPr sz="2000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  <a:p>
              <a:pPr marL="115570">
                <a:lnSpc>
                  <a:spcPts val="2365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S→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aAe·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,</a:t>
              </a:r>
              <a:r>
                <a:rPr sz="2000" i="1" spc="-20" dirty="0">
                  <a:latin typeface="Times New Roman"/>
                  <a:cs typeface="Times New Roman"/>
                </a:rPr>
                <a:t> </a:t>
              </a:r>
              <a:r>
                <a:rPr sz="2000" spc="-300" dirty="0">
                  <a:latin typeface="Microsoft JhengHei UI"/>
                  <a:cs typeface="Microsoft JhengHei UI"/>
                </a:rPr>
                <a:t>$</a:t>
              </a:r>
              <a:endParaRPr sz="2000" dirty="0">
                <a:latin typeface="Microsoft JhengHei UI"/>
                <a:cs typeface="Microsoft JhengHei UI"/>
              </a:endParaRPr>
            </a:p>
          </p:txBody>
        </p:sp>
        <p:sp>
          <p:nvSpPr>
            <p:cNvPr id="99" name="object 89">
              <a:extLst>
                <a:ext uri="{FF2B5EF4-FFF2-40B4-BE49-F238E27FC236}">
                  <a16:creationId xmlns:a16="http://schemas.microsoft.com/office/drawing/2014/main" id="{DDA63F87-E650-5ADC-2062-73B9766E0D26}"/>
                </a:ext>
              </a:extLst>
            </p:cNvPr>
            <p:cNvSpPr/>
            <p:nvPr/>
          </p:nvSpPr>
          <p:spPr>
            <a:xfrm>
              <a:off x="6936262" y="5309180"/>
              <a:ext cx="533400" cy="114300"/>
            </a:xfrm>
            <a:custGeom>
              <a:avLst/>
              <a:gdLst/>
              <a:ahLst/>
              <a:cxnLst/>
              <a:rect l="l" t="t" r="r" b="b"/>
              <a:pathLst>
                <a:path w="533400" h="114300">
                  <a:moveTo>
                    <a:pt x="438150" y="76200"/>
                  </a:moveTo>
                  <a:lnTo>
                    <a:pt x="438150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438150" y="76200"/>
                  </a:lnTo>
                  <a:close/>
                </a:path>
                <a:path w="533400" h="114300">
                  <a:moveTo>
                    <a:pt x="533400" y="57150"/>
                  </a:moveTo>
                  <a:lnTo>
                    <a:pt x="419100" y="0"/>
                  </a:lnTo>
                  <a:lnTo>
                    <a:pt x="419100" y="38100"/>
                  </a:lnTo>
                  <a:lnTo>
                    <a:pt x="438150" y="38100"/>
                  </a:lnTo>
                  <a:lnTo>
                    <a:pt x="438150" y="104775"/>
                  </a:lnTo>
                  <a:lnTo>
                    <a:pt x="533400" y="57150"/>
                  </a:lnTo>
                  <a:close/>
                </a:path>
                <a:path w="533400" h="114300">
                  <a:moveTo>
                    <a:pt x="438150" y="104775"/>
                  </a:moveTo>
                  <a:lnTo>
                    <a:pt x="438150" y="76200"/>
                  </a:lnTo>
                  <a:lnTo>
                    <a:pt x="419100" y="76200"/>
                  </a:lnTo>
                  <a:lnTo>
                    <a:pt x="419100" y="114300"/>
                  </a:lnTo>
                  <a:lnTo>
                    <a:pt x="438150" y="104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0">
              <a:extLst>
                <a:ext uri="{FF2B5EF4-FFF2-40B4-BE49-F238E27FC236}">
                  <a16:creationId xmlns:a16="http://schemas.microsoft.com/office/drawing/2014/main" id="{19B551A8-B3D3-C428-78AF-B33F7E0EFFF2}"/>
                </a:ext>
              </a:extLst>
            </p:cNvPr>
            <p:cNvSpPr txBox="1"/>
            <p:nvPr/>
          </p:nvSpPr>
          <p:spPr>
            <a:xfrm>
              <a:off x="7090434" y="5030542"/>
              <a:ext cx="138430" cy="3302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i="1" spc="-5" dirty="0">
                  <a:latin typeface="Times New Roman"/>
                  <a:cs typeface="Times New Roman"/>
                </a:rPr>
                <a:t>e</a:t>
              </a:r>
              <a:endParaRPr sz="2000">
                <a:latin typeface="Times New Roman"/>
                <a:cs typeface="Times New Roman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8179E8B8-130E-B469-62B2-F643BBBCEFDF}"/>
              </a:ext>
            </a:extLst>
          </p:cNvPr>
          <p:cNvGrpSpPr/>
          <p:nvPr/>
        </p:nvGrpSpPr>
        <p:grpSpPr>
          <a:xfrm>
            <a:off x="6763470" y="5579285"/>
            <a:ext cx="2184585" cy="875944"/>
            <a:chOff x="1219197" y="4626715"/>
            <a:chExt cx="2184585" cy="875944"/>
          </a:xfrm>
        </p:grpSpPr>
        <p:sp>
          <p:nvSpPr>
            <p:cNvPr id="103" name="对话气泡: 圆角矩形 102">
              <a:extLst>
                <a:ext uri="{FF2B5EF4-FFF2-40B4-BE49-F238E27FC236}">
                  <a16:creationId xmlns:a16="http://schemas.microsoft.com/office/drawing/2014/main" id="{19102240-FFD0-27C3-D62D-DEA954A1476F}"/>
                </a:ext>
              </a:extLst>
            </p:cNvPr>
            <p:cNvSpPr/>
            <p:nvPr/>
          </p:nvSpPr>
          <p:spPr>
            <a:xfrm rot="10800000" flipV="1">
              <a:off x="1219197" y="4626715"/>
              <a:ext cx="2184585" cy="875944"/>
            </a:xfrm>
            <a:prstGeom prst="wedgeRoundRectCallout">
              <a:avLst>
                <a:gd name="adj1" fmla="val 54255"/>
                <a:gd name="adj2" fmla="val -39300"/>
                <a:gd name="adj3" fmla="val 16667"/>
              </a:avLst>
            </a:prstGeom>
            <a:solidFill>
              <a:srgbClr val="F5E7BD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sz="1700" dirty="0">
                  <a:solidFill>
                    <a:sysClr val="windowText" lastClr="000000"/>
                  </a:solidFill>
                </a:rPr>
                <a:t> </a:t>
              </a:r>
              <a:endParaRPr lang="en-US" altLang="zh-CN" sz="1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object 11">
              <a:extLst>
                <a:ext uri="{FF2B5EF4-FFF2-40B4-BE49-F238E27FC236}">
                  <a16:creationId xmlns:a16="http://schemas.microsoft.com/office/drawing/2014/main" id="{46B7B018-5B01-8151-9CA1-81C139F70F86}"/>
                </a:ext>
              </a:extLst>
            </p:cNvPr>
            <p:cNvSpPr txBox="1"/>
            <p:nvPr/>
          </p:nvSpPr>
          <p:spPr>
            <a:xfrm>
              <a:off x="1319261" y="4654402"/>
              <a:ext cx="1910352" cy="75084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1600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包含了归约</a:t>
              </a:r>
              <a:r>
                <a:rPr lang="en-US" altLang="zh-CN" sz="1600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zh-CN" altLang="en-US" sz="1600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归约冲突：应该把</a:t>
              </a:r>
              <a:r>
                <a:rPr lang="en-US" altLang="zh-CN" sz="1600" i="1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sz="1600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归约成为</a:t>
              </a:r>
              <a:r>
                <a:rPr lang="en-US" altLang="zh-CN" sz="1600" i="1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sz="1600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还是</a:t>
              </a:r>
              <a:r>
                <a:rPr lang="en-US" altLang="zh-CN" sz="1600" i="1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zh-CN" altLang="en-US" sz="1600" spc="-5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？</a:t>
              </a:r>
              <a:endParaRPr lang="en-US" altLang="zh-CN" sz="16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0398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161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2958EFD-A3C2-389D-5CED-61673557A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r>
              <a:rPr lang="zh-CN" altLang="en-US" spc="-5" dirty="0">
                <a:solidFill>
                  <a:schemeClr val="bg1"/>
                </a:solidFill>
              </a:rPr>
              <a:t>解析表构造算法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EF98830-E968-CB09-7546-9981A2F75F48}"/>
              </a:ext>
            </a:extLst>
          </p:cNvPr>
          <p:cNvGrpSpPr/>
          <p:nvPr/>
        </p:nvGrpSpPr>
        <p:grpSpPr>
          <a:xfrm>
            <a:off x="361552" y="1313569"/>
            <a:ext cx="8672281" cy="3780532"/>
            <a:chOff x="361552" y="1313569"/>
            <a:chExt cx="8672281" cy="378053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DA4A9E8-5181-A40E-AAF8-BFE199743DA9}"/>
                </a:ext>
              </a:extLst>
            </p:cNvPr>
            <p:cNvSpPr txBox="1"/>
            <p:nvPr/>
          </p:nvSpPr>
          <p:spPr>
            <a:xfrm>
              <a:off x="361552" y="1313569"/>
              <a:ext cx="86722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4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Constructing an LALR(1)-parsing table</a:t>
              </a:r>
              <a:endParaRPr lang="zh-CN" altLang="en-US" sz="24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  <p:pic>
          <p:nvPicPr>
            <p:cNvPr id="14" name="图片 13" descr="\documentclass[a4paper, 12pt]{extarticle}&#10;\usepackage{amsmath}&#10;\pagestyle{empty}&#10;\usepackage{enumitem}&#10;\usepackage[dvipsnames]{xcolor}&#10;\usepackage{geometry}&#10;\geometry{a4paper,scale=0.68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增广文法$G'$&#10;\STATE \hspace{0cm}     \textbf{输出}：$G'$的LALR(1)语法分析表&#10;\vspace{0.2cm}&#10;\STATE \hspace{0cm}     {\color{blue}1)} 构造$G'$的规范LR(1)项集族$C=\left\{I_0, I_1, \cdots, I_n\right\}$&#10;\STATE \hspace{0cm}     {\color{blue}2)} 对于LR(1)中的每个核心，找出所有具有该核心的项集，并把这些项集替换为它们的并集&#10;\STATE \hspace{0cm}     {\color{blue}3)} 令 $C'=\left\{J_0, J_1, \cdots, J_m\right\}$ 是得到的 $\mathrm{LR}(1)$ 项集族。按照LR分析表的构造方法得到ACTION表 (如果存在冲突，则这个文法不是LALR(1)文法)&#10;\STATE \hspace{0cm}     {\color{blue}4)} $\mathrm{GOTO}$ 表的构造：设 $J$ 是一个或者多个 LR(1)项集 (包括&#10;$\left.I_1\right)$ 的并集, 令 $K$ 是所有和 $\mathrm{GOTO}\left(I_1, X\right)$ 具有相同核心的 项集的并集，那么 $\mathrm{GOTO}(J, X)=K$&#10;\end{algorithmic}&#10;\end{algorithm}&#10;&#10;&#10;\end{document} " title="IguanaTex Bitmap Display">
              <a:extLst>
                <a:ext uri="{FF2B5EF4-FFF2-40B4-BE49-F238E27FC236}">
                  <a16:creationId xmlns:a16="http://schemas.microsoft.com/office/drawing/2014/main" id="{7E7E1A0D-748A-1C9F-A1F8-ABC0DB4AE58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63" y="1811367"/>
              <a:ext cx="8502832" cy="3282734"/>
            </a:xfrm>
            <a:prstGeom prst="rect">
              <a:avLst/>
            </a:prstGeom>
          </p:spPr>
        </p:pic>
      </p:grpSp>
      <p:sp>
        <p:nvSpPr>
          <p:cNvPr id="3" name="object 3 1 1">
            <a:extLst>
              <a:ext uri="{FF2B5EF4-FFF2-40B4-BE49-F238E27FC236}">
                <a16:creationId xmlns:a16="http://schemas.microsoft.com/office/drawing/2014/main" id="{587838E1-AE14-EFEF-F657-B6CDBD950FE3}"/>
              </a:ext>
            </a:extLst>
          </p:cNvPr>
          <p:cNvSpPr txBox="1"/>
          <p:nvPr/>
        </p:nvSpPr>
        <p:spPr>
          <a:xfrm>
            <a:off x="356498" y="712164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81059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162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r>
              <a:rPr lang="zh-CN" altLang="en-US" spc="-5" dirty="0">
                <a:solidFill>
                  <a:schemeClr val="bg1"/>
                </a:solidFill>
              </a:rPr>
              <a:t>解析表构造算法</a:t>
            </a:r>
          </a:p>
        </p:txBody>
      </p:sp>
      <p:sp>
        <p:nvSpPr>
          <p:cNvPr id="11" name="object 3 1">
            <a:extLst>
              <a:ext uri="{FF2B5EF4-FFF2-40B4-BE49-F238E27FC236}">
                <a16:creationId xmlns:a16="http://schemas.microsoft.com/office/drawing/2014/main" id="{BB155059-9B95-F962-BA4E-27983E9716B5}"/>
              </a:ext>
            </a:extLst>
          </p:cNvPr>
          <p:cNvSpPr txBox="1"/>
          <p:nvPr/>
        </p:nvSpPr>
        <p:spPr>
          <a:xfrm>
            <a:off x="310199" y="774079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2880DA-A212-A89D-ED00-1C653378EB02}"/>
              </a:ext>
            </a:extLst>
          </p:cNvPr>
          <p:cNvGrpSpPr>
            <a:grpSpLocks noChangeAspect="1"/>
          </p:cNvGrpSpPr>
          <p:nvPr/>
        </p:nvGrpSpPr>
        <p:grpSpPr>
          <a:xfrm>
            <a:off x="4171550" y="1370313"/>
            <a:ext cx="2666683" cy="2775527"/>
            <a:chOff x="2274728" y="1536341"/>
            <a:chExt cx="4667696" cy="48582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2DC8B3-AD21-DAB7-A3CC-2F32738B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4728" y="1536341"/>
              <a:ext cx="4667696" cy="4858214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12" name="流程图: 接点 11">
              <a:extLst>
                <a:ext uri="{FF2B5EF4-FFF2-40B4-BE49-F238E27FC236}">
                  <a16:creationId xmlns:a16="http://schemas.microsoft.com/office/drawing/2014/main" id="{EC459C88-DE07-FD73-4367-DCAAA48255B9}"/>
                </a:ext>
              </a:extLst>
            </p:cNvPr>
            <p:cNvSpPr/>
            <p:nvPr/>
          </p:nvSpPr>
          <p:spPr>
            <a:xfrm>
              <a:off x="2714625" y="6026150"/>
              <a:ext cx="457200" cy="273050"/>
            </a:xfrm>
            <a:prstGeom prst="flowChartConnector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流程图: 接点 12">
              <a:extLst>
                <a:ext uri="{FF2B5EF4-FFF2-40B4-BE49-F238E27FC236}">
                  <a16:creationId xmlns:a16="http://schemas.microsoft.com/office/drawing/2014/main" id="{71C4439A-1437-437A-7640-D2B1EE8B9E6A}"/>
                </a:ext>
              </a:extLst>
            </p:cNvPr>
            <p:cNvSpPr/>
            <p:nvPr/>
          </p:nvSpPr>
          <p:spPr>
            <a:xfrm>
              <a:off x="2714625" y="5651500"/>
              <a:ext cx="457200" cy="273050"/>
            </a:xfrm>
            <a:prstGeom prst="flowChartConnector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流程图: 接点 13">
              <a:extLst>
                <a:ext uri="{FF2B5EF4-FFF2-40B4-BE49-F238E27FC236}">
                  <a16:creationId xmlns:a16="http://schemas.microsoft.com/office/drawing/2014/main" id="{560C05C5-97FF-1868-E600-A67C85F66EF5}"/>
                </a:ext>
              </a:extLst>
            </p:cNvPr>
            <p:cNvSpPr/>
            <p:nvPr/>
          </p:nvSpPr>
          <p:spPr>
            <a:xfrm>
              <a:off x="2714625" y="4184650"/>
              <a:ext cx="457200" cy="273050"/>
            </a:xfrm>
            <a:prstGeom prst="flowChartConnector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流程图: 接点 14">
              <a:extLst>
                <a:ext uri="{FF2B5EF4-FFF2-40B4-BE49-F238E27FC236}">
                  <a16:creationId xmlns:a16="http://schemas.microsoft.com/office/drawing/2014/main" id="{DAD15EB4-5255-49E9-F47B-5D788E4F9C9B}"/>
                </a:ext>
              </a:extLst>
            </p:cNvPr>
            <p:cNvSpPr/>
            <p:nvPr/>
          </p:nvSpPr>
          <p:spPr>
            <a:xfrm>
              <a:off x="2714625" y="5283200"/>
              <a:ext cx="457200" cy="273050"/>
            </a:xfrm>
            <a:prstGeom prst="flowChartConnector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流程图: 接点 15">
              <a:extLst>
                <a:ext uri="{FF2B5EF4-FFF2-40B4-BE49-F238E27FC236}">
                  <a16:creationId xmlns:a16="http://schemas.microsoft.com/office/drawing/2014/main" id="{50166525-4518-1721-53A7-D2A2B4BDA1FD}"/>
                </a:ext>
              </a:extLst>
            </p:cNvPr>
            <p:cNvSpPr/>
            <p:nvPr/>
          </p:nvSpPr>
          <p:spPr>
            <a:xfrm>
              <a:off x="2714625" y="3822700"/>
              <a:ext cx="457200" cy="273050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79478E2B-8DA6-16C8-CDD7-06CF154F9E39}"/>
                </a:ext>
              </a:extLst>
            </p:cNvPr>
            <p:cNvSpPr/>
            <p:nvPr/>
          </p:nvSpPr>
          <p:spPr>
            <a:xfrm>
              <a:off x="2714625" y="4902200"/>
              <a:ext cx="457200" cy="273050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F866128-DBCA-4900-46D0-A4B368815E00}"/>
              </a:ext>
            </a:extLst>
          </p:cNvPr>
          <p:cNvGrpSpPr/>
          <p:nvPr/>
        </p:nvGrpSpPr>
        <p:grpSpPr>
          <a:xfrm>
            <a:off x="7051849" y="931817"/>
            <a:ext cx="1961521" cy="1615440"/>
            <a:chOff x="7182479" y="975360"/>
            <a:chExt cx="1803876" cy="146913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94F67CD-5F5E-50BA-B383-F88F0CD8C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2479" y="975360"/>
              <a:ext cx="1803876" cy="1469136"/>
            </a:xfrm>
            <a:custGeom>
              <a:avLst/>
              <a:gdLst>
                <a:gd name="connsiteX0" fmla="*/ 0 w 1803876"/>
                <a:gd name="connsiteY0" fmla="*/ 0 h 1469136"/>
                <a:gd name="connsiteX1" fmla="*/ 583253 w 1803876"/>
                <a:gd name="connsiteY1" fmla="*/ 0 h 1469136"/>
                <a:gd name="connsiteX2" fmla="*/ 1184545 w 1803876"/>
                <a:gd name="connsiteY2" fmla="*/ 0 h 1469136"/>
                <a:gd name="connsiteX3" fmla="*/ 1803876 w 1803876"/>
                <a:gd name="connsiteY3" fmla="*/ 0 h 1469136"/>
                <a:gd name="connsiteX4" fmla="*/ 1803876 w 1803876"/>
                <a:gd name="connsiteY4" fmla="*/ 445638 h 1469136"/>
                <a:gd name="connsiteX5" fmla="*/ 1803876 w 1803876"/>
                <a:gd name="connsiteY5" fmla="*/ 905967 h 1469136"/>
                <a:gd name="connsiteX6" fmla="*/ 1803876 w 1803876"/>
                <a:gd name="connsiteY6" fmla="*/ 1469136 h 1469136"/>
                <a:gd name="connsiteX7" fmla="*/ 1202584 w 1803876"/>
                <a:gd name="connsiteY7" fmla="*/ 1469136 h 1469136"/>
                <a:gd name="connsiteX8" fmla="*/ 637370 w 1803876"/>
                <a:gd name="connsiteY8" fmla="*/ 1469136 h 1469136"/>
                <a:gd name="connsiteX9" fmla="*/ 0 w 1803876"/>
                <a:gd name="connsiteY9" fmla="*/ 1469136 h 1469136"/>
                <a:gd name="connsiteX10" fmla="*/ 0 w 1803876"/>
                <a:gd name="connsiteY10" fmla="*/ 1008807 h 1469136"/>
                <a:gd name="connsiteX11" fmla="*/ 0 w 1803876"/>
                <a:gd name="connsiteY11" fmla="*/ 548477 h 1469136"/>
                <a:gd name="connsiteX12" fmla="*/ 0 w 1803876"/>
                <a:gd name="connsiteY12" fmla="*/ 0 h 146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76" h="1469136" fill="none" extrusionOk="0">
                  <a:moveTo>
                    <a:pt x="0" y="0"/>
                  </a:moveTo>
                  <a:cubicBezTo>
                    <a:pt x="161765" y="20632"/>
                    <a:pt x="297237" y="-1895"/>
                    <a:pt x="583253" y="0"/>
                  </a:cubicBezTo>
                  <a:cubicBezTo>
                    <a:pt x="869269" y="1895"/>
                    <a:pt x="1012494" y="-27949"/>
                    <a:pt x="1184545" y="0"/>
                  </a:cubicBezTo>
                  <a:cubicBezTo>
                    <a:pt x="1356596" y="27949"/>
                    <a:pt x="1672732" y="-4205"/>
                    <a:pt x="1803876" y="0"/>
                  </a:cubicBezTo>
                  <a:cubicBezTo>
                    <a:pt x="1812195" y="109781"/>
                    <a:pt x="1825198" y="336417"/>
                    <a:pt x="1803876" y="445638"/>
                  </a:cubicBezTo>
                  <a:cubicBezTo>
                    <a:pt x="1782554" y="554859"/>
                    <a:pt x="1805402" y="686039"/>
                    <a:pt x="1803876" y="905967"/>
                  </a:cubicBezTo>
                  <a:cubicBezTo>
                    <a:pt x="1802350" y="1125895"/>
                    <a:pt x="1820816" y="1338560"/>
                    <a:pt x="1803876" y="1469136"/>
                  </a:cubicBezTo>
                  <a:cubicBezTo>
                    <a:pt x="1590542" y="1481413"/>
                    <a:pt x="1404468" y="1446164"/>
                    <a:pt x="1202584" y="1469136"/>
                  </a:cubicBezTo>
                  <a:cubicBezTo>
                    <a:pt x="1000700" y="1492108"/>
                    <a:pt x="773109" y="1492401"/>
                    <a:pt x="637370" y="1469136"/>
                  </a:cubicBezTo>
                  <a:cubicBezTo>
                    <a:pt x="501631" y="1445871"/>
                    <a:pt x="258776" y="1446354"/>
                    <a:pt x="0" y="1469136"/>
                  </a:cubicBezTo>
                  <a:cubicBezTo>
                    <a:pt x="178" y="1315130"/>
                    <a:pt x="12266" y="1122816"/>
                    <a:pt x="0" y="1008807"/>
                  </a:cubicBezTo>
                  <a:cubicBezTo>
                    <a:pt x="-12266" y="894798"/>
                    <a:pt x="3371" y="653607"/>
                    <a:pt x="0" y="548477"/>
                  </a:cubicBezTo>
                  <a:cubicBezTo>
                    <a:pt x="-3371" y="443347"/>
                    <a:pt x="24916" y="247167"/>
                    <a:pt x="0" y="0"/>
                  </a:cubicBezTo>
                  <a:close/>
                </a:path>
                <a:path w="1803876" h="1469136" stroke="0" extrusionOk="0">
                  <a:moveTo>
                    <a:pt x="0" y="0"/>
                  </a:moveTo>
                  <a:cubicBezTo>
                    <a:pt x="217854" y="6225"/>
                    <a:pt x="326697" y="-4495"/>
                    <a:pt x="601292" y="0"/>
                  </a:cubicBezTo>
                  <a:cubicBezTo>
                    <a:pt x="875887" y="4495"/>
                    <a:pt x="1071254" y="22736"/>
                    <a:pt x="1220623" y="0"/>
                  </a:cubicBezTo>
                  <a:cubicBezTo>
                    <a:pt x="1369992" y="-22736"/>
                    <a:pt x="1523247" y="-12849"/>
                    <a:pt x="1803876" y="0"/>
                  </a:cubicBezTo>
                  <a:cubicBezTo>
                    <a:pt x="1811993" y="108941"/>
                    <a:pt x="1827856" y="366104"/>
                    <a:pt x="1803876" y="504403"/>
                  </a:cubicBezTo>
                  <a:cubicBezTo>
                    <a:pt x="1779896" y="642702"/>
                    <a:pt x="1815370" y="864933"/>
                    <a:pt x="1803876" y="1023498"/>
                  </a:cubicBezTo>
                  <a:cubicBezTo>
                    <a:pt x="1792382" y="1182063"/>
                    <a:pt x="1795012" y="1264578"/>
                    <a:pt x="1803876" y="1469136"/>
                  </a:cubicBezTo>
                  <a:cubicBezTo>
                    <a:pt x="1549210" y="1452719"/>
                    <a:pt x="1393217" y="1483283"/>
                    <a:pt x="1256700" y="1469136"/>
                  </a:cubicBezTo>
                  <a:cubicBezTo>
                    <a:pt x="1120183" y="1454989"/>
                    <a:pt x="895015" y="1454322"/>
                    <a:pt x="655408" y="1469136"/>
                  </a:cubicBezTo>
                  <a:cubicBezTo>
                    <a:pt x="415801" y="1483950"/>
                    <a:pt x="131807" y="1469818"/>
                    <a:pt x="0" y="1469136"/>
                  </a:cubicBezTo>
                  <a:cubicBezTo>
                    <a:pt x="-3117" y="1288851"/>
                    <a:pt x="-3418" y="1198369"/>
                    <a:pt x="0" y="994115"/>
                  </a:cubicBezTo>
                  <a:cubicBezTo>
                    <a:pt x="3418" y="789861"/>
                    <a:pt x="13841" y="732562"/>
                    <a:pt x="0" y="504403"/>
                  </a:cubicBezTo>
                  <a:cubicBezTo>
                    <a:pt x="-13841" y="276244"/>
                    <a:pt x="-19872" y="185178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9617555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75761EA-B283-93E9-A381-6FFD7B7CC4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4000" y="1577181"/>
              <a:ext cx="284643" cy="384969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C369B00F-D7FE-3569-A415-39E83F103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7350" y="1860550"/>
              <a:ext cx="146050" cy="450850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E7A01D4-918F-C3CA-7B85-B5DEBA91CD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3600" y="1543050"/>
              <a:ext cx="260350" cy="431800"/>
            </a:xfrm>
            <a:prstGeom prst="straightConnector1">
              <a:avLst/>
            </a:prstGeom>
            <a:ln w="12700">
              <a:solidFill>
                <a:srgbClr val="FFC000"/>
              </a:solidFill>
              <a:prstDash val="sysDot"/>
              <a:headEnd type="triangle" w="sm" len="sm"/>
              <a:tailEnd type="triangl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3F2A587-540E-977F-57AB-6FA62DEA2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45" y="1611797"/>
            <a:ext cx="1440727" cy="753690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33" name="图片 32" descr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\begin{tabular}{c|ccc|cc}&#10;\hline \hline \multirow{2}{*}{ 状态 } &amp; \multicolumn{3}{|c|}{ ACTION } &amp; \multicolumn{2}{c}{ GOTO } \\&#10;\cline { 2 - 6 } &amp; $c$ &amp; $d$ &amp; $\$$ &amp; $S$ &amp; $C$ \\&#10;\hline 0 &amp; $\mathrm{~s} 36$ &amp; $\mathrm{~s} 47$ &amp; &amp; 1 &amp; 2 \\&#10;1 &amp; &amp; &amp; $\mathrm{accept}$ &amp; &amp; \\&#10;2 &amp; $\mathrm{~s} 36$ &amp; $\mathrm{~s} 47$ &amp; &amp; &amp; 5 \\&#10;36 &amp; $\mathrm{~s} 36$ &amp; $\mathrm{~s} 47$ &amp; &amp; &amp; 89 \\&#10;47 &amp; $\mathrm{r} 3$ &amp; $\mathrm{r} 3$ &amp; $\mathrm{r} 3$ &amp; &amp; \\&#10;5 &amp; &amp; &amp; $\mathrm{r} 1$ &amp; \\&#10;89 &amp; $\mathrm{r} 2$ &amp; $\mathrm{r} 2$ &amp; $\mathrm{r} 2$ &amp; \\&#10;\hline&#10;\end{tabular}&#10;&#10;\end{document} " title="IguanaTex Bitmap Display">
            <a:extLst>
              <a:ext uri="{FF2B5EF4-FFF2-40B4-BE49-F238E27FC236}">
                <a16:creationId xmlns:a16="http://schemas.microsoft.com/office/drawing/2014/main" id="{5C4094CE-8E84-AA2B-A811-9DBFBA03C2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25" y="4383276"/>
            <a:ext cx="3786678" cy="2311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842FE4CE-CACB-07EC-A9D4-0A7D4C7BE8FB}"/>
              </a:ext>
            </a:extLst>
          </p:cNvPr>
          <p:cNvSpPr/>
          <p:nvPr/>
        </p:nvSpPr>
        <p:spPr>
          <a:xfrm>
            <a:off x="1275714" y="5691505"/>
            <a:ext cx="2564765" cy="20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AF5299D-6524-0C2C-3594-A70DEA994C05}"/>
              </a:ext>
            </a:extLst>
          </p:cNvPr>
          <p:cNvSpPr/>
          <p:nvPr/>
        </p:nvSpPr>
        <p:spPr>
          <a:xfrm>
            <a:off x="1275714" y="5942965"/>
            <a:ext cx="2564765" cy="2063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AD3F86C-40EC-F828-568F-5CD69B509AA7}"/>
              </a:ext>
            </a:extLst>
          </p:cNvPr>
          <p:cNvSpPr/>
          <p:nvPr/>
        </p:nvSpPr>
        <p:spPr>
          <a:xfrm>
            <a:off x="1275714" y="6445885"/>
            <a:ext cx="2564765" cy="2063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165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163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r>
              <a:rPr lang="zh-CN" altLang="en-US" spc="-5" dirty="0">
                <a:solidFill>
                  <a:schemeClr val="bg1"/>
                </a:solidFill>
              </a:rPr>
              <a:t>分析器和</a:t>
            </a:r>
            <a:r>
              <a:rPr lang="en-US" altLang="zh-CN" spc="-5" dirty="0">
                <a:solidFill>
                  <a:schemeClr val="bg1"/>
                </a:solidFill>
              </a:rPr>
              <a:t>LR(1)</a:t>
            </a:r>
            <a:r>
              <a:rPr lang="zh-CN" altLang="en-US" spc="-5" dirty="0">
                <a:solidFill>
                  <a:schemeClr val="bg1"/>
                </a:solidFill>
              </a:rPr>
              <a:t>分析器</a:t>
            </a:r>
          </a:p>
        </p:txBody>
      </p:sp>
      <p:sp>
        <p:nvSpPr>
          <p:cNvPr id="11" name="object 3 1 1">
            <a:extLst>
              <a:ext uri="{FF2B5EF4-FFF2-40B4-BE49-F238E27FC236}">
                <a16:creationId xmlns:a16="http://schemas.microsoft.com/office/drawing/2014/main" id="{BB155059-9B95-F962-BA4E-27983E9716B5}"/>
              </a:ext>
            </a:extLst>
          </p:cNvPr>
          <p:cNvSpPr txBox="1"/>
          <p:nvPr/>
        </p:nvSpPr>
        <p:spPr>
          <a:xfrm>
            <a:off x="310199" y="715881"/>
            <a:ext cx="8692287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处理语法正确的输入时，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语法分析器和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语法分析器的动作序列完全相同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object 5 1 2 2 2 2 1 2 1">
            <a:extLst>
              <a:ext uri="{FF2B5EF4-FFF2-40B4-BE49-F238E27FC236}">
                <a16:creationId xmlns:a16="http://schemas.microsoft.com/office/drawing/2014/main" id="{ED88FB96-3CBA-8145-718C-92FFA64EAE5E}"/>
              </a:ext>
            </a:extLst>
          </p:cNvPr>
          <p:cNvSpPr txBox="1"/>
          <p:nvPr/>
        </p:nvSpPr>
        <p:spPr>
          <a:xfrm>
            <a:off x="343713" y="1582270"/>
            <a:ext cx="8800287" cy="4751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栈中的状态名字不同，但是状态序列之间有对应关系</a:t>
            </a:r>
            <a:r>
              <a:rPr lang="en-US" altLang="zh-CN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0" name="object 5 1 2 2 2 2 1 2 2">
            <a:extLst>
              <a:ext uri="{FF2B5EF4-FFF2-40B4-BE49-F238E27FC236}">
                <a16:creationId xmlns:a16="http://schemas.microsoft.com/office/drawing/2014/main" id="{842503F3-13BB-1EB4-E047-A3A9687453C7}"/>
              </a:ext>
            </a:extLst>
          </p:cNvPr>
          <p:cNvSpPr txBox="1"/>
          <p:nvPr/>
        </p:nvSpPr>
        <p:spPr>
          <a:xfrm>
            <a:off x="343713" y="1981200"/>
            <a:ext cx="8658773" cy="1711366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分析器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压入状态</a:t>
            </a:r>
            <a:r>
              <a:rPr lang="en-US" altLang="zh-CN" sz="2400" i="1" spc="2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，那么</a:t>
            </a:r>
            <a:r>
              <a:rPr lang="en-US" altLang="zh-CN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LALR(1)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分析器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压入</a:t>
            </a:r>
            <a:r>
              <a:rPr lang="en-US" altLang="zh-CN" sz="2400" i="1" spc="2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对应的合并项集</a:t>
            </a:r>
            <a:endParaRPr lang="en-US" altLang="zh-CN" sz="2400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83666" lvl="2" indent="-457200">
              <a:spcBef>
                <a:spcPts val="825"/>
              </a:spcBef>
              <a:buClr>
                <a:srgbClr val="CC9900"/>
              </a:buClr>
              <a:buSzPct val="69642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19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比如前例，</a:t>
            </a:r>
            <a:r>
              <a:rPr lang="zh-CN" altLang="en-US" sz="19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19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19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分析器</a:t>
            </a:r>
            <a:r>
              <a:rPr lang="zh-CN" altLang="en-US" sz="19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压入状</a:t>
            </a:r>
            <a:r>
              <a:rPr lang="zh-CN" altLang="en-US" sz="19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</a:t>
            </a:r>
            <a:r>
              <a:rPr lang="en-US" altLang="zh-CN" sz="1900" i="1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900" spc="-7" baseline="-21367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9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zh-CN" altLang="en-US" sz="1900" spc="2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900" spc="2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LALR(1)</a:t>
            </a:r>
            <a:r>
              <a:rPr lang="zh-CN" altLang="en-US" sz="19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r>
              <a:rPr lang="zh-CN" altLang="en-US" sz="1900" spc="-2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器</a:t>
            </a:r>
            <a:r>
              <a:rPr lang="zh-CN" altLang="en-US" sz="19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压入</a:t>
            </a:r>
            <a:r>
              <a:rPr lang="zh-CN" altLang="en-US" sz="1900" spc="-2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</a:t>
            </a:r>
            <a:r>
              <a:rPr lang="zh-CN" altLang="en-US" sz="19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态</a:t>
            </a:r>
            <a:r>
              <a:rPr lang="en-US" altLang="zh-CN" sz="1900" i="1" spc="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900" spc="15" baseline="-21367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36</a:t>
            </a:r>
            <a:endParaRPr lang="zh-CN" altLang="en-US" sz="1900" baseline="-21367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83666" lvl="2" indent="-457200">
              <a:spcBef>
                <a:spcPts val="825"/>
              </a:spcBef>
              <a:buClr>
                <a:srgbClr val="CC9900"/>
              </a:buClr>
              <a:buSzPct val="69642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9" name="object 3 1 2">
            <a:extLst>
              <a:ext uri="{FF2B5EF4-FFF2-40B4-BE49-F238E27FC236}">
                <a16:creationId xmlns:a16="http://schemas.microsoft.com/office/drawing/2014/main" id="{A0EDB23B-BB0D-183E-17FF-0EF3895ABBDA}"/>
              </a:ext>
            </a:extLst>
          </p:cNvPr>
          <p:cNvSpPr txBox="1"/>
          <p:nvPr/>
        </p:nvSpPr>
        <p:spPr>
          <a:xfrm>
            <a:off x="343713" y="5791200"/>
            <a:ext cx="8692287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当处理错误的输入时，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可能多执行一些归约动作，但不会多移入符号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AC5EE42-7B61-D662-3519-2AD635AABECE}"/>
              </a:ext>
            </a:extLst>
          </p:cNvPr>
          <p:cNvGrpSpPr>
            <a:grpSpLocks noChangeAspect="1"/>
          </p:cNvGrpSpPr>
          <p:nvPr/>
        </p:nvGrpSpPr>
        <p:grpSpPr>
          <a:xfrm>
            <a:off x="6168976" y="3330512"/>
            <a:ext cx="2631311" cy="1502222"/>
            <a:chOff x="5273738" y="3669489"/>
            <a:chExt cx="2833720" cy="1617777"/>
          </a:xfrm>
        </p:grpSpPr>
        <p:pic>
          <p:nvPicPr>
            <p:cNvPr id="31" name="图片 30" descr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\begin{tabular}{c|ccc|cc}&#10;\hline \hline \multirow{2}{*}{ STATE } &amp; \multicolumn{3}{|c|}{ ACTION } &amp; \multicolumn{2}{c}{ GOTO } \\&#10;\cline { 2 - 6 } &amp; $c$ &amp; $d$ &amp; $\$$ &amp; $S$ &amp; $C$ \\&#10;\hline 0 &amp; $\mathrm{~s} 36$ &amp; $\mathrm{~s} 47$ &amp; &amp; 1 &amp; 2 \\&#10;1 &amp; &amp; &amp; $\mathrm{accept}$ &amp; &amp; \\&#10;2 &amp; $\mathrm{~s} 36$ &amp; $\mathrm{~s} 47$ &amp; &amp; &amp; 5 \\&#10;36 &amp; $\mathrm{~s} 36$ &amp; $\mathrm{~s} 47$ &amp; &amp; &amp; 89 \\&#10;47 &amp; $\mathrm{r} 3$ &amp; $\mathrm{r} 3$ &amp; $\mathrm{r} 3$ &amp; &amp; \\&#10;5 &amp; &amp; &amp; $\mathrm{r} 1$ &amp; \\&#10;89 &amp; $\mathrm{r} 2$ &amp; $\mathrm{r} 2$ &amp; $\mathrm{r} 2$ &amp; \\&#10;\hline&#10;\end{tabular}&#10;&#10;\end{document} " title="IguanaTex Bitmap Display">
              <a:extLst>
                <a:ext uri="{FF2B5EF4-FFF2-40B4-BE49-F238E27FC236}">
                  <a16:creationId xmlns:a16="http://schemas.microsoft.com/office/drawing/2014/main" id="{275AC004-4DDB-F98B-918B-B252F3BE555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738" y="3669489"/>
              <a:ext cx="2833720" cy="16177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B02BBA4-E17C-6971-9F32-3F600228DE19}"/>
                </a:ext>
              </a:extLst>
            </p:cNvPr>
            <p:cNvSpPr/>
            <p:nvPr/>
          </p:nvSpPr>
          <p:spPr>
            <a:xfrm>
              <a:off x="5424790" y="4585249"/>
              <a:ext cx="1795335" cy="1444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E023B6A-9EFE-8C23-C3BC-487A23914481}"/>
                </a:ext>
              </a:extLst>
            </p:cNvPr>
            <p:cNvSpPr/>
            <p:nvPr/>
          </p:nvSpPr>
          <p:spPr>
            <a:xfrm>
              <a:off x="5424790" y="4761271"/>
              <a:ext cx="1795335" cy="14446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5841559-FBAE-D759-1D69-654464104F56}"/>
                </a:ext>
              </a:extLst>
            </p:cNvPr>
            <p:cNvSpPr/>
            <p:nvPr/>
          </p:nvSpPr>
          <p:spPr>
            <a:xfrm>
              <a:off x="5424790" y="5113315"/>
              <a:ext cx="1795335" cy="14446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F94F347B-39A9-2EAF-83EC-2A27CA4A9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307220"/>
            <a:ext cx="2395266" cy="2493032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67864121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164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LALR(1)</a:t>
            </a:r>
            <a:r>
              <a:rPr lang="zh-CN" altLang="en-US" spc="-5" dirty="0">
                <a:solidFill>
                  <a:schemeClr val="bg1"/>
                </a:solidFill>
              </a:rPr>
              <a:t>技术的本质</a:t>
            </a:r>
          </a:p>
        </p:txBody>
      </p:sp>
      <p:sp>
        <p:nvSpPr>
          <p:cNvPr id="11" name="object 3 1 1">
            <a:extLst>
              <a:ext uri="{FF2B5EF4-FFF2-40B4-BE49-F238E27FC236}">
                <a16:creationId xmlns:a16="http://schemas.microsoft.com/office/drawing/2014/main" id="{BB155059-9B95-F962-BA4E-27983E9716B5}"/>
              </a:ext>
            </a:extLst>
          </p:cNvPr>
          <p:cNvSpPr txBox="1"/>
          <p:nvPr/>
        </p:nvSpPr>
        <p:spPr>
          <a:xfrm>
            <a:off x="310199" y="918168"/>
            <a:ext cx="8692287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将规范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项集族中的同核心项集进行合并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object 5 1 2 2 2 2 1 2 1">
            <a:extLst>
              <a:ext uri="{FF2B5EF4-FFF2-40B4-BE49-F238E27FC236}">
                <a16:creationId xmlns:a16="http://schemas.microsoft.com/office/drawing/2014/main" id="{ED88FB96-3CBA-8145-718C-92FFA64EAE5E}"/>
              </a:ext>
            </a:extLst>
          </p:cNvPr>
          <p:cNvSpPr txBox="1"/>
          <p:nvPr/>
        </p:nvSpPr>
        <p:spPr>
          <a:xfrm>
            <a:off x="343713" y="1582270"/>
            <a:ext cx="8800287" cy="4751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使得分析表保持了</a:t>
            </a:r>
            <a:r>
              <a:rPr lang="en-US" altLang="zh-CN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LR(1)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项中的展望符信息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0" name="object 5 1 2 2 2 2 1 2 2">
            <a:extLst>
              <a:ext uri="{FF2B5EF4-FFF2-40B4-BE49-F238E27FC236}">
                <a16:creationId xmlns:a16="http://schemas.microsoft.com/office/drawing/2014/main" id="{842503F3-13BB-1EB4-E047-A3A9687453C7}"/>
              </a:ext>
            </a:extLst>
          </p:cNvPr>
          <p:cNvSpPr txBox="1"/>
          <p:nvPr/>
        </p:nvSpPr>
        <p:spPr>
          <a:xfrm>
            <a:off x="343713" y="2174834"/>
            <a:ext cx="8658773" cy="4751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又使状态数量减少到与</a:t>
            </a:r>
            <a:r>
              <a:rPr lang="en-US" altLang="zh-CN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SLR</a:t>
            </a:r>
            <a:r>
              <a:rPr lang="en-US" altLang="zh-CN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(1)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分析表的一样多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867321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165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二义性文法的使用</a:t>
            </a:r>
          </a:p>
        </p:txBody>
      </p:sp>
      <p:sp>
        <p:nvSpPr>
          <p:cNvPr id="11" name="object 3 1 1">
            <a:extLst>
              <a:ext uri="{FF2B5EF4-FFF2-40B4-BE49-F238E27FC236}">
                <a16:creationId xmlns:a16="http://schemas.microsoft.com/office/drawing/2014/main" id="{BB155059-9B95-F962-BA4E-27983E9716B5}"/>
              </a:ext>
            </a:extLst>
          </p:cNvPr>
          <p:cNvSpPr txBox="1"/>
          <p:nvPr/>
        </p:nvSpPr>
        <p:spPr>
          <a:xfrm>
            <a:off x="490206" y="1638543"/>
            <a:ext cx="8692287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然而，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某些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二义性文法是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object 5 1 2 2 2 2 1 2 1">
            <a:extLst>
              <a:ext uri="{FF2B5EF4-FFF2-40B4-BE49-F238E27FC236}">
                <a16:creationId xmlns:a16="http://schemas.microsoft.com/office/drawing/2014/main" id="{ED88FB96-3CBA-8145-718C-92FFA64EAE5E}"/>
              </a:ext>
            </a:extLst>
          </p:cNvPr>
          <p:cNvSpPr txBox="1"/>
          <p:nvPr/>
        </p:nvSpPr>
        <p:spPr>
          <a:xfrm>
            <a:off x="523720" y="2302645"/>
            <a:ext cx="8800287" cy="4751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可以简洁地描述某些语法结构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0" name="object 5 1 2 2 2 2 1 2 2">
            <a:extLst>
              <a:ext uri="{FF2B5EF4-FFF2-40B4-BE49-F238E27FC236}">
                <a16:creationId xmlns:a16="http://schemas.microsoft.com/office/drawing/2014/main" id="{842503F3-13BB-1EB4-E047-A3A9687453C7}"/>
              </a:ext>
            </a:extLst>
          </p:cNvPr>
          <p:cNvSpPr txBox="1"/>
          <p:nvPr/>
        </p:nvSpPr>
        <p:spPr>
          <a:xfrm>
            <a:off x="523720" y="2895209"/>
            <a:ext cx="8658773" cy="4751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将某些语法结构隔离出来，对其进行特殊处理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" name="object 3 1 1">
            <a:extLst>
              <a:ext uri="{FF2B5EF4-FFF2-40B4-BE49-F238E27FC236}">
                <a16:creationId xmlns:a16="http://schemas.microsoft.com/office/drawing/2014/main" id="{547284D6-70D5-67DB-002B-0DE5E0D2CB48}"/>
              </a:ext>
            </a:extLst>
          </p:cNvPr>
          <p:cNvSpPr txBox="1"/>
          <p:nvPr/>
        </p:nvSpPr>
        <p:spPr>
          <a:xfrm>
            <a:off x="479320" y="899882"/>
            <a:ext cx="8692287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二义性文法都不是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object 3 1 1">
            <a:extLst>
              <a:ext uri="{FF2B5EF4-FFF2-40B4-BE49-F238E27FC236}">
                <a16:creationId xmlns:a16="http://schemas.microsoft.com/office/drawing/2014/main" id="{10318816-F609-BA58-08A7-7A7D35BBEB36}"/>
              </a:ext>
            </a:extLst>
          </p:cNvPr>
          <p:cNvSpPr txBox="1"/>
          <p:nvPr/>
        </p:nvSpPr>
        <p:spPr>
          <a:xfrm>
            <a:off x="479320" y="3602204"/>
            <a:ext cx="8692287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如何处理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二义性文法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object 5 1 2 2 2 2 1 2 1">
            <a:extLst>
              <a:ext uri="{FF2B5EF4-FFF2-40B4-BE49-F238E27FC236}">
                <a16:creationId xmlns:a16="http://schemas.microsoft.com/office/drawing/2014/main" id="{2643D3E1-63FB-A901-D8F1-E269E5D5AD81}"/>
              </a:ext>
            </a:extLst>
          </p:cNvPr>
          <p:cNvSpPr txBox="1"/>
          <p:nvPr/>
        </p:nvSpPr>
        <p:spPr>
          <a:xfrm>
            <a:off x="512834" y="4266306"/>
            <a:ext cx="8800287" cy="4751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可以通过二义性消除规则来保证每个句子只有一棵解析树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9" name="object 5 1 2 2 2 2 1 2 2">
            <a:extLst>
              <a:ext uri="{FF2B5EF4-FFF2-40B4-BE49-F238E27FC236}">
                <a16:creationId xmlns:a16="http://schemas.microsoft.com/office/drawing/2014/main" id="{93A62B3F-E77D-2B87-E13B-8CCD915F7F06}"/>
              </a:ext>
            </a:extLst>
          </p:cNvPr>
          <p:cNvSpPr txBox="1"/>
          <p:nvPr/>
        </p:nvSpPr>
        <p:spPr>
          <a:xfrm>
            <a:off x="512834" y="4858870"/>
            <a:ext cx="8658773" cy="4751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可以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在</a:t>
            </a:r>
            <a:r>
              <a:rPr lang="en-US" altLang="zh-CN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LR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分析器中实现这样的规则</a:t>
            </a:r>
            <a:endParaRPr lang="en-US" altLang="zh-CN" sz="24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81793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166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二义性文法的使用</a:t>
            </a:r>
          </a:p>
        </p:txBody>
      </p:sp>
      <p:sp>
        <p:nvSpPr>
          <p:cNvPr id="3" name="object 3 1 1">
            <a:extLst>
              <a:ext uri="{FF2B5EF4-FFF2-40B4-BE49-F238E27FC236}">
                <a16:creationId xmlns:a16="http://schemas.microsoft.com/office/drawing/2014/main" id="{547284D6-70D5-67DB-002B-0DE5E0D2CB48}"/>
              </a:ext>
            </a:extLst>
          </p:cNvPr>
          <p:cNvSpPr txBox="1"/>
          <p:nvPr/>
        </p:nvSpPr>
        <p:spPr>
          <a:xfrm>
            <a:off x="479321" y="899882"/>
            <a:ext cx="4854680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二义性文法都不是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23792AB-6854-B42C-64C8-172EB165FC30}"/>
              </a:ext>
            </a:extLst>
          </p:cNvPr>
          <p:cNvGrpSpPr>
            <a:grpSpLocks noChangeAspect="1"/>
          </p:cNvGrpSpPr>
          <p:nvPr/>
        </p:nvGrpSpPr>
        <p:grpSpPr>
          <a:xfrm>
            <a:off x="2209800" y="1944046"/>
            <a:ext cx="4949393" cy="3542538"/>
            <a:chOff x="4115734" y="1524000"/>
            <a:chExt cx="4113866" cy="294450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FDF4091-8578-92B6-DE0D-D11C574463F1}"/>
                </a:ext>
              </a:extLst>
            </p:cNvPr>
            <p:cNvSpPr/>
            <p:nvPr/>
          </p:nvSpPr>
          <p:spPr>
            <a:xfrm>
              <a:off x="4724400" y="1524000"/>
              <a:ext cx="3505200" cy="29445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lang="en-US" sz="900" b="1">
                <a:solidFill>
                  <a:schemeClr val="tx1"/>
                </a:solidFill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9056592-389A-E1F4-5E78-9337A18B49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800" y="1639387"/>
              <a:ext cx="2855326" cy="2713734"/>
              <a:chOff x="2835765" y="3294015"/>
              <a:chExt cx="3569157" cy="3392168"/>
            </a:xfrm>
          </p:grpSpPr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6678C41F-B799-9EEA-9734-9F69BA993E0B}"/>
                  </a:ext>
                </a:extLst>
              </p:cNvPr>
              <p:cNvSpPr txBox="1"/>
              <p:nvPr/>
            </p:nvSpPr>
            <p:spPr>
              <a:xfrm>
                <a:off x="4070634" y="3871441"/>
                <a:ext cx="453922" cy="18915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900" b="1" dirty="0">
                    <a:solidFill>
                      <a:srgbClr val="FFC000"/>
                    </a:solidFill>
                    <a:latin typeface="Times New Roman"/>
                    <a:cs typeface="Times New Roman"/>
                  </a:rPr>
                  <a:t>LL(1)</a:t>
                </a:r>
              </a:p>
            </p:txBody>
          </p:sp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FC366016-4AE4-9DA0-7CC5-D733E91A559C}"/>
                  </a:ext>
                </a:extLst>
              </p:cNvPr>
              <p:cNvSpPr txBox="1"/>
              <p:nvPr/>
            </p:nvSpPr>
            <p:spPr>
              <a:xfrm>
                <a:off x="4867621" y="5147988"/>
                <a:ext cx="463562" cy="18915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900" b="1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LR(0)</a:t>
                </a:r>
                <a:endParaRPr sz="900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4" name="object 8">
                <a:extLst>
                  <a:ext uri="{FF2B5EF4-FFF2-40B4-BE49-F238E27FC236}">
                    <a16:creationId xmlns:a16="http://schemas.microsoft.com/office/drawing/2014/main" id="{565E8308-50D5-294E-5BF5-F228EFB3CDC4}"/>
                  </a:ext>
                </a:extLst>
              </p:cNvPr>
              <p:cNvSpPr txBox="1"/>
              <p:nvPr/>
            </p:nvSpPr>
            <p:spPr>
              <a:xfrm>
                <a:off x="4734841" y="4349366"/>
                <a:ext cx="697534" cy="53540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900" b="1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LALR(1)</a:t>
                </a:r>
                <a:endParaRPr sz="900" b="1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30"/>
                  </a:spcBef>
                </a:pPr>
                <a:endParaRPr sz="900" b="1" dirty="0">
                  <a:latin typeface="Times New Roman"/>
                  <a:cs typeface="Times New Roman"/>
                </a:endParaRPr>
              </a:p>
              <a:p>
                <a:pPr marR="8255" algn="ctr">
                  <a:lnSpc>
                    <a:spcPct val="100000"/>
                  </a:lnSpc>
                </a:pPr>
                <a:r>
                  <a:rPr sz="900" b="1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SLR</a:t>
                </a:r>
                <a:r>
                  <a:rPr lang="en-US" sz="900" b="1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(1)</a:t>
                </a:r>
                <a:endParaRPr sz="900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5" name="object 9">
                <a:extLst>
                  <a:ext uri="{FF2B5EF4-FFF2-40B4-BE49-F238E27FC236}">
                    <a16:creationId xmlns:a16="http://schemas.microsoft.com/office/drawing/2014/main" id="{8BC5A85E-AA69-C65F-0401-7EB7BCDB661E}"/>
                  </a:ext>
                </a:extLst>
              </p:cNvPr>
              <p:cNvSpPr txBox="1"/>
              <p:nvPr/>
            </p:nvSpPr>
            <p:spPr>
              <a:xfrm>
                <a:off x="4876802" y="3794075"/>
                <a:ext cx="463562" cy="18915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900" b="1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LR(1)</a:t>
                </a:r>
                <a:endParaRPr sz="900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6" name="object 11">
                <a:extLst>
                  <a:ext uri="{FF2B5EF4-FFF2-40B4-BE49-F238E27FC236}">
                    <a16:creationId xmlns:a16="http://schemas.microsoft.com/office/drawing/2014/main" id="{2532FB32-EDCB-EFD8-C269-C99A0C64BEF5}"/>
                  </a:ext>
                </a:extLst>
              </p:cNvPr>
              <p:cNvSpPr txBox="1"/>
              <p:nvPr/>
            </p:nvSpPr>
            <p:spPr>
              <a:xfrm>
                <a:off x="4865308" y="3447066"/>
                <a:ext cx="528385" cy="18915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900" b="1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LR(k)</a:t>
                </a:r>
                <a:endParaRPr sz="900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31D0A88-9E34-BB58-1CEC-091B1A1D552A}"/>
                  </a:ext>
                </a:extLst>
              </p:cNvPr>
              <p:cNvSpPr/>
              <p:nvPr/>
            </p:nvSpPr>
            <p:spPr>
              <a:xfrm>
                <a:off x="3968617" y="4937606"/>
                <a:ext cx="1425077" cy="78516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/>
              </a:p>
            </p:txBody>
          </p:sp>
          <p:sp>
            <p:nvSpPr>
              <p:cNvPr id="18" name="object 10">
                <a:extLst>
                  <a:ext uri="{FF2B5EF4-FFF2-40B4-BE49-F238E27FC236}">
                    <a16:creationId xmlns:a16="http://schemas.microsoft.com/office/drawing/2014/main" id="{7D16894E-21ED-9D25-DCF9-F099D67292D9}"/>
                  </a:ext>
                </a:extLst>
              </p:cNvPr>
              <p:cNvSpPr/>
              <p:nvPr/>
            </p:nvSpPr>
            <p:spPr>
              <a:xfrm>
                <a:off x="3598316" y="4591818"/>
                <a:ext cx="2015490" cy="1520030"/>
              </a:xfrm>
              <a:custGeom>
                <a:avLst/>
                <a:gdLst/>
                <a:ahLst/>
                <a:cxnLst/>
                <a:rect l="l" t="t" r="r" b="b"/>
                <a:pathLst>
                  <a:path w="1998345" h="1979295">
                    <a:moveTo>
                      <a:pt x="978928" y="1979155"/>
                    </a:moveTo>
                    <a:lnTo>
                      <a:pt x="919411" y="1978504"/>
                    </a:lnTo>
                    <a:lnTo>
                      <a:pt x="862215" y="1976539"/>
                    </a:lnTo>
                    <a:lnTo>
                      <a:pt x="807299" y="1973244"/>
                    </a:lnTo>
                    <a:lnTo>
                      <a:pt x="754623" y="1968602"/>
                    </a:lnTo>
                    <a:lnTo>
                      <a:pt x="704144" y="1962596"/>
                    </a:lnTo>
                    <a:lnTo>
                      <a:pt x="655822" y="1955210"/>
                    </a:lnTo>
                    <a:lnTo>
                      <a:pt x="609615" y="1946426"/>
                    </a:lnTo>
                    <a:lnTo>
                      <a:pt x="565481" y="1936228"/>
                    </a:lnTo>
                    <a:lnTo>
                      <a:pt x="523379" y="1924599"/>
                    </a:lnTo>
                    <a:lnTo>
                      <a:pt x="483268" y="1911522"/>
                    </a:lnTo>
                    <a:lnTo>
                      <a:pt x="445106" y="1896981"/>
                    </a:lnTo>
                    <a:lnTo>
                      <a:pt x="408852" y="1880959"/>
                    </a:lnTo>
                    <a:lnTo>
                      <a:pt x="374465" y="1863438"/>
                    </a:lnTo>
                    <a:lnTo>
                      <a:pt x="311125" y="1823835"/>
                    </a:lnTo>
                    <a:lnTo>
                      <a:pt x="254755" y="1778039"/>
                    </a:lnTo>
                    <a:lnTo>
                      <a:pt x="205023" y="1725914"/>
                    </a:lnTo>
                    <a:lnTo>
                      <a:pt x="161599" y="1667327"/>
                    </a:lnTo>
                    <a:lnTo>
                      <a:pt x="124152" y="1602144"/>
                    </a:lnTo>
                    <a:lnTo>
                      <a:pt x="107566" y="1567036"/>
                    </a:lnTo>
                    <a:lnTo>
                      <a:pt x="92350" y="1530229"/>
                    </a:lnTo>
                    <a:lnTo>
                      <a:pt x="78462" y="1491706"/>
                    </a:lnTo>
                    <a:lnTo>
                      <a:pt x="65862" y="1451450"/>
                    </a:lnTo>
                    <a:lnTo>
                      <a:pt x="54508" y="1409444"/>
                    </a:lnTo>
                    <a:lnTo>
                      <a:pt x="44358" y="1365671"/>
                    </a:lnTo>
                    <a:lnTo>
                      <a:pt x="35371" y="1320115"/>
                    </a:lnTo>
                    <a:lnTo>
                      <a:pt x="27506" y="1272759"/>
                    </a:lnTo>
                    <a:lnTo>
                      <a:pt x="20721" y="1223585"/>
                    </a:lnTo>
                    <a:lnTo>
                      <a:pt x="14975" y="1172578"/>
                    </a:lnTo>
                    <a:lnTo>
                      <a:pt x="10227" y="1119721"/>
                    </a:lnTo>
                    <a:lnTo>
                      <a:pt x="6435" y="1064996"/>
                    </a:lnTo>
                    <a:lnTo>
                      <a:pt x="3557" y="1008387"/>
                    </a:lnTo>
                    <a:lnTo>
                      <a:pt x="1553" y="949877"/>
                    </a:lnTo>
                    <a:lnTo>
                      <a:pt x="381" y="889449"/>
                    </a:lnTo>
                    <a:lnTo>
                      <a:pt x="0" y="827087"/>
                    </a:lnTo>
                    <a:lnTo>
                      <a:pt x="986" y="768492"/>
                    </a:lnTo>
                    <a:lnTo>
                      <a:pt x="3929" y="712693"/>
                    </a:lnTo>
                    <a:lnTo>
                      <a:pt x="8800" y="659623"/>
                    </a:lnTo>
                    <a:lnTo>
                      <a:pt x="15573" y="609214"/>
                    </a:lnTo>
                    <a:lnTo>
                      <a:pt x="24223" y="561401"/>
                    </a:lnTo>
                    <a:lnTo>
                      <a:pt x="34721" y="516116"/>
                    </a:lnTo>
                    <a:lnTo>
                      <a:pt x="47042" y="473291"/>
                    </a:lnTo>
                    <a:lnTo>
                      <a:pt x="61159" y="432860"/>
                    </a:lnTo>
                    <a:lnTo>
                      <a:pt x="77045" y="394756"/>
                    </a:lnTo>
                    <a:lnTo>
                      <a:pt x="94673" y="358911"/>
                    </a:lnTo>
                    <a:lnTo>
                      <a:pt x="114017" y="325258"/>
                    </a:lnTo>
                    <a:lnTo>
                      <a:pt x="157747" y="264261"/>
                    </a:lnTo>
                    <a:lnTo>
                      <a:pt x="208021" y="211228"/>
                    </a:lnTo>
                    <a:lnTo>
                      <a:pt x="264625" y="165623"/>
                    </a:lnTo>
                    <a:lnTo>
                      <a:pt x="327348" y="126909"/>
                    </a:lnTo>
                    <a:lnTo>
                      <a:pt x="395975" y="94548"/>
                    </a:lnTo>
                    <a:lnTo>
                      <a:pt x="432436" y="80583"/>
                    </a:lnTo>
                    <a:lnTo>
                      <a:pt x="470293" y="68005"/>
                    </a:lnTo>
                    <a:lnTo>
                      <a:pt x="509520" y="56747"/>
                    </a:lnTo>
                    <a:lnTo>
                      <a:pt x="550090" y="46742"/>
                    </a:lnTo>
                    <a:lnTo>
                      <a:pt x="591977" y="37923"/>
                    </a:lnTo>
                    <a:lnTo>
                      <a:pt x="635153" y="30223"/>
                    </a:lnTo>
                    <a:lnTo>
                      <a:pt x="679592" y="23575"/>
                    </a:lnTo>
                    <a:lnTo>
                      <a:pt x="725268" y="17911"/>
                    </a:lnTo>
                    <a:lnTo>
                      <a:pt x="772153" y="13165"/>
                    </a:lnTo>
                    <a:lnTo>
                      <a:pt x="820222" y="9270"/>
                    </a:lnTo>
                    <a:lnTo>
                      <a:pt x="869447" y="6158"/>
                    </a:lnTo>
                    <a:lnTo>
                      <a:pt x="919802" y="3762"/>
                    </a:lnTo>
                    <a:lnTo>
                      <a:pt x="971260" y="2015"/>
                    </a:lnTo>
                    <a:lnTo>
                      <a:pt x="1023795" y="851"/>
                    </a:lnTo>
                    <a:lnTo>
                      <a:pt x="1077380" y="201"/>
                    </a:lnTo>
                    <a:lnTo>
                      <a:pt x="1131989" y="0"/>
                    </a:lnTo>
                    <a:lnTo>
                      <a:pt x="1191538" y="502"/>
                    </a:lnTo>
                    <a:lnTo>
                      <a:pt x="1248684" y="2055"/>
                    </a:lnTo>
                    <a:lnTo>
                      <a:pt x="1303457" y="4733"/>
                    </a:lnTo>
                    <a:lnTo>
                      <a:pt x="1355889" y="8606"/>
                    </a:lnTo>
                    <a:lnTo>
                      <a:pt x="1406009" y="13745"/>
                    </a:lnTo>
                    <a:lnTo>
                      <a:pt x="1453848" y="20224"/>
                    </a:lnTo>
                    <a:lnTo>
                      <a:pt x="1499437" y="28113"/>
                    </a:lnTo>
                    <a:lnTo>
                      <a:pt x="1542807" y="37484"/>
                    </a:lnTo>
                    <a:lnTo>
                      <a:pt x="1583987" y="48410"/>
                    </a:lnTo>
                    <a:lnTo>
                      <a:pt x="1623008" y="60961"/>
                    </a:lnTo>
                    <a:lnTo>
                      <a:pt x="1659901" y="75209"/>
                    </a:lnTo>
                    <a:lnTo>
                      <a:pt x="1694697" y="91226"/>
                    </a:lnTo>
                    <a:lnTo>
                      <a:pt x="1758118" y="128855"/>
                    </a:lnTo>
                    <a:lnTo>
                      <a:pt x="1813516" y="174422"/>
                    </a:lnTo>
                    <a:lnTo>
                      <a:pt x="1861135" y="228499"/>
                    </a:lnTo>
                    <a:lnTo>
                      <a:pt x="1901219" y="291661"/>
                    </a:lnTo>
                    <a:lnTo>
                      <a:pt x="1918512" y="326829"/>
                    </a:lnTo>
                    <a:lnTo>
                      <a:pt x="1934013" y="364482"/>
                    </a:lnTo>
                    <a:lnTo>
                      <a:pt x="1947753" y="404694"/>
                    </a:lnTo>
                    <a:lnTo>
                      <a:pt x="1959761" y="447535"/>
                    </a:lnTo>
                    <a:lnTo>
                      <a:pt x="1970070" y="493079"/>
                    </a:lnTo>
                    <a:lnTo>
                      <a:pt x="1978709" y="541395"/>
                    </a:lnTo>
                    <a:lnTo>
                      <a:pt x="1985708" y="592556"/>
                    </a:lnTo>
                    <a:lnTo>
                      <a:pt x="1991099" y="646635"/>
                    </a:lnTo>
                    <a:lnTo>
                      <a:pt x="1994912" y="703701"/>
                    </a:lnTo>
                    <a:lnTo>
                      <a:pt x="1997177" y="763828"/>
                    </a:lnTo>
                    <a:lnTo>
                      <a:pt x="1997925" y="827087"/>
                    </a:lnTo>
                    <a:lnTo>
                      <a:pt x="1997214" y="894003"/>
                    </a:lnTo>
                    <a:lnTo>
                      <a:pt x="1995085" y="958511"/>
                    </a:lnTo>
                    <a:lnTo>
                      <a:pt x="1991544" y="1020648"/>
                    </a:lnTo>
                    <a:lnTo>
                      <a:pt x="1986598" y="1080449"/>
                    </a:lnTo>
                    <a:lnTo>
                      <a:pt x="1980254" y="1137949"/>
                    </a:lnTo>
                    <a:lnTo>
                      <a:pt x="1972517" y="1193184"/>
                    </a:lnTo>
                    <a:lnTo>
                      <a:pt x="1963395" y="1246191"/>
                    </a:lnTo>
                    <a:lnTo>
                      <a:pt x="1952894" y="1297004"/>
                    </a:lnTo>
                    <a:lnTo>
                      <a:pt x="1941021" y="1345659"/>
                    </a:lnTo>
                    <a:lnTo>
                      <a:pt x="1927781" y="1392193"/>
                    </a:lnTo>
                    <a:lnTo>
                      <a:pt x="1913182" y="1436641"/>
                    </a:lnTo>
                    <a:lnTo>
                      <a:pt x="1897230" y="1479038"/>
                    </a:lnTo>
                    <a:lnTo>
                      <a:pt x="1879932" y="1519420"/>
                    </a:lnTo>
                    <a:lnTo>
                      <a:pt x="1861294" y="1557824"/>
                    </a:lnTo>
                    <a:lnTo>
                      <a:pt x="1841322" y="1594284"/>
                    </a:lnTo>
                    <a:lnTo>
                      <a:pt x="1820024" y="1628836"/>
                    </a:lnTo>
                    <a:lnTo>
                      <a:pt x="1797405" y="1661517"/>
                    </a:lnTo>
                    <a:lnTo>
                      <a:pt x="1773472" y="1692361"/>
                    </a:lnTo>
                    <a:lnTo>
                      <a:pt x="1748232" y="1721405"/>
                    </a:lnTo>
                    <a:lnTo>
                      <a:pt x="1693857" y="1774233"/>
                    </a:lnTo>
                    <a:lnTo>
                      <a:pt x="1634330" y="1820288"/>
                    </a:lnTo>
                    <a:lnTo>
                      <a:pt x="1569704" y="1859855"/>
                    </a:lnTo>
                    <a:lnTo>
                      <a:pt x="1535495" y="1877295"/>
                    </a:lnTo>
                    <a:lnTo>
                      <a:pt x="1500031" y="1893220"/>
                    </a:lnTo>
                    <a:lnTo>
                      <a:pt x="1463318" y="1907666"/>
                    </a:lnTo>
                    <a:lnTo>
                      <a:pt x="1425363" y="1920668"/>
                    </a:lnTo>
                    <a:lnTo>
                      <a:pt x="1386173" y="1932263"/>
                    </a:lnTo>
                    <a:lnTo>
                      <a:pt x="1345753" y="1942485"/>
                    </a:lnTo>
                    <a:lnTo>
                      <a:pt x="1304111" y="1951371"/>
                    </a:lnTo>
                    <a:lnTo>
                      <a:pt x="1261252" y="1958956"/>
                    </a:lnTo>
                    <a:lnTo>
                      <a:pt x="1217184" y="1965277"/>
                    </a:lnTo>
                    <a:lnTo>
                      <a:pt x="1171913" y="1970368"/>
                    </a:lnTo>
                    <a:lnTo>
                      <a:pt x="1125445" y="1974266"/>
                    </a:lnTo>
                    <a:lnTo>
                      <a:pt x="1077788" y="1977006"/>
                    </a:lnTo>
                    <a:lnTo>
                      <a:pt x="1028946" y="1978623"/>
                    </a:lnTo>
                    <a:lnTo>
                      <a:pt x="978928" y="1979155"/>
                    </a:lnTo>
                    <a:close/>
                  </a:path>
                </a:pathLst>
              </a:cu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 sz="900" b="1" dirty="0"/>
              </a:p>
            </p:txBody>
          </p:sp>
          <p:sp>
            <p:nvSpPr>
              <p:cNvPr id="19" name="object 10">
                <a:extLst>
                  <a:ext uri="{FF2B5EF4-FFF2-40B4-BE49-F238E27FC236}">
                    <a16:creationId xmlns:a16="http://schemas.microsoft.com/office/drawing/2014/main" id="{D8374BAE-8502-6CF8-7726-3A9A9BE6CBF3}"/>
                  </a:ext>
                </a:extLst>
              </p:cNvPr>
              <p:cNvSpPr/>
              <p:nvPr/>
            </p:nvSpPr>
            <p:spPr>
              <a:xfrm>
                <a:off x="3335426" y="4252093"/>
                <a:ext cx="2541270" cy="1947385"/>
              </a:xfrm>
              <a:custGeom>
                <a:avLst/>
                <a:gdLst/>
                <a:ahLst/>
                <a:cxnLst/>
                <a:rect l="l" t="t" r="r" b="b"/>
                <a:pathLst>
                  <a:path w="1998345" h="1979295">
                    <a:moveTo>
                      <a:pt x="978928" y="1979155"/>
                    </a:moveTo>
                    <a:lnTo>
                      <a:pt x="919411" y="1978504"/>
                    </a:lnTo>
                    <a:lnTo>
                      <a:pt x="862215" y="1976539"/>
                    </a:lnTo>
                    <a:lnTo>
                      <a:pt x="807299" y="1973244"/>
                    </a:lnTo>
                    <a:lnTo>
                      <a:pt x="754623" y="1968602"/>
                    </a:lnTo>
                    <a:lnTo>
                      <a:pt x="704144" y="1962596"/>
                    </a:lnTo>
                    <a:lnTo>
                      <a:pt x="655822" y="1955210"/>
                    </a:lnTo>
                    <a:lnTo>
                      <a:pt x="609615" y="1946426"/>
                    </a:lnTo>
                    <a:lnTo>
                      <a:pt x="565481" y="1936228"/>
                    </a:lnTo>
                    <a:lnTo>
                      <a:pt x="523379" y="1924599"/>
                    </a:lnTo>
                    <a:lnTo>
                      <a:pt x="483268" y="1911522"/>
                    </a:lnTo>
                    <a:lnTo>
                      <a:pt x="445106" y="1896981"/>
                    </a:lnTo>
                    <a:lnTo>
                      <a:pt x="408852" y="1880959"/>
                    </a:lnTo>
                    <a:lnTo>
                      <a:pt x="374465" y="1863438"/>
                    </a:lnTo>
                    <a:lnTo>
                      <a:pt x="311125" y="1823835"/>
                    </a:lnTo>
                    <a:lnTo>
                      <a:pt x="254755" y="1778039"/>
                    </a:lnTo>
                    <a:lnTo>
                      <a:pt x="205023" y="1725914"/>
                    </a:lnTo>
                    <a:lnTo>
                      <a:pt x="161599" y="1667327"/>
                    </a:lnTo>
                    <a:lnTo>
                      <a:pt x="124152" y="1602144"/>
                    </a:lnTo>
                    <a:lnTo>
                      <a:pt x="107566" y="1567036"/>
                    </a:lnTo>
                    <a:lnTo>
                      <a:pt x="92350" y="1530229"/>
                    </a:lnTo>
                    <a:lnTo>
                      <a:pt x="78462" y="1491706"/>
                    </a:lnTo>
                    <a:lnTo>
                      <a:pt x="65862" y="1451450"/>
                    </a:lnTo>
                    <a:lnTo>
                      <a:pt x="54508" y="1409444"/>
                    </a:lnTo>
                    <a:lnTo>
                      <a:pt x="44358" y="1365671"/>
                    </a:lnTo>
                    <a:lnTo>
                      <a:pt x="35371" y="1320115"/>
                    </a:lnTo>
                    <a:lnTo>
                      <a:pt x="27506" y="1272759"/>
                    </a:lnTo>
                    <a:lnTo>
                      <a:pt x="20721" y="1223585"/>
                    </a:lnTo>
                    <a:lnTo>
                      <a:pt x="14975" y="1172578"/>
                    </a:lnTo>
                    <a:lnTo>
                      <a:pt x="10227" y="1119721"/>
                    </a:lnTo>
                    <a:lnTo>
                      <a:pt x="6435" y="1064996"/>
                    </a:lnTo>
                    <a:lnTo>
                      <a:pt x="3557" y="1008387"/>
                    </a:lnTo>
                    <a:lnTo>
                      <a:pt x="1553" y="949877"/>
                    </a:lnTo>
                    <a:lnTo>
                      <a:pt x="381" y="889449"/>
                    </a:lnTo>
                    <a:lnTo>
                      <a:pt x="0" y="827087"/>
                    </a:lnTo>
                    <a:lnTo>
                      <a:pt x="986" y="768492"/>
                    </a:lnTo>
                    <a:lnTo>
                      <a:pt x="3929" y="712693"/>
                    </a:lnTo>
                    <a:lnTo>
                      <a:pt x="8800" y="659623"/>
                    </a:lnTo>
                    <a:lnTo>
                      <a:pt x="15573" y="609214"/>
                    </a:lnTo>
                    <a:lnTo>
                      <a:pt x="24223" y="561401"/>
                    </a:lnTo>
                    <a:lnTo>
                      <a:pt x="34721" y="516116"/>
                    </a:lnTo>
                    <a:lnTo>
                      <a:pt x="47042" y="473291"/>
                    </a:lnTo>
                    <a:lnTo>
                      <a:pt x="61159" y="432860"/>
                    </a:lnTo>
                    <a:lnTo>
                      <a:pt x="77045" y="394756"/>
                    </a:lnTo>
                    <a:lnTo>
                      <a:pt x="94673" y="358911"/>
                    </a:lnTo>
                    <a:lnTo>
                      <a:pt x="114017" y="325258"/>
                    </a:lnTo>
                    <a:lnTo>
                      <a:pt x="157747" y="264261"/>
                    </a:lnTo>
                    <a:lnTo>
                      <a:pt x="208021" y="211228"/>
                    </a:lnTo>
                    <a:lnTo>
                      <a:pt x="264625" y="165623"/>
                    </a:lnTo>
                    <a:lnTo>
                      <a:pt x="327348" y="126909"/>
                    </a:lnTo>
                    <a:lnTo>
                      <a:pt x="395975" y="94548"/>
                    </a:lnTo>
                    <a:lnTo>
                      <a:pt x="432436" y="80583"/>
                    </a:lnTo>
                    <a:lnTo>
                      <a:pt x="470293" y="68005"/>
                    </a:lnTo>
                    <a:lnTo>
                      <a:pt x="509520" y="56747"/>
                    </a:lnTo>
                    <a:lnTo>
                      <a:pt x="550090" y="46742"/>
                    </a:lnTo>
                    <a:lnTo>
                      <a:pt x="591977" y="37923"/>
                    </a:lnTo>
                    <a:lnTo>
                      <a:pt x="635153" y="30223"/>
                    </a:lnTo>
                    <a:lnTo>
                      <a:pt x="679592" y="23575"/>
                    </a:lnTo>
                    <a:lnTo>
                      <a:pt x="725268" y="17911"/>
                    </a:lnTo>
                    <a:lnTo>
                      <a:pt x="772153" y="13165"/>
                    </a:lnTo>
                    <a:lnTo>
                      <a:pt x="820222" y="9270"/>
                    </a:lnTo>
                    <a:lnTo>
                      <a:pt x="869447" y="6158"/>
                    </a:lnTo>
                    <a:lnTo>
                      <a:pt x="919802" y="3762"/>
                    </a:lnTo>
                    <a:lnTo>
                      <a:pt x="971260" y="2015"/>
                    </a:lnTo>
                    <a:lnTo>
                      <a:pt x="1023795" y="851"/>
                    </a:lnTo>
                    <a:lnTo>
                      <a:pt x="1077380" y="201"/>
                    </a:lnTo>
                    <a:lnTo>
                      <a:pt x="1131989" y="0"/>
                    </a:lnTo>
                    <a:lnTo>
                      <a:pt x="1191538" y="502"/>
                    </a:lnTo>
                    <a:lnTo>
                      <a:pt x="1248684" y="2055"/>
                    </a:lnTo>
                    <a:lnTo>
                      <a:pt x="1303457" y="4733"/>
                    </a:lnTo>
                    <a:lnTo>
                      <a:pt x="1355889" y="8606"/>
                    </a:lnTo>
                    <a:lnTo>
                      <a:pt x="1406009" y="13745"/>
                    </a:lnTo>
                    <a:lnTo>
                      <a:pt x="1453848" y="20224"/>
                    </a:lnTo>
                    <a:lnTo>
                      <a:pt x="1499437" y="28113"/>
                    </a:lnTo>
                    <a:lnTo>
                      <a:pt x="1542807" y="37484"/>
                    </a:lnTo>
                    <a:lnTo>
                      <a:pt x="1583987" y="48410"/>
                    </a:lnTo>
                    <a:lnTo>
                      <a:pt x="1623008" y="60961"/>
                    </a:lnTo>
                    <a:lnTo>
                      <a:pt x="1659901" y="75209"/>
                    </a:lnTo>
                    <a:lnTo>
                      <a:pt x="1694697" y="91226"/>
                    </a:lnTo>
                    <a:lnTo>
                      <a:pt x="1758118" y="128855"/>
                    </a:lnTo>
                    <a:lnTo>
                      <a:pt x="1813516" y="174422"/>
                    </a:lnTo>
                    <a:lnTo>
                      <a:pt x="1861135" y="228499"/>
                    </a:lnTo>
                    <a:lnTo>
                      <a:pt x="1901219" y="291661"/>
                    </a:lnTo>
                    <a:lnTo>
                      <a:pt x="1918512" y="326829"/>
                    </a:lnTo>
                    <a:lnTo>
                      <a:pt x="1934013" y="364482"/>
                    </a:lnTo>
                    <a:lnTo>
                      <a:pt x="1947753" y="404694"/>
                    </a:lnTo>
                    <a:lnTo>
                      <a:pt x="1959761" y="447535"/>
                    </a:lnTo>
                    <a:lnTo>
                      <a:pt x="1970070" y="493079"/>
                    </a:lnTo>
                    <a:lnTo>
                      <a:pt x="1978709" y="541395"/>
                    </a:lnTo>
                    <a:lnTo>
                      <a:pt x="1985708" y="592556"/>
                    </a:lnTo>
                    <a:lnTo>
                      <a:pt x="1991099" y="646635"/>
                    </a:lnTo>
                    <a:lnTo>
                      <a:pt x="1994912" y="703701"/>
                    </a:lnTo>
                    <a:lnTo>
                      <a:pt x="1997177" y="763828"/>
                    </a:lnTo>
                    <a:lnTo>
                      <a:pt x="1997925" y="827087"/>
                    </a:lnTo>
                    <a:lnTo>
                      <a:pt x="1997214" y="894003"/>
                    </a:lnTo>
                    <a:lnTo>
                      <a:pt x="1995085" y="958511"/>
                    </a:lnTo>
                    <a:lnTo>
                      <a:pt x="1991544" y="1020648"/>
                    </a:lnTo>
                    <a:lnTo>
                      <a:pt x="1986598" y="1080449"/>
                    </a:lnTo>
                    <a:lnTo>
                      <a:pt x="1980254" y="1137949"/>
                    </a:lnTo>
                    <a:lnTo>
                      <a:pt x="1972517" y="1193184"/>
                    </a:lnTo>
                    <a:lnTo>
                      <a:pt x="1963395" y="1246191"/>
                    </a:lnTo>
                    <a:lnTo>
                      <a:pt x="1952894" y="1297004"/>
                    </a:lnTo>
                    <a:lnTo>
                      <a:pt x="1941021" y="1345659"/>
                    </a:lnTo>
                    <a:lnTo>
                      <a:pt x="1927781" y="1392193"/>
                    </a:lnTo>
                    <a:lnTo>
                      <a:pt x="1913182" y="1436641"/>
                    </a:lnTo>
                    <a:lnTo>
                      <a:pt x="1897230" y="1479038"/>
                    </a:lnTo>
                    <a:lnTo>
                      <a:pt x="1879932" y="1519420"/>
                    </a:lnTo>
                    <a:lnTo>
                      <a:pt x="1861294" y="1557824"/>
                    </a:lnTo>
                    <a:lnTo>
                      <a:pt x="1841322" y="1594284"/>
                    </a:lnTo>
                    <a:lnTo>
                      <a:pt x="1820024" y="1628836"/>
                    </a:lnTo>
                    <a:lnTo>
                      <a:pt x="1797405" y="1661517"/>
                    </a:lnTo>
                    <a:lnTo>
                      <a:pt x="1773472" y="1692361"/>
                    </a:lnTo>
                    <a:lnTo>
                      <a:pt x="1748232" y="1721405"/>
                    </a:lnTo>
                    <a:lnTo>
                      <a:pt x="1693857" y="1774233"/>
                    </a:lnTo>
                    <a:lnTo>
                      <a:pt x="1634330" y="1820288"/>
                    </a:lnTo>
                    <a:lnTo>
                      <a:pt x="1569704" y="1859855"/>
                    </a:lnTo>
                    <a:lnTo>
                      <a:pt x="1535495" y="1877295"/>
                    </a:lnTo>
                    <a:lnTo>
                      <a:pt x="1500031" y="1893220"/>
                    </a:lnTo>
                    <a:lnTo>
                      <a:pt x="1463318" y="1907666"/>
                    </a:lnTo>
                    <a:lnTo>
                      <a:pt x="1425363" y="1920668"/>
                    </a:lnTo>
                    <a:lnTo>
                      <a:pt x="1386173" y="1932263"/>
                    </a:lnTo>
                    <a:lnTo>
                      <a:pt x="1345753" y="1942485"/>
                    </a:lnTo>
                    <a:lnTo>
                      <a:pt x="1304111" y="1951371"/>
                    </a:lnTo>
                    <a:lnTo>
                      <a:pt x="1261252" y="1958956"/>
                    </a:lnTo>
                    <a:lnTo>
                      <a:pt x="1217184" y="1965277"/>
                    </a:lnTo>
                    <a:lnTo>
                      <a:pt x="1171913" y="1970368"/>
                    </a:lnTo>
                    <a:lnTo>
                      <a:pt x="1125445" y="1974266"/>
                    </a:lnTo>
                    <a:lnTo>
                      <a:pt x="1077788" y="1977006"/>
                    </a:lnTo>
                    <a:lnTo>
                      <a:pt x="1028946" y="1978623"/>
                    </a:lnTo>
                    <a:lnTo>
                      <a:pt x="978928" y="1979155"/>
                    </a:ln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 sz="900" b="1" dirty="0"/>
              </a:p>
            </p:txBody>
          </p:sp>
          <p:sp>
            <p:nvSpPr>
              <p:cNvPr id="20" name="object 12">
                <a:extLst>
                  <a:ext uri="{FF2B5EF4-FFF2-40B4-BE49-F238E27FC236}">
                    <a16:creationId xmlns:a16="http://schemas.microsoft.com/office/drawing/2014/main" id="{8AF5A782-BA81-B2C3-8C52-1A0EB3394F3A}"/>
                  </a:ext>
                </a:extLst>
              </p:cNvPr>
              <p:cNvSpPr/>
              <p:nvPr/>
            </p:nvSpPr>
            <p:spPr>
              <a:xfrm>
                <a:off x="3124200" y="3714116"/>
                <a:ext cx="2971800" cy="2731427"/>
              </a:xfrm>
              <a:custGeom>
                <a:avLst/>
                <a:gdLst/>
                <a:ahLst/>
                <a:cxnLst/>
                <a:rect l="l" t="t" r="r" b="b"/>
                <a:pathLst>
                  <a:path w="2143760" h="2388870">
                    <a:moveTo>
                      <a:pt x="1071727" y="2383612"/>
                    </a:moveTo>
                    <a:lnTo>
                      <a:pt x="1012555" y="2386497"/>
                    </a:lnTo>
                    <a:lnTo>
                      <a:pt x="955526" y="2388155"/>
                    </a:lnTo>
                    <a:lnTo>
                      <a:pt x="900602" y="2388574"/>
                    </a:lnTo>
                    <a:lnTo>
                      <a:pt x="847748" y="2387739"/>
                    </a:lnTo>
                    <a:lnTo>
                      <a:pt x="796924" y="2385636"/>
                    </a:lnTo>
                    <a:lnTo>
                      <a:pt x="748093" y="2382254"/>
                    </a:lnTo>
                    <a:lnTo>
                      <a:pt x="701219" y="2377578"/>
                    </a:lnTo>
                    <a:lnTo>
                      <a:pt x="656264" y="2371595"/>
                    </a:lnTo>
                    <a:lnTo>
                      <a:pt x="613190" y="2364291"/>
                    </a:lnTo>
                    <a:lnTo>
                      <a:pt x="571961" y="2355654"/>
                    </a:lnTo>
                    <a:lnTo>
                      <a:pt x="532537" y="2345670"/>
                    </a:lnTo>
                    <a:lnTo>
                      <a:pt x="494883" y="2334325"/>
                    </a:lnTo>
                    <a:lnTo>
                      <a:pt x="458961" y="2321606"/>
                    </a:lnTo>
                    <a:lnTo>
                      <a:pt x="392162" y="2291993"/>
                    </a:lnTo>
                    <a:lnTo>
                      <a:pt x="331842" y="2256724"/>
                    </a:lnTo>
                    <a:lnTo>
                      <a:pt x="277700" y="2215692"/>
                    </a:lnTo>
                    <a:lnTo>
                      <a:pt x="229439" y="2168789"/>
                    </a:lnTo>
                    <a:lnTo>
                      <a:pt x="186757" y="2115910"/>
                    </a:lnTo>
                    <a:lnTo>
                      <a:pt x="149358" y="2056946"/>
                    </a:lnTo>
                    <a:lnTo>
                      <a:pt x="116940" y="1991791"/>
                    </a:lnTo>
                    <a:lnTo>
                      <a:pt x="89205" y="1920338"/>
                    </a:lnTo>
                    <a:lnTo>
                      <a:pt x="77000" y="1882217"/>
                    </a:lnTo>
                    <a:lnTo>
                      <a:pt x="65854" y="1842480"/>
                    </a:lnTo>
                    <a:lnTo>
                      <a:pt x="55728" y="1801116"/>
                    </a:lnTo>
                    <a:lnTo>
                      <a:pt x="46587" y="1758110"/>
                    </a:lnTo>
                    <a:lnTo>
                      <a:pt x="38391" y="1713449"/>
                    </a:lnTo>
                    <a:lnTo>
                      <a:pt x="31105" y="1667121"/>
                    </a:lnTo>
                    <a:lnTo>
                      <a:pt x="24690" y="1619110"/>
                    </a:lnTo>
                    <a:lnTo>
                      <a:pt x="19109" y="1569405"/>
                    </a:lnTo>
                    <a:lnTo>
                      <a:pt x="14325" y="1517992"/>
                    </a:lnTo>
                    <a:lnTo>
                      <a:pt x="10300" y="1464856"/>
                    </a:lnTo>
                    <a:lnTo>
                      <a:pt x="6997" y="1409986"/>
                    </a:lnTo>
                    <a:lnTo>
                      <a:pt x="4378" y="1353368"/>
                    </a:lnTo>
                    <a:lnTo>
                      <a:pt x="2406" y="1294987"/>
                    </a:lnTo>
                    <a:lnTo>
                      <a:pt x="1044" y="1234831"/>
                    </a:lnTo>
                    <a:lnTo>
                      <a:pt x="254" y="1172887"/>
                    </a:lnTo>
                    <a:lnTo>
                      <a:pt x="0" y="1109141"/>
                    </a:lnTo>
                    <a:lnTo>
                      <a:pt x="707" y="1038445"/>
                    </a:lnTo>
                    <a:lnTo>
                      <a:pt x="2818" y="970817"/>
                    </a:lnTo>
                    <a:lnTo>
                      <a:pt x="6316" y="906189"/>
                    </a:lnTo>
                    <a:lnTo>
                      <a:pt x="11185" y="844493"/>
                    </a:lnTo>
                    <a:lnTo>
                      <a:pt x="17407" y="785662"/>
                    </a:lnTo>
                    <a:lnTo>
                      <a:pt x="24967" y="729626"/>
                    </a:lnTo>
                    <a:lnTo>
                      <a:pt x="33848" y="676318"/>
                    </a:lnTo>
                    <a:lnTo>
                      <a:pt x="44032" y="625670"/>
                    </a:lnTo>
                    <a:lnTo>
                      <a:pt x="55504" y="577614"/>
                    </a:lnTo>
                    <a:lnTo>
                      <a:pt x="68248" y="532082"/>
                    </a:lnTo>
                    <a:lnTo>
                      <a:pt x="82245" y="489006"/>
                    </a:lnTo>
                    <a:lnTo>
                      <a:pt x="97481" y="448318"/>
                    </a:lnTo>
                    <a:lnTo>
                      <a:pt x="113937" y="409950"/>
                    </a:lnTo>
                    <a:lnTo>
                      <a:pt x="131599" y="373833"/>
                    </a:lnTo>
                    <a:lnTo>
                      <a:pt x="150448" y="339900"/>
                    </a:lnTo>
                    <a:lnTo>
                      <a:pt x="191644" y="278314"/>
                    </a:lnTo>
                    <a:lnTo>
                      <a:pt x="237394" y="224647"/>
                    </a:lnTo>
                    <a:lnTo>
                      <a:pt x="287564" y="178355"/>
                    </a:lnTo>
                    <a:lnTo>
                      <a:pt x="342021" y="138893"/>
                    </a:lnTo>
                    <a:lnTo>
                      <a:pt x="400634" y="105718"/>
                    </a:lnTo>
                    <a:lnTo>
                      <a:pt x="463268" y="78285"/>
                    </a:lnTo>
                    <a:lnTo>
                      <a:pt x="529793" y="56050"/>
                    </a:lnTo>
                    <a:lnTo>
                      <a:pt x="600074" y="38469"/>
                    </a:lnTo>
                    <a:lnTo>
                      <a:pt x="673980" y="24998"/>
                    </a:lnTo>
                    <a:lnTo>
                      <a:pt x="712250" y="19633"/>
                    </a:lnTo>
                    <a:lnTo>
                      <a:pt x="751377" y="15092"/>
                    </a:lnTo>
                    <a:lnTo>
                      <a:pt x="791343" y="11306"/>
                    </a:lnTo>
                    <a:lnTo>
                      <a:pt x="832133" y="8208"/>
                    </a:lnTo>
                    <a:lnTo>
                      <a:pt x="873729" y="5728"/>
                    </a:lnTo>
                    <a:lnTo>
                      <a:pt x="916115" y="3800"/>
                    </a:lnTo>
                    <a:lnTo>
                      <a:pt x="959274" y="2355"/>
                    </a:lnTo>
                    <a:lnTo>
                      <a:pt x="1003190" y="1326"/>
                    </a:lnTo>
                    <a:lnTo>
                      <a:pt x="1047846" y="644"/>
                    </a:lnTo>
                    <a:lnTo>
                      <a:pt x="1093226" y="240"/>
                    </a:lnTo>
                    <a:lnTo>
                      <a:pt x="1139313" y="48"/>
                    </a:lnTo>
                    <a:lnTo>
                      <a:pt x="1186091" y="0"/>
                    </a:lnTo>
                    <a:lnTo>
                      <a:pt x="1241153" y="402"/>
                    </a:lnTo>
                    <a:lnTo>
                      <a:pt x="1294337" y="1650"/>
                    </a:lnTo>
                    <a:lnTo>
                      <a:pt x="1345666" y="3801"/>
                    </a:lnTo>
                    <a:lnTo>
                      <a:pt x="1395161" y="6916"/>
                    </a:lnTo>
                    <a:lnTo>
                      <a:pt x="1442844" y="11053"/>
                    </a:lnTo>
                    <a:lnTo>
                      <a:pt x="1488737" y="16273"/>
                    </a:lnTo>
                    <a:lnTo>
                      <a:pt x="1532863" y="22633"/>
                    </a:lnTo>
                    <a:lnTo>
                      <a:pt x="1575242" y="30194"/>
                    </a:lnTo>
                    <a:lnTo>
                      <a:pt x="1615898" y="39014"/>
                    </a:lnTo>
                    <a:lnTo>
                      <a:pt x="1654851" y="49154"/>
                    </a:lnTo>
                    <a:lnTo>
                      <a:pt x="1692124" y="60671"/>
                    </a:lnTo>
                    <a:lnTo>
                      <a:pt x="1761716" y="88078"/>
                    </a:lnTo>
                    <a:lnTo>
                      <a:pt x="1824851" y="121708"/>
                    </a:lnTo>
                    <a:lnTo>
                      <a:pt x="1881703" y="162036"/>
                    </a:lnTo>
                    <a:lnTo>
                      <a:pt x="1932447" y="209537"/>
                    </a:lnTo>
                    <a:lnTo>
                      <a:pt x="1977260" y="264683"/>
                    </a:lnTo>
                    <a:lnTo>
                      <a:pt x="2016316" y="327950"/>
                    </a:lnTo>
                    <a:lnTo>
                      <a:pt x="2033740" y="362777"/>
                    </a:lnTo>
                    <a:lnTo>
                      <a:pt x="2049790" y="399812"/>
                    </a:lnTo>
                    <a:lnTo>
                      <a:pt x="2064490" y="439113"/>
                    </a:lnTo>
                    <a:lnTo>
                      <a:pt x="2077859" y="480741"/>
                    </a:lnTo>
                    <a:lnTo>
                      <a:pt x="2089921" y="524755"/>
                    </a:lnTo>
                    <a:lnTo>
                      <a:pt x="2100697" y="571214"/>
                    </a:lnTo>
                    <a:lnTo>
                      <a:pt x="2110210" y="620177"/>
                    </a:lnTo>
                    <a:lnTo>
                      <a:pt x="2118480" y="671703"/>
                    </a:lnTo>
                    <a:lnTo>
                      <a:pt x="2125531" y="725852"/>
                    </a:lnTo>
                    <a:lnTo>
                      <a:pt x="2131383" y="782683"/>
                    </a:lnTo>
                    <a:lnTo>
                      <a:pt x="2136060" y="842255"/>
                    </a:lnTo>
                    <a:lnTo>
                      <a:pt x="2139582" y="904628"/>
                    </a:lnTo>
                    <a:lnTo>
                      <a:pt x="2141972" y="969860"/>
                    </a:lnTo>
                    <a:lnTo>
                      <a:pt x="2143251" y="1038012"/>
                    </a:lnTo>
                    <a:lnTo>
                      <a:pt x="2143442" y="1109141"/>
                    </a:lnTo>
                    <a:lnTo>
                      <a:pt x="2142782" y="1180973"/>
                    </a:lnTo>
                    <a:lnTo>
                      <a:pt x="2141476" y="1250019"/>
                    </a:lnTo>
                    <a:lnTo>
                      <a:pt x="2139487" y="1316337"/>
                    </a:lnTo>
                    <a:lnTo>
                      <a:pt x="2136778" y="1379983"/>
                    </a:lnTo>
                    <a:lnTo>
                      <a:pt x="2133311" y="1441014"/>
                    </a:lnTo>
                    <a:lnTo>
                      <a:pt x="2129050" y="1499487"/>
                    </a:lnTo>
                    <a:lnTo>
                      <a:pt x="2123957" y="1555458"/>
                    </a:lnTo>
                    <a:lnTo>
                      <a:pt x="2117994" y="1608985"/>
                    </a:lnTo>
                    <a:lnTo>
                      <a:pt x="2111124" y="1660124"/>
                    </a:lnTo>
                    <a:lnTo>
                      <a:pt x="2103311" y="1708932"/>
                    </a:lnTo>
                    <a:lnTo>
                      <a:pt x="2094516" y="1755466"/>
                    </a:lnTo>
                    <a:lnTo>
                      <a:pt x="2084703" y="1799782"/>
                    </a:lnTo>
                    <a:lnTo>
                      <a:pt x="2073833" y="1841938"/>
                    </a:lnTo>
                    <a:lnTo>
                      <a:pt x="2061871" y="1881990"/>
                    </a:lnTo>
                    <a:lnTo>
                      <a:pt x="2048778" y="1919995"/>
                    </a:lnTo>
                    <a:lnTo>
                      <a:pt x="2034517" y="1956009"/>
                    </a:lnTo>
                    <a:lnTo>
                      <a:pt x="2002342" y="2022295"/>
                    </a:lnTo>
                    <a:lnTo>
                      <a:pt x="1965049" y="2081301"/>
                    </a:lnTo>
                    <a:lnTo>
                      <a:pt x="1922338" y="2133482"/>
                    </a:lnTo>
                    <a:lnTo>
                      <a:pt x="1873911" y="2179292"/>
                    </a:lnTo>
                    <a:lnTo>
                      <a:pt x="1819470" y="2219186"/>
                    </a:lnTo>
                    <a:lnTo>
                      <a:pt x="1758717" y="2253618"/>
                    </a:lnTo>
                    <a:lnTo>
                      <a:pt x="1691352" y="2283042"/>
                    </a:lnTo>
                    <a:lnTo>
                      <a:pt x="1655097" y="2296018"/>
                    </a:lnTo>
                    <a:lnTo>
                      <a:pt x="1617078" y="2307912"/>
                    </a:lnTo>
                    <a:lnTo>
                      <a:pt x="1577256" y="2318782"/>
                    </a:lnTo>
                    <a:lnTo>
                      <a:pt x="1535596" y="2328684"/>
                    </a:lnTo>
                    <a:lnTo>
                      <a:pt x="1492059" y="2337674"/>
                    </a:lnTo>
                    <a:lnTo>
                      <a:pt x="1446607" y="2345811"/>
                    </a:lnTo>
                    <a:lnTo>
                      <a:pt x="1399205" y="2353149"/>
                    </a:lnTo>
                    <a:lnTo>
                      <a:pt x="1349814" y="2359747"/>
                    </a:lnTo>
                    <a:lnTo>
                      <a:pt x="1298398" y="2365661"/>
                    </a:lnTo>
                    <a:lnTo>
                      <a:pt x="1244918" y="2370947"/>
                    </a:lnTo>
                    <a:lnTo>
                      <a:pt x="1189338" y="2375663"/>
                    </a:lnTo>
                    <a:lnTo>
                      <a:pt x="1131620" y="2379866"/>
                    </a:lnTo>
                    <a:lnTo>
                      <a:pt x="1071727" y="2383612"/>
                    </a:lnTo>
                    <a:close/>
                  </a:path>
                </a:pathLst>
              </a:cu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 sz="900" b="1"/>
              </a:p>
            </p:txBody>
          </p:sp>
          <p:sp>
            <p:nvSpPr>
              <p:cNvPr id="21" name="object 10">
                <a:extLst>
                  <a:ext uri="{FF2B5EF4-FFF2-40B4-BE49-F238E27FC236}">
                    <a16:creationId xmlns:a16="http://schemas.microsoft.com/office/drawing/2014/main" id="{5888EBBE-51DB-78D3-937A-2A3E06353D26}"/>
                  </a:ext>
                </a:extLst>
              </p:cNvPr>
              <p:cNvSpPr/>
              <p:nvPr/>
            </p:nvSpPr>
            <p:spPr>
              <a:xfrm rot="5110211">
                <a:off x="2924260" y="3205520"/>
                <a:ext cx="3392168" cy="3569157"/>
              </a:xfrm>
              <a:custGeom>
                <a:avLst/>
                <a:gdLst/>
                <a:ahLst/>
                <a:cxnLst/>
                <a:rect l="l" t="t" r="r" b="b"/>
                <a:pathLst>
                  <a:path w="1998345" h="1979295">
                    <a:moveTo>
                      <a:pt x="978928" y="1979155"/>
                    </a:moveTo>
                    <a:lnTo>
                      <a:pt x="919411" y="1978504"/>
                    </a:lnTo>
                    <a:lnTo>
                      <a:pt x="862215" y="1976539"/>
                    </a:lnTo>
                    <a:lnTo>
                      <a:pt x="807299" y="1973244"/>
                    </a:lnTo>
                    <a:lnTo>
                      <a:pt x="754623" y="1968602"/>
                    </a:lnTo>
                    <a:lnTo>
                      <a:pt x="704144" y="1962596"/>
                    </a:lnTo>
                    <a:lnTo>
                      <a:pt x="655822" y="1955210"/>
                    </a:lnTo>
                    <a:lnTo>
                      <a:pt x="609615" y="1946426"/>
                    </a:lnTo>
                    <a:lnTo>
                      <a:pt x="565481" y="1936228"/>
                    </a:lnTo>
                    <a:lnTo>
                      <a:pt x="523379" y="1924599"/>
                    </a:lnTo>
                    <a:lnTo>
                      <a:pt x="483268" y="1911522"/>
                    </a:lnTo>
                    <a:lnTo>
                      <a:pt x="445106" y="1896981"/>
                    </a:lnTo>
                    <a:lnTo>
                      <a:pt x="408852" y="1880959"/>
                    </a:lnTo>
                    <a:lnTo>
                      <a:pt x="374465" y="1863438"/>
                    </a:lnTo>
                    <a:lnTo>
                      <a:pt x="311125" y="1823835"/>
                    </a:lnTo>
                    <a:lnTo>
                      <a:pt x="254755" y="1778039"/>
                    </a:lnTo>
                    <a:lnTo>
                      <a:pt x="205023" y="1725914"/>
                    </a:lnTo>
                    <a:lnTo>
                      <a:pt x="161599" y="1667327"/>
                    </a:lnTo>
                    <a:lnTo>
                      <a:pt x="124152" y="1602144"/>
                    </a:lnTo>
                    <a:lnTo>
                      <a:pt x="107566" y="1567036"/>
                    </a:lnTo>
                    <a:lnTo>
                      <a:pt x="92350" y="1530229"/>
                    </a:lnTo>
                    <a:lnTo>
                      <a:pt x="78462" y="1491706"/>
                    </a:lnTo>
                    <a:lnTo>
                      <a:pt x="65862" y="1451450"/>
                    </a:lnTo>
                    <a:lnTo>
                      <a:pt x="54508" y="1409444"/>
                    </a:lnTo>
                    <a:lnTo>
                      <a:pt x="44358" y="1365671"/>
                    </a:lnTo>
                    <a:lnTo>
                      <a:pt x="35371" y="1320115"/>
                    </a:lnTo>
                    <a:lnTo>
                      <a:pt x="27506" y="1272759"/>
                    </a:lnTo>
                    <a:lnTo>
                      <a:pt x="20721" y="1223585"/>
                    </a:lnTo>
                    <a:lnTo>
                      <a:pt x="14975" y="1172578"/>
                    </a:lnTo>
                    <a:lnTo>
                      <a:pt x="10227" y="1119721"/>
                    </a:lnTo>
                    <a:lnTo>
                      <a:pt x="6435" y="1064996"/>
                    </a:lnTo>
                    <a:lnTo>
                      <a:pt x="3557" y="1008387"/>
                    </a:lnTo>
                    <a:lnTo>
                      <a:pt x="1553" y="949877"/>
                    </a:lnTo>
                    <a:lnTo>
                      <a:pt x="381" y="889449"/>
                    </a:lnTo>
                    <a:lnTo>
                      <a:pt x="0" y="827087"/>
                    </a:lnTo>
                    <a:lnTo>
                      <a:pt x="986" y="768492"/>
                    </a:lnTo>
                    <a:lnTo>
                      <a:pt x="3929" y="712693"/>
                    </a:lnTo>
                    <a:lnTo>
                      <a:pt x="8800" y="659623"/>
                    </a:lnTo>
                    <a:lnTo>
                      <a:pt x="15573" y="609214"/>
                    </a:lnTo>
                    <a:lnTo>
                      <a:pt x="24223" y="561401"/>
                    </a:lnTo>
                    <a:lnTo>
                      <a:pt x="34721" y="516116"/>
                    </a:lnTo>
                    <a:lnTo>
                      <a:pt x="47042" y="473291"/>
                    </a:lnTo>
                    <a:lnTo>
                      <a:pt x="61159" y="432860"/>
                    </a:lnTo>
                    <a:lnTo>
                      <a:pt x="77045" y="394756"/>
                    </a:lnTo>
                    <a:lnTo>
                      <a:pt x="94673" y="358911"/>
                    </a:lnTo>
                    <a:lnTo>
                      <a:pt x="114017" y="325258"/>
                    </a:lnTo>
                    <a:lnTo>
                      <a:pt x="157747" y="264261"/>
                    </a:lnTo>
                    <a:lnTo>
                      <a:pt x="208021" y="211228"/>
                    </a:lnTo>
                    <a:lnTo>
                      <a:pt x="264625" y="165623"/>
                    </a:lnTo>
                    <a:lnTo>
                      <a:pt x="327348" y="126909"/>
                    </a:lnTo>
                    <a:lnTo>
                      <a:pt x="395975" y="94548"/>
                    </a:lnTo>
                    <a:lnTo>
                      <a:pt x="432436" y="80583"/>
                    </a:lnTo>
                    <a:lnTo>
                      <a:pt x="470293" y="68005"/>
                    </a:lnTo>
                    <a:lnTo>
                      <a:pt x="509520" y="56747"/>
                    </a:lnTo>
                    <a:lnTo>
                      <a:pt x="550090" y="46742"/>
                    </a:lnTo>
                    <a:lnTo>
                      <a:pt x="591977" y="37923"/>
                    </a:lnTo>
                    <a:lnTo>
                      <a:pt x="635153" y="30223"/>
                    </a:lnTo>
                    <a:lnTo>
                      <a:pt x="679592" y="23575"/>
                    </a:lnTo>
                    <a:lnTo>
                      <a:pt x="725268" y="17911"/>
                    </a:lnTo>
                    <a:lnTo>
                      <a:pt x="772153" y="13165"/>
                    </a:lnTo>
                    <a:lnTo>
                      <a:pt x="820222" y="9270"/>
                    </a:lnTo>
                    <a:lnTo>
                      <a:pt x="869447" y="6158"/>
                    </a:lnTo>
                    <a:lnTo>
                      <a:pt x="919802" y="3762"/>
                    </a:lnTo>
                    <a:lnTo>
                      <a:pt x="971260" y="2015"/>
                    </a:lnTo>
                    <a:lnTo>
                      <a:pt x="1023795" y="851"/>
                    </a:lnTo>
                    <a:lnTo>
                      <a:pt x="1077380" y="201"/>
                    </a:lnTo>
                    <a:lnTo>
                      <a:pt x="1131989" y="0"/>
                    </a:lnTo>
                    <a:lnTo>
                      <a:pt x="1191538" y="502"/>
                    </a:lnTo>
                    <a:lnTo>
                      <a:pt x="1248684" y="2055"/>
                    </a:lnTo>
                    <a:lnTo>
                      <a:pt x="1303457" y="4733"/>
                    </a:lnTo>
                    <a:lnTo>
                      <a:pt x="1355889" y="8606"/>
                    </a:lnTo>
                    <a:lnTo>
                      <a:pt x="1406009" y="13745"/>
                    </a:lnTo>
                    <a:lnTo>
                      <a:pt x="1453848" y="20224"/>
                    </a:lnTo>
                    <a:lnTo>
                      <a:pt x="1499437" y="28113"/>
                    </a:lnTo>
                    <a:lnTo>
                      <a:pt x="1542807" y="37484"/>
                    </a:lnTo>
                    <a:lnTo>
                      <a:pt x="1583987" y="48410"/>
                    </a:lnTo>
                    <a:lnTo>
                      <a:pt x="1623008" y="60961"/>
                    </a:lnTo>
                    <a:lnTo>
                      <a:pt x="1659901" y="75209"/>
                    </a:lnTo>
                    <a:lnTo>
                      <a:pt x="1694697" y="91226"/>
                    </a:lnTo>
                    <a:lnTo>
                      <a:pt x="1758118" y="128855"/>
                    </a:lnTo>
                    <a:lnTo>
                      <a:pt x="1813516" y="174422"/>
                    </a:lnTo>
                    <a:lnTo>
                      <a:pt x="1861135" y="228499"/>
                    </a:lnTo>
                    <a:lnTo>
                      <a:pt x="1901219" y="291661"/>
                    </a:lnTo>
                    <a:lnTo>
                      <a:pt x="1918512" y="326829"/>
                    </a:lnTo>
                    <a:lnTo>
                      <a:pt x="1934013" y="364482"/>
                    </a:lnTo>
                    <a:lnTo>
                      <a:pt x="1947753" y="404694"/>
                    </a:lnTo>
                    <a:lnTo>
                      <a:pt x="1959761" y="447535"/>
                    </a:lnTo>
                    <a:lnTo>
                      <a:pt x="1970070" y="493079"/>
                    </a:lnTo>
                    <a:lnTo>
                      <a:pt x="1978709" y="541395"/>
                    </a:lnTo>
                    <a:lnTo>
                      <a:pt x="1985708" y="592556"/>
                    </a:lnTo>
                    <a:lnTo>
                      <a:pt x="1991099" y="646635"/>
                    </a:lnTo>
                    <a:lnTo>
                      <a:pt x="1994912" y="703701"/>
                    </a:lnTo>
                    <a:lnTo>
                      <a:pt x="1997177" y="763828"/>
                    </a:lnTo>
                    <a:lnTo>
                      <a:pt x="1997925" y="827087"/>
                    </a:lnTo>
                    <a:lnTo>
                      <a:pt x="1997214" y="894003"/>
                    </a:lnTo>
                    <a:lnTo>
                      <a:pt x="1995085" y="958511"/>
                    </a:lnTo>
                    <a:lnTo>
                      <a:pt x="1991544" y="1020648"/>
                    </a:lnTo>
                    <a:lnTo>
                      <a:pt x="1986598" y="1080449"/>
                    </a:lnTo>
                    <a:lnTo>
                      <a:pt x="1980254" y="1137949"/>
                    </a:lnTo>
                    <a:lnTo>
                      <a:pt x="1972517" y="1193184"/>
                    </a:lnTo>
                    <a:lnTo>
                      <a:pt x="1963395" y="1246191"/>
                    </a:lnTo>
                    <a:lnTo>
                      <a:pt x="1952894" y="1297004"/>
                    </a:lnTo>
                    <a:lnTo>
                      <a:pt x="1941021" y="1345659"/>
                    </a:lnTo>
                    <a:lnTo>
                      <a:pt x="1927781" y="1392193"/>
                    </a:lnTo>
                    <a:lnTo>
                      <a:pt x="1913182" y="1436641"/>
                    </a:lnTo>
                    <a:lnTo>
                      <a:pt x="1897230" y="1479038"/>
                    </a:lnTo>
                    <a:lnTo>
                      <a:pt x="1879932" y="1519420"/>
                    </a:lnTo>
                    <a:lnTo>
                      <a:pt x="1861294" y="1557824"/>
                    </a:lnTo>
                    <a:lnTo>
                      <a:pt x="1841322" y="1594284"/>
                    </a:lnTo>
                    <a:lnTo>
                      <a:pt x="1820024" y="1628836"/>
                    </a:lnTo>
                    <a:lnTo>
                      <a:pt x="1797405" y="1661517"/>
                    </a:lnTo>
                    <a:lnTo>
                      <a:pt x="1773472" y="1692361"/>
                    </a:lnTo>
                    <a:lnTo>
                      <a:pt x="1748232" y="1721405"/>
                    </a:lnTo>
                    <a:lnTo>
                      <a:pt x="1693857" y="1774233"/>
                    </a:lnTo>
                    <a:lnTo>
                      <a:pt x="1634330" y="1820288"/>
                    </a:lnTo>
                    <a:lnTo>
                      <a:pt x="1569704" y="1859855"/>
                    </a:lnTo>
                    <a:lnTo>
                      <a:pt x="1535495" y="1877295"/>
                    </a:lnTo>
                    <a:lnTo>
                      <a:pt x="1500031" y="1893220"/>
                    </a:lnTo>
                    <a:lnTo>
                      <a:pt x="1463318" y="1907666"/>
                    </a:lnTo>
                    <a:lnTo>
                      <a:pt x="1425363" y="1920668"/>
                    </a:lnTo>
                    <a:lnTo>
                      <a:pt x="1386173" y="1932263"/>
                    </a:lnTo>
                    <a:lnTo>
                      <a:pt x="1345753" y="1942485"/>
                    </a:lnTo>
                    <a:lnTo>
                      <a:pt x="1304111" y="1951371"/>
                    </a:lnTo>
                    <a:lnTo>
                      <a:pt x="1261252" y="1958956"/>
                    </a:lnTo>
                    <a:lnTo>
                      <a:pt x="1217184" y="1965277"/>
                    </a:lnTo>
                    <a:lnTo>
                      <a:pt x="1171913" y="1970368"/>
                    </a:lnTo>
                    <a:lnTo>
                      <a:pt x="1125445" y="1974266"/>
                    </a:lnTo>
                    <a:lnTo>
                      <a:pt x="1077788" y="1977006"/>
                    </a:lnTo>
                    <a:lnTo>
                      <a:pt x="1028946" y="1978623"/>
                    </a:lnTo>
                    <a:lnTo>
                      <a:pt x="978928" y="1979155"/>
                    </a:ln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 sz="900" b="1" dirty="0"/>
              </a:p>
            </p:txBody>
          </p:sp>
          <p:sp>
            <p:nvSpPr>
              <p:cNvPr id="22" name="object 10">
                <a:extLst>
                  <a:ext uri="{FF2B5EF4-FFF2-40B4-BE49-F238E27FC236}">
                    <a16:creationId xmlns:a16="http://schemas.microsoft.com/office/drawing/2014/main" id="{488C9C33-78EB-752A-DF9A-3CADE03AEC47}"/>
                  </a:ext>
                </a:extLst>
              </p:cNvPr>
              <p:cNvSpPr/>
              <p:nvPr/>
            </p:nvSpPr>
            <p:spPr>
              <a:xfrm>
                <a:off x="3822220" y="3466344"/>
                <a:ext cx="962875" cy="2557874"/>
              </a:xfrm>
              <a:custGeom>
                <a:avLst/>
                <a:gdLst/>
                <a:ahLst/>
                <a:cxnLst/>
                <a:rect l="l" t="t" r="r" b="b"/>
                <a:pathLst>
                  <a:path w="1998345" h="1979295">
                    <a:moveTo>
                      <a:pt x="978928" y="1979155"/>
                    </a:moveTo>
                    <a:lnTo>
                      <a:pt x="919411" y="1978504"/>
                    </a:lnTo>
                    <a:lnTo>
                      <a:pt x="862215" y="1976539"/>
                    </a:lnTo>
                    <a:lnTo>
                      <a:pt x="807299" y="1973244"/>
                    </a:lnTo>
                    <a:lnTo>
                      <a:pt x="754623" y="1968602"/>
                    </a:lnTo>
                    <a:lnTo>
                      <a:pt x="704144" y="1962596"/>
                    </a:lnTo>
                    <a:lnTo>
                      <a:pt x="655822" y="1955210"/>
                    </a:lnTo>
                    <a:lnTo>
                      <a:pt x="609615" y="1946426"/>
                    </a:lnTo>
                    <a:lnTo>
                      <a:pt x="565481" y="1936228"/>
                    </a:lnTo>
                    <a:lnTo>
                      <a:pt x="523379" y="1924599"/>
                    </a:lnTo>
                    <a:lnTo>
                      <a:pt x="483268" y="1911522"/>
                    </a:lnTo>
                    <a:lnTo>
                      <a:pt x="445106" y="1896981"/>
                    </a:lnTo>
                    <a:lnTo>
                      <a:pt x="408852" y="1880959"/>
                    </a:lnTo>
                    <a:lnTo>
                      <a:pt x="374465" y="1863438"/>
                    </a:lnTo>
                    <a:lnTo>
                      <a:pt x="311125" y="1823835"/>
                    </a:lnTo>
                    <a:lnTo>
                      <a:pt x="254755" y="1778039"/>
                    </a:lnTo>
                    <a:lnTo>
                      <a:pt x="205023" y="1725914"/>
                    </a:lnTo>
                    <a:lnTo>
                      <a:pt x="161599" y="1667327"/>
                    </a:lnTo>
                    <a:lnTo>
                      <a:pt x="124152" y="1602144"/>
                    </a:lnTo>
                    <a:lnTo>
                      <a:pt x="107566" y="1567036"/>
                    </a:lnTo>
                    <a:lnTo>
                      <a:pt x="92350" y="1530229"/>
                    </a:lnTo>
                    <a:lnTo>
                      <a:pt x="78462" y="1491706"/>
                    </a:lnTo>
                    <a:lnTo>
                      <a:pt x="65862" y="1451450"/>
                    </a:lnTo>
                    <a:lnTo>
                      <a:pt x="54508" y="1409444"/>
                    </a:lnTo>
                    <a:lnTo>
                      <a:pt x="44358" y="1365671"/>
                    </a:lnTo>
                    <a:lnTo>
                      <a:pt x="35371" y="1320115"/>
                    </a:lnTo>
                    <a:lnTo>
                      <a:pt x="27506" y="1272759"/>
                    </a:lnTo>
                    <a:lnTo>
                      <a:pt x="20721" y="1223585"/>
                    </a:lnTo>
                    <a:lnTo>
                      <a:pt x="14975" y="1172578"/>
                    </a:lnTo>
                    <a:lnTo>
                      <a:pt x="10227" y="1119721"/>
                    </a:lnTo>
                    <a:lnTo>
                      <a:pt x="6435" y="1064996"/>
                    </a:lnTo>
                    <a:lnTo>
                      <a:pt x="3557" y="1008387"/>
                    </a:lnTo>
                    <a:lnTo>
                      <a:pt x="1553" y="949877"/>
                    </a:lnTo>
                    <a:lnTo>
                      <a:pt x="381" y="889449"/>
                    </a:lnTo>
                    <a:lnTo>
                      <a:pt x="0" y="827087"/>
                    </a:lnTo>
                    <a:lnTo>
                      <a:pt x="986" y="768492"/>
                    </a:lnTo>
                    <a:lnTo>
                      <a:pt x="3929" y="712693"/>
                    </a:lnTo>
                    <a:lnTo>
                      <a:pt x="8800" y="659623"/>
                    </a:lnTo>
                    <a:lnTo>
                      <a:pt x="15573" y="609214"/>
                    </a:lnTo>
                    <a:lnTo>
                      <a:pt x="24223" y="561401"/>
                    </a:lnTo>
                    <a:lnTo>
                      <a:pt x="34721" y="516116"/>
                    </a:lnTo>
                    <a:lnTo>
                      <a:pt x="47042" y="473291"/>
                    </a:lnTo>
                    <a:lnTo>
                      <a:pt x="61159" y="432860"/>
                    </a:lnTo>
                    <a:lnTo>
                      <a:pt x="77045" y="394756"/>
                    </a:lnTo>
                    <a:lnTo>
                      <a:pt x="94673" y="358911"/>
                    </a:lnTo>
                    <a:lnTo>
                      <a:pt x="114017" y="325258"/>
                    </a:lnTo>
                    <a:lnTo>
                      <a:pt x="157747" y="264261"/>
                    </a:lnTo>
                    <a:lnTo>
                      <a:pt x="208021" y="211228"/>
                    </a:lnTo>
                    <a:lnTo>
                      <a:pt x="264625" y="165623"/>
                    </a:lnTo>
                    <a:lnTo>
                      <a:pt x="327348" y="126909"/>
                    </a:lnTo>
                    <a:lnTo>
                      <a:pt x="395975" y="94548"/>
                    </a:lnTo>
                    <a:lnTo>
                      <a:pt x="432436" y="80583"/>
                    </a:lnTo>
                    <a:lnTo>
                      <a:pt x="470293" y="68005"/>
                    </a:lnTo>
                    <a:lnTo>
                      <a:pt x="509520" y="56747"/>
                    </a:lnTo>
                    <a:lnTo>
                      <a:pt x="550090" y="46742"/>
                    </a:lnTo>
                    <a:lnTo>
                      <a:pt x="591977" y="37923"/>
                    </a:lnTo>
                    <a:lnTo>
                      <a:pt x="635153" y="30223"/>
                    </a:lnTo>
                    <a:lnTo>
                      <a:pt x="679592" y="23575"/>
                    </a:lnTo>
                    <a:lnTo>
                      <a:pt x="725268" y="17911"/>
                    </a:lnTo>
                    <a:lnTo>
                      <a:pt x="772153" y="13165"/>
                    </a:lnTo>
                    <a:lnTo>
                      <a:pt x="820222" y="9270"/>
                    </a:lnTo>
                    <a:lnTo>
                      <a:pt x="869447" y="6158"/>
                    </a:lnTo>
                    <a:lnTo>
                      <a:pt x="919802" y="3762"/>
                    </a:lnTo>
                    <a:lnTo>
                      <a:pt x="971260" y="2015"/>
                    </a:lnTo>
                    <a:lnTo>
                      <a:pt x="1023795" y="851"/>
                    </a:lnTo>
                    <a:lnTo>
                      <a:pt x="1077380" y="201"/>
                    </a:lnTo>
                    <a:lnTo>
                      <a:pt x="1131989" y="0"/>
                    </a:lnTo>
                    <a:lnTo>
                      <a:pt x="1191538" y="502"/>
                    </a:lnTo>
                    <a:lnTo>
                      <a:pt x="1248684" y="2055"/>
                    </a:lnTo>
                    <a:lnTo>
                      <a:pt x="1303457" y="4733"/>
                    </a:lnTo>
                    <a:lnTo>
                      <a:pt x="1355889" y="8606"/>
                    </a:lnTo>
                    <a:lnTo>
                      <a:pt x="1406009" y="13745"/>
                    </a:lnTo>
                    <a:lnTo>
                      <a:pt x="1453848" y="20224"/>
                    </a:lnTo>
                    <a:lnTo>
                      <a:pt x="1499437" y="28113"/>
                    </a:lnTo>
                    <a:lnTo>
                      <a:pt x="1542807" y="37484"/>
                    </a:lnTo>
                    <a:lnTo>
                      <a:pt x="1583987" y="48410"/>
                    </a:lnTo>
                    <a:lnTo>
                      <a:pt x="1623008" y="60961"/>
                    </a:lnTo>
                    <a:lnTo>
                      <a:pt x="1659901" y="75209"/>
                    </a:lnTo>
                    <a:lnTo>
                      <a:pt x="1694697" y="91226"/>
                    </a:lnTo>
                    <a:lnTo>
                      <a:pt x="1758118" y="128855"/>
                    </a:lnTo>
                    <a:lnTo>
                      <a:pt x="1813516" y="174422"/>
                    </a:lnTo>
                    <a:lnTo>
                      <a:pt x="1861135" y="228499"/>
                    </a:lnTo>
                    <a:lnTo>
                      <a:pt x="1901219" y="291661"/>
                    </a:lnTo>
                    <a:lnTo>
                      <a:pt x="1918512" y="326829"/>
                    </a:lnTo>
                    <a:lnTo>
                      <a:pt x="1934013" y="364482"/>
                    </a:lnTo>
                    <a:lnTo>
                      <a:pt x="1947753" y="404694"/>
                    </a:lnTo>
                    <a:lnTo>
                      <a:pt x="1959761" y="447535"/>
                    </a:lnTo>
                    <a:lnTo>
                      <a:pt x="1970070" y="493079"/>
                    </a:lnTo>
                    <a:lnTo>
                      <a:pt x="1978709" y="541395"/>
                    </a:lnTo>
                    <a:lnTo>
                      <a:pt x="1985708" y="592556"/>
                    </a:lnTo>
                    <a:lnTo>
                      <a:pt x="1991099" y="646635"/>
                    </a:lnTo>
                    <a:lnTo>
                      <a:pt x="1994912" y="703701"/>
                    </a:lnTo>
                    <a:lnTo>
                      <a:pt x="1997177" y="763828"/>
                    </a:lnTo>
                    <a:lnTo>
                      <a:pt x="1997925" y="827087"/>
                    </a:lnTo>
                    <a:lnTo>
                      <a:pt x="1997214" y="894003"/>
                    </a:lnTo>
                    <a:lnTo>
                      <a:pt x="1995085" y="958511"/>
                    </a:lnTo>
                    <a:lnTo>
                      <a:pt x="1991544" y="1020648"/>
                    </a:lnTo>
                    <a:lnTo>
                      <a:pt x="1986598" y="1080449"/>
                    </a:lnTo>
                    <a:lnTo>
                      <a:pt x="1980254" y="1137949"/>
                    </a:lnTo>
                    <a:lnTo>
                      <a:pt x="1972517" y="1193184"/>
                    </a:lnTo>
                    <a:lnTo>
                      <a:pt x="1963395" y="1246191"/>
                    </a:lnTo>
                    <a:lnTo>
                      <a:pt x="1952894" y="1297004"/>
                    </a:lnTo>
                    <a:lnTo>
                      <a:pt x="1941021" y="1345659"/>
                    </a:lnTo>
                    <a:lnTo>
                      <a:pt x="1927781" y="1392193"/>
                    </a:lnTo>
                    <a:lnTo>
                      <a:pt x="1913182" y="1436641"/>
                    </a:lnTo>
                    <a:lnTo>
                      <a:pt x="1897230" y="1479038"/>
                    </a:lnTo>
                    <a:lnTo>
                      <a:pt x="1879932" y="1519420"/>
                    </a:lnTo>
                    <a:lnTo>
                      <a:pt x="1861294" y="1557824"/>
                    </a:lnTo>
                    <a:lnTo>
                      <a:pt x="1841322" y="1594284"/>
                    </a:lnTo>
                    <a:lnTo>
                      <a:pt x="1820024" y="1628836"/>
                    </a:lnTo>
                    <a:lnTo>
                      <a:pt x="1797405" y="1661517"/>
                    </a:lnTo>
                    <a:lnTo>
                      <a:pt x="1773472" y="1692361"/>
                    </a:lnTo>
                    <a:lnTo>
                      <a:pt x="1748232" y="1721405"/>
                    </a:lnTo>
                    <a:lnTo>
                      <a:pt x="1693857" y="1774233"/>
                    </a:lnTo>
                    <a:lnTo>
                      <a:pt x="1634330" y="1820288"/>
                    </a:lnTo>
                    <a:lnTo>
                      <a:pt x="1569704" y="1859855"/>
                    </a:lnTo>
                    <a:lnTo>
                      <a:pt x="1535495" y="1877295"/>
                    </a:lnTo>
                    <a:lnTo>
                      <a:pt x="1500031" y="1893220"/>
                    </a:lnTo>
                    <a:lnTo>
                      <a:pt x="1463318" y="1907666"/>
                    </a:lnTo>
                    <a:lnTo>
                      <a:pt x="1425363" y="1920668"/>
                    </a:lnTo>
                    <a:lnTo>
                      <a:pt x="1386173" y="1932263"/>
                    </a:lnTo>
                    <a:lnTo>
                      <a:pt x="1345753" y="1942485"/>
                    </a:lnTo>
                    <a:lnTo>
                      <a:pt x="1304111" y="1951371"/>
                    </a:lnTo>
                    <a:lnTo>
                      <a:pt x="1261252" y="1958956"/>
                    </a:lnTo>
                    <a:lnTo>
                      <a:pt x="1217184" y="1965277"/>
                    </a:lnTo>
                    <a:lnTo>
                      <a:pt x="1171913" y="1970368"/>
                    </a:lnTo>
                    <a:lnTo>
                      <a:pt x="1125445" y="1974266"/>
                    </a:lnTo>
                    <a:lnTo>
                      <a:pt x="1077788" y="1977006"/>
                    </a:lnTo>
                    <a:lnTo>
                      <a:pt x="1028946" y="1978623"/>
                    </a:lnTo>
                    <a:lnTo>
                      <a:pt x="978928" y="1979155"/>
                    </a:lnTo>
                    <a:close/>
                  </a:path>
                </a:pathLst>
              </a:custGeom>
              <a:ln w="6350">
                <a:solidFill>
                  <a:srgbClr val="FFC000"/>
                </a:solidFill>
              </a:ln>
            </p:spPr>
            <p:txBody>
              <a:bodyPr wrap="square" lIns="0" tIns="0" rIns="0" bIns="0" rtlCol="0"/>
              <a:lstStyle/>
              <a:p>
                <a:endParaRPr sz="900" b="1" dirty="0"/>
              </a:p>
            </p:txBody>
          </p:sp>
          <p:sp>
            <p:nvSpPr>
              <p:cNvPr id="23" name="object 10">
                <a:extLst>
                  <a:ext uri="{FF2B5EF4-FFF2-40B4-BE49-F238E27FC236}">
                    <a16:creationId xmlns:a16="http://schemas.microsoft.com/office/drawing/2014/main" id="{C87B2245-E07E-633D-D26F-B5D0ABE2DE16}"/>
                  </a:ext>
                </a:extLst>
              </p:cNvPr>
              <p:cNvSpPr/>
              <p:nvPr/>
            </p:nvSpPr>
            <p:spPr>
              <a:xfrm>
                <a:off x="3887642" y="3794075"/>
                <a:ext cx="738207" cy="2054885"/>
              </a:xfrm>
              <a:custGeom>
                <a:avLst/>
                <a:gdLst/>
                <a:ahLst/>
                <a:cxnLst/>
                <a:rect l="l" t="t" r="r" b="b"/>
                <a:pathLst>
                  <a:path w="1998345" h="1979295">
                    <a:moveTo>
                      <a:pt x="978928" y="1979155"/>
                    </a:moveTo>
                    <a:lnTo>
                      <a:pt x="919411" y="1978504"/>
                    </a:lnTo>
                    <a:lnTo>
                      <a:pt x="862215" y="1976539"/>
                    </a:lnTo>
                    <a:lnTo>
                      <a:pt x="807299" y="1973244"/>
                    </a:lnTo>
                    <a:lnTo>
                      <a:pt x="754623" y="1968602"/>
                    </a:lnTo>
                    <a:lnTo>
                      <a:pt x="704144" y="1962596"/>
                    </a:lnTo>
                    <a:lnTo>
                      <a:pt x="655822" y="1955210"/>
                    </a:lnTo>
                    <a:lnTo>
                      <a:pt x="609615" y="1946426"/>
                    </a:lnTo>
                    <a:lnTo>
                      <a:pt x="565481" y="1936228"/>
                    </a:lnTo>
                    <a:lnTo>
                      <a:pt x="523379" y="1924599"/>
                    </a:lnTo>
                    <a:lnTo>
                      <a:pt x="483268" y="1911522"/>
                    </a:lnTo>
                    <a:lnTo>
                      <a:pt x="445106" y="1896981"/>
                    </a:lnTo>
                    <a:lnTo>
                      <a:pt x="408852" y="1880959"/>
                    </a:lnTo>
                    <a:lnTo>
                      <a:pt x="374465" y="1863438"/>
                    </a:lnTo>
                    <a:lnTo>
                      <a:pt x="311125" y="1823835"/>
                    </a:lnTo>
                    <a:lnTo>
                      <a:pt x="254755" y="1778039"/>
                    </a:lnTo>
                    <a:lnTo>
                      <a:pt x="205023" y="1725914"/>
                    </a:lnTo>
                    <a:lnTo>
                      <a:pt x="161599" y="1667327"/>
                    </a:lnTo>
                    <a:lnTo>
                      <a:pt x="124152" y="1602144"/>
                    </a:lnTo>
                    <a:lnTo>
                      <a:pt x="107566" y="1567036"/>
                    </a:lnTo>
                    <a:lnTo>
                      <a:pt x="92350" y="1530229"/>
                    </a:lnTo>
                    <a:lnTo>
                      <a:pt x="78462" y="1491706"/>
                    </a:lnTo>
                    <a:lnTo>
                      <a:pt x="65862" y="1451450"/>
                    </a:lnTo>
                    <a:lnTo>
                      <a:pt x="54508" y="1409444"/>
                    </a:lnTo>
                    <a:lnTo>
                      <a:pt x="44358" y="1365671"/>
                    </a:lnTo>
                    <a:lnTo>
                      <a:pt x="35371" y="1320115"/>
                    </a:lnTo>
                    <a:lnTo>
                      <a:pt x="27506" y="1272759"/>
                    </a:lnTo>
                    <a:lnTo>
                      <a:pt x="20721" y="1223585"/>
                    </a:lnTo>
                    <a:lnTo>
                      <a:pt x="14975" y="1172578"/>
                    </a:lnTo>
                    <a:lnTo>
                      <a:pt x="10227" y="1119721"/>
                    </a:lnTo>
                    <a:lnTo>
                      <a:pt x="6435" y="1064996"/>
                    </a:lnTo>
                    <a:lnTo>
                      <a:pt x="3557" y="1008387"/>
                    </a:lnTo>
                    <a:lnTo>
                      <a:pt x="1553" y="949877"/>
                    </a:lnTo>
                    <a:lnTo>
                      <a:pt x="381" y="889449"/>
                    </a:lnTo>
                    <a:lnTo>
                      <a:pt x="0" y="827087"/>
                    </a:lnTo>
                    <a:lnTo>
                      <a:pt x="986" y="768492"/>
                    </a:lnTo>
                    <a:lnTo>
                      <a:pt x="3929" y="712693"/>
                    </a:lnTo>
                    <a:lnTo>
                      <a:pt x="8800" y="659623"/>
                    </a:lnTo>
                    <a:lnTo>
                      <a:pt x="15573" y="609214"/>
                    </a:lnTo>
                    <a:lnTo>
                      <a:pt x="24223" y="561401"/>
                    </a:lnTo>
                    <a:lnTo>
                      <a:pt x="34721" y="516116"/>
                    </a:lnTo>
                    <a:lnTo>
                      <a:pt x="47042" y="473291"/>
                    </a:lnTo>
                    <a:lnTo>
                      <a:pt x="61159" y="432860"/>
                    </a:lnTo>
                    <a:lnTo>
                      <a:pt x="77045" y="394756"/>
                    </a:lnTo>
                    <a:lnTo>
                      <a:pt x="94673" y="358911"/>
                    </a:lnTo>
                    <a:lnTo>
                      <a:pt x="114017" y="325258"/>
                    </a:lnTo>
                    <a:lnTo>
                      <a:pt x="157747" y="264261"/>
                    </a:lnTo>
                    <a:lnTo>
                      <a:pt x="208021" y="211228"/>
                    </a:lnTo>
                    <a:lnTo>
                      <a:pt x="264625" y="165623"/>
                    </a:lnTo>
                    <a:lnTo>
                      <a:pt x="327348" y="126909"/>
                    </a:lnTo>
                    <a:lnTo>
                      <a:pt x="395975" y="94548"/>
                    </a:lnTo>
                    <a:lnTo>
                      <a:pt x="432436" y="80583"/>
                    </a:lnTo>
                    <a:lnTo>
                      <a:pt x="470293" y="68005"/>
                    </a:lnTo>
                    <a:lnTo>
                      <a:pt x="509520" y="56747"/>
                    </a:lnTo>
                    <a:lnTo>
                      <a:pt x="550090" y="46742"/>
                    </a:lnTo>
                    <a:lnTo>
                      <a:pt x="591977" y="37923"/>
                    </a:lnTo>
                    <a:lnTo>
                      <a:pt x="635153" y="30223"/>
                    </a:lnTo>
                    <a:lnTo>
                      <a:pt x="679592" y="23575"/>
                    </a:lnTo>
                    <a:lnTo>
                      <a:pt x="725268" y="17911"/>
                    </a:lnTo>
                    <a:lnTo>
                      <a:pt x="772153" y="13165"/>
                    </a:lnTo>
                    <a:lnTo>
                      <a:pt x="820222" y="9270"/>
                    </a:lnTo>
                    <a:lnTo>
                      <a:pt x="869447" y="6158"/>
                    </a:lnTo>
                    <a:lnTo>
                      <a:pt x="919802" y="3762"/>
                    </a:lnTo>
                    <a:lnTo>
                      <a:pt x="971260" y="2015"/>
                    </a:lnTo>
                    <a:lnTo>
                      <a:pt x="1023795" y="851"/>
                    </a:lnTo>
                    <a:lnTo>
                      <a:pt x="1077380" y="201"/>
                    </a:lnTo>
                    <a:lnTo>
                      <a:pt x="1131989" y="0"/>
                    </a:lnTo>
                    <a:lnTo>
                      <a:pt x="1191538" y="502"/>
                    </a:lnTo>
                    <a:lnTo>
                      <a:pt x="1248684" y="2055"/>
                    </a:lnTo>
                    <a:lnTo>
                      <a:pt x="1303457" y="4733"/>
                    </a:lnTo>
                    <a:lnTo>
                      <a:pt x="1355889" y="8606"/>
                    </a:lnTo>
                    <a:lnTo>
                      <a:pt x="1406009" y="13745"/>
                    </a:lnTo>
                    <a:lnTo>
                      <a:pt x="1453848" y="20224"/>
                    </a:lnTo>
                    <a:lnTo>
                      <a:pt x="1499437" y="28113"/>
                    </a:lnTo>
                    <a:lnTo>
                      <a:pt x="1542807" y="37484"/>
                    </a:lnTo>
                    <a:lnTo>
                      <a:pt x="1583987" y="48410"/>
                    </a:lnTo>
                    <a:lnTo>
                      <a:pt x="1623008" y="60961"/>
                    </a:lnTo>
                    <a:lnTo>
                      <a:pt x="1659901" y="75209"/>
                    </a:lnTo>
                    <a:lnTo>
                      <a:pt x="1694697" y="91226"/>
                    </a:lnTo>
                    <a:lnTo>
                      <a:pt x="1758118" y="128855"/>
                    </a:lnTo>
                    <a:lnTo>
                      <a:pt x="1813516" y="174422"/>
                    </a:lnTo>
                    <a:lnTo>
                      <a:pt x="1861135" y="228499"/>
                    </a:lnTo>
                    <a:lnTo>
                      <a:pt x="1901219" y="291661"/>
                    </a:lnTo>
                    <a:lnTo>
                      <a:pt x="1918512" y="326829"/>
                    </a:lnTo>
                    <a:lnTo>
                      <a:pt x="1934013" y="364482"/>
                    </a:lnTo>
                    <a:lnTo>
                      <a:pt x="1947753" y="404694"/>
                    </a:lnTo>
                    <a:lnTo>
                      <a:pt x="1959761" y="447535"/>
                    </a:lnTo>
                    <a:lnTo>
                      <a:pt x="1970070" y="493079"/>
                    </a:lnTo>
                    <a:lnTo>
                      <a:pt x="1978709" y="541395"/>
                    </a:lnTo>
                    <a:lnTo>
                      <a:pt x="1985708" y="592556"/>
                    </a:lnTo>
                    <a:lnTo>
                      <a:pt x="1991099" y="646635"/>
                    </a:lnTo>
                    <a:lnTo>
                      <a:pt x="1994912" y="703701"/>
                    </a:lnTo>
                    <a:lnTo>
                      <a:pt x="1997177" y="763828"/>
                    </a:lnTo>
                    <a:lnTo>
                      <a:pt x="1997925" y="827087"/>
                    </a:lnTo>
                    <a:lnTo>
                      <a:pt x="1997214" y="894003"/>
                    </a:lnTo>
                    <a:lnTo>
                      <a:pt x="1995085" y="958511"/>
                    </a:lnTo>
                    <a:lnTo>
                      <a:pt x="1991544" y="1020648"/>
                    </a:lnTo>
                    <a:lnTo>
                      <a:pt x="1986598" y="1080449"/>
                    </a:lnTo>
                    <a:lnTo>
                      <a:pt x="1980254" y="1137949"/>
                    </a:lnTo>
                    <a:lnTo>
                      <a:pt x="1972517" y="1193184"/>
                    </a:lnTo>
                    <a:lnTo>
                      <a:pt x="1963395" y="1246191"/>
                    </a:lnTo>
                    <a:lnTo>
                      <a:pt x="1952894" y="1297004"/>
                    </a:lnTo>
                    <a:lnTo>
                      <a:pt x="1941021" y="1345659"/>
                    </a:lnTo>
                    <a:lnTo>
                      <a:pt x="1927781" y="1392193"/>
                    </a:lnTo>
                    <a:lnTo>
                      <a:pt x="1913182" y="1436641"/>
                    </a:lnTo>
                    <a:lnTo>
                      <a:pt x="1897230" y="1479038"/>
                    </a:lnTo>
                    <a:lnTo>
                      <a:pt x="1879932" y="1519420"/>
                    </a:lnTo>
                    <a:lnTo>
                      <a:pt x="1861294" y="1557824"/>
                    </a:lnTo>
                    <a:lnTo>
                      <a:pt x="1841322" y="1594284"/>
                    </a:lnTo>
                    <a:lnTo>
                      <a:pt x="1820024" y="1628836"/>
                    </a:lnTo>
                    <a:lnTo>
                      <a:pt x="1797405" y="1661517"/>
                    </a:lnTo>
                    <a:lnTo>
                      <a:pt x="1773472" y="1692361"/>
                    </a:lnTo>
                    <a:lnTo>
                      <a:pt x="1748232" y="1721405"/>
                    </a:lnTo>
                    <a:lnTo>
                      <a:pt x="1693857" y="1774233"/>
                    </a:lnTo>
                    <a:lnTo>
                      <a:pt x="1634330" y="1820288"/>
                    </a:lnTo>
                    <a:lnTo>
                      <a:pt x="1569704" y="1859855"/>
                    </a:lnTo>
                    <a:lnTo>
                      <a:pt x="1535495" y="1877295"/>
                    </a:lnTo>
                    <a:lnTo>
                      <a:pt x="1500031" y="1893220"/>
                    </a:lnTo>
                    <a:lnTo>
                      <a:pt x="1463318" y="1907666"/>
                    </a:lnTo>
                    <a:lnTo>
                      <a:pt x="1425363" y="1920668"/>
                    </a:lnTo>
                    <a:lnTo>
                      <a:pt x="1386173" y="1932263"/>
                    </a:lnTo>
                    <a:lnTo>
                      <a:pt x="1345753" y="1942485"/>
                    </a:lnTo>
                    <a:lnTo>
                      <a:pt x="1304111" y="1951371"/>
                    </a:lnTo>
                    <a:lnTo>
                      <a:pt x="1261252" y="1958956"/>
                    </a:lnTo>
                    <a:lnTo>
                      <a:pt x="1217184" y="1965277"/>
                    </a:lnTo>
                    <a:lnTo>
                      <a:pt x="1171913" y="1970368"/>
                    </a:lnTo>
                    <a:lnTo>
                      <a:pt x="1125445" y="1974266"/>
                    </a:lnTo>
                    <a:lnTo>
                      <a:pt x="1077788" y="1977006"/>
                    </a:lnTo>
                    <a:lnTo>
                      <a:pt x="1028946" y="1978623"/>
                    </a:lnTo>
                    <a:lnTo>
                      <a:pt x="978928" y="1979155"/>
                    </a:lnTo>
                    <a:close/>
                  </a:path>
                </a:pathLst>
              </a:custGeom>
              <a:ln w="6350">
                <a:solidFill>
                  <a:srgbClr val="FFC000"/>
                </a:solidFill>
              </a:ln>
            </p:spPr>
            <p:txBody>
              <a:bodyPr wrap="square" lIns="0" tIns="0" rIns="0" bIns="0" rtlCol="0"/>
              <a:lstStyle/>
              <a:p>
                <a:endParaRPr sz="900" b="1" dirty="0"/>
              </a:p>
            </p:txBody>
          </p:sp>
          <p:sp>
            <p:nvSpPr>
              <p:cNvPr id="24" name="object 11">
                <a:extLst>
                  <a:ext uri="{FF2B5EF4-FFF2-40B4-BE49-F238E27FC236}">
                    <a16:creationId xmlns:a16="http://schemas.microsoft.com/office/drawing/2014/main" id="{EE85E3AD-704A-BEDE-C956-50A490D74C68}"/>
                  </a:ext>
                </a:extLst>
              </p:cNvPr>
              <p:cNvSpPr txBox="1"/>
              <p:nvPr/>
            </p:nvSpPr>
            <p:spPr>
              <a:xfrm>
                <a:off x="3976484" y="3502094"/>
                <a:ext cx="560522" cy="18915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35890">
                  <a:lnSpc>
                    <a:spcPct val="100000"/>
                  </a:lnSpc>
                  <a:tabLst>
                    <a:tab pos="746760" algn="l"/>
                  </a:tabLst>
                </a:pPr>
                <a:r>
                  <a:rPr sz="900" b="1" dirty="0">
                    <a:solidFill>
                      <a:srgbClr val="FFC000"/>
                    </a:solidFill>
                    <a:latin typeface="Times New Roman"/>
                    <a:cs typeface="Times New Roman"/>
                  </a:rPr>
                  <a:t>LL(k)</a:t>
                </a: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BC1BFF9-1C1F-AD78-1D52-3611C4AA8481}"/>
                </a:ext>
              </a:extLst>
            </p:cNvPr>
            <p:cNvSpPr/>
            <p:nvPr/>
          </p:nvSpPr>
          <p:spPr>
            <a:xfrm>
              <a:off x="4115734" y="1524000"/>
              <a:ext cx="609600" cy="29445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C2DE942-8BC8-2F22-46F5-9486A3780038}"/>
                </a:ext>
              </a:extLst>
            </p:cNvPr>
            <p:cNvSpPr txBox="1"/>
            <p:nvPr/>
          </p:nvSpPr>
          <p:spPr>
            <a:xfrm>
              <a:off x="4235536" y="2263922"/>
              <a:ext cx="41549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二</a:t>
              </a:r>
              <a:endParaRPr lang="en-US" altLang="zh-CN" dirty="0"/>
            </a:p>
            <a:p>
              <a:r>
                <a:rPr lang="zh-CN" altLang="en-US" dirty="0"/>
                <a:t>义</a:t>
              </a:r>
              <a:endParaRPr lang="en-US" altLang="zh-CN" dirty="0"/>
            </a:p>
            <a:p>
              <a:r>
                <a:rPr lang="zh-CN" altLang="en-US" dirty="0"/>
                <a:t>性</a:t>
              </a:r>
              <a:endParaRPr lang="en-US" altLang="zh-CN" dirty="0"/>
            </a:p>
            <a:p>
              <a:r>
                <a:rPr lang="zh-CN" altLang="en-US" dirty="0"/>
                <a:t>文</a:t>
              </a:r>
              <a:endParaRPr lang="en-US" altLang="zh-CN" dirty="0"/>
            </a:p>
            <a:p>
              <a:r>
                <a:rPr lang="zh-CN" altLang="en-US" dirty="0"/>
                <a:t>法</a:t>
              </a:r>
              <a:endParaRPr 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48BFFB1-10BE-3DEA-D4C1-4A22BA2223F5}"/>
                </a:ext>
              </a:extLst>
            </p:cNvPr>
            <p:cNvSpPr txBox="1"/>
            <p:nvPr/>
          </p:nvSpPr>
          <p:spPr>
            <a:xfrm>
              <a:off x="4781797" y="2039435"/>
              <a:ext cx="41549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非</a:t>
              </a:r>
              <a:endParaRPr lang="en-US" altLang="zh-CN" dirty="0"/>
            </a:p>
            <a:p>
              <a:r>
                <a:rPr lang="zh-CN" altLang="en-US" dirty="0"/>
                <a:t>二</a:t>
              </a:r>
              <a:endParaRPr lang="en-US" altLang="zh-CN" dirty="0"/>
            </a:p>
            <a:p>
              <a:r>
                <a:rPr lang="zh-CN" altLang="en-US" dirty="0"/>
                <a:t>义</a:t>
              </a:r>
              <a:endParaRPr lang="en-US" altLang="zh-CN" dirty="0"/>
            </a:p>
            <a:p>
              <a:r>
                <a:rPr lang="zh-CN" altLang="en-US" dirty="0"/>
                <a:t>性</a:t>
              </a:r>
              <a:endParaRPr lang="en-US" altLang="zh-CN" dirty="0"/>
            </a:p>
            <a:p>
              <a:r>
                <a:rPr lang="zh-CN" altLang="en-US" dirty="0"/>
                <a:t>文</a:t>
              </a:r>
              <a:endParaRPr lang="en-US" altLang="zh-CN" dirty="0"/>
            </a:p>
            <a:p>
              <a:r>
                <a:rPr lang="zh-CN" altLang="en-US" dirty="0"/>
                <a:t>法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12691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167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二义性文法的使用</a:t>
            </a:r>
          </a:p>
        </p:txBody>
      </p:sp>
      <p:sp>
        <p:nvSpPr>
          <p:cNvPr id="30" name="object 3 1 1">
            <a:extLst>
              <a:ext uri="{FF2B5EF4-FFF2-40B4-BE49-F238E27FC236}">
                <a16:creationId xmlns:a16="http://schemas.microsoft.com/office/drawing/2014/main" id="{7D96B3D4-B234-4AAC-7522-163AEB77C729}"/>
              </a:ext>
            </a:extLst>
          </p:cNvPr>
          <p:cNvSpPr txBox="1"/>
          <p:nvPr/>
        </p:nvSpPr>
        <p:spPr>
          <a:xfrm>
            <a:off x="475228" y="864078"/>
            <a:ext cx="8211572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某些类型的二义性文法在语言的描述和实现中很有用，优点：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object 5 1 2 2 2 2 1 2 1">
            <a:extLst>
              <a:ext uri="{FF2B5EF4-FFF2-40B4-BE49-F238E27FC236}">
                <a16:creationId xmlns:a16="http://schemas.microsoft.com/office/drawing/2014/main" id="{F152BCD8-0617-C156-7ED1-4FDFAC6402D8}"/>
              </a:ext>
            </a:extLst>
          </p:cNvPr>
          <p:cNvSpPr txBox="1"/>
          <p:nvPr/>
        </p:nvSpPr>
        <p:spPr>
          <a:xfrm>
            <a:off x="623113" y="1799023"/>
            <a:ext cx="8406587" cy="219867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720000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简洁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：如果有多个优先级，那么无二义性文法将引入太多的非终结符号</a:t>
            </a:r>
          </a:p>
          <a:p>
            <a:pPr marL="720000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容易修改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：比如算符的优先级和结合性</a:t>
            </a:r>
            <a:endParaRPr lang="en-US" altLang="zh-CN" sz="24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720000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高效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：不需要处理像</a:t>
            </a:r>
            <a:r>
              <a:rPr lang="en-US" altLang="zh-CN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 → T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这样的归约</a:t>
            </a:r>
            <a:endParaRPr lang="en-US" altLang="zh-CN" sz="24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1177200" lvl="2" indent="-457200">
              <a:spcBef>
                <a:spcPts val="825"/>
              </a:spcBef>
              <a:buClr>
                <a:srgbClr val="CC9900"/>
              </a:buClr>
              <a:buSzPct val="69642"/>
              <a:buFont typeface="Arial" panose="020B0604020202020204" pitchFamily="34" charset="0"/>
              <a:buChar char="•"/>
              <a:tabLst>
                <a:tab pos="460375" algn="l"/>
                <a:tab pos="461009" algn="l"/>
              </a:tabLst>
            </a:pP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例子：</a:t>
            </a:r>
            <a:endParaRPr lang="en-US" altLang="zh-CN" sz="20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E1876FA-E19D-5E99-1172-D27312ADD630}"/>
              </a:ext>
            </a:extLst>
          </p:cNvPr>
          <p:cNvGrpSpPr/>
          <p:nvPr/>
        </p:nvGrpSpPr>
        <p:grpSpPr>
          <a:xfrm>
            <a:off x="2313969" y="4745094"/>
            <a:ext cx="1758798" cy="1821858"/>
            <a:chOff x="3656073" y="4655142"/>
            <a:chExt cx="1758798" cy="1821858"/>
          </a:xfrm>
        </p:grpSpPr>
        <p:sp>
          <p:nvSpPr>
            <p:cNvPr id="34" name="object 8">
              <a:extLst>
                <a:ext uri="{FF2B5EF4-FFF2-40B4-BE49-F238E27FC236}">
                  <a16:creationId xmlns:a16="http://schemas.microsoft.com/office/drawing/2014/main" id="{72CFCA9E-88CF-0327-1458-430D9E1F57A6}"/>
                </a:ext>
              </a:extLst>
            </p:cNvPr>
            <p:cNvSpPr/>
            <p:nvPr/>
          </p:nvSpPr>
          <p:spPr>
            <a:xfrm>
              <a:off x="3656073" y="4655142"/>
              <a:ext cx="1758798" cy="1821858"/>
            </a:xfrm>
            <a:custGeom>
              <a:avLst/>
              <a:gdLst/>
              <a:ahLst/>
              <a:cxnLst/>
              <a:rect l="l" t="t" r="r" b="b"/>
              <a:pathLst>
                <a:path w="1873250" h="2145029">
                  <a:moveTo>
                    <a:pt x="1872995" y="2145029"/>
                  </a:moveTo>
                  <a:lnTo>
                    <a:pt x="1872995" y="0"/>
                  </a:lnTo>
                  <a:lnTo>
                    <a:pt x="0" y="0"/>
                  </a:lnTo>
                  <a:lnTo>
                    <a:pt x="0" y="2145029"/>
                  </a:lnTo>
                  <a:lnTo>
                    <a:pt x="1872995" y="2145029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D4E72BF7-D566-8277-0D8B-4207063D6964}"/>
                </a:ext>
              </a:extLst>
            </p:cNvPr>
            <p:cNvSpPr txBox="1"/>
            <p:nvPr/>
          </p:nvSpPr>
          <p:spPr>
            <a:xfrm>
              <a:off x="3805631" y="4671257"/>
              <a:ext cx="1459682" cy="1738937"/>
            </a:xfrm>
            <a:prstGeom prst="rect">
              <a:avLst/>
            </a:prstGeom>
          </p:spPr>
          <p:txBody>
            <a:bodyPr vert="horz" wrap="square" lIns="0" tIns="45719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359"/>
                </a:spcBef>
              </a:pPr>
              <a:r>
                <a:rPr sz="2000" spc="10" dirty="0">
                  <a:latin typeface="Microsoft YaHei UI"/>
                  <a:cs typeface="Microsoft YaHei UI"/>
                </a:rPr>
                <a:t>二义性文法</a:t>
              </a:r>
              <a:endParaRPr sz="2000" dirty="0">
                <a:latin typeface="Microsoft YaHei UI"/>
                <a:cs typeface="Microsoft YaHei UI"/>
              </a:endParaRPr>
            </a:p>
            <a:p>
              <a:pPr marL="90805">
                <a:lnSpc>
                  <a:spcPct val="100000"/>
                </a:lnSpc>
                <a:spcBef>
                  <a:spcPts val="315"/>
                </a:spcBef>
              </a:pPr>
              <a:r>
                <a:rPr sz="2000" dirty="0">
                  <a:latin typeface="SimSun"/>
                  <a:cs typeface="SimSun"/>
                </a:rPr>
                <a:t>①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→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+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endParaRPr sz="2000" dirty="0">
                <a:latin typeface="Times New Roman"/>
                <a:cs typeface="Times New Roman"/>
              </a:endParaRPr>
            </a:p>
            <a:p>
              <a:pPr marL="90805">
                <a:lnSpc>
                  <a:spcPct val="100000"/>
                </a:lnSpc>
                <a:spcBef>
                  <a:spcPts val="325"/>
                </a:spcBef>
              </a:pPr>
              <a:r>
                <a:rPr sz="2000" dirty="0">
                  <a:latin typeface="SimSun"/>
                  <a:cs typeface="SimSun"/>
                </a:rPr>
                <a:t>②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→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*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endParaRPr sz="2000" dirty="0">
                <a:latin typeface="Times New Roman"/>
                <a:cs typeface="Times New Roman"/>
              </a:endParaRPr>
            </a:p>
            <a:p>
              <a:pPr marL="90805">
                <a:lnSpc>
                  <a:spcPct val="100000"/>
                </a:lnSpc>
                <a:spcBef>
                  <a:spcPts val="320"/>
                </a:spcBef>
              </a:pPr>
              <a:r>
                <a:rPr sz="2000" dirty="0">
                  <a:latin typeface="SimSun"/>
                  <a:cs typeface="SimSun"/>
                </a:rPr>
                <a:t>③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→ (</a:t>
              </a:r>
              <a:r>
                <a:rPr sz="2000" spc="-5" dirty="0">
                  <a:latin typeface="Times New Roman"/>
                  <a:cs typeface="Times New Roma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 </a:t>
              </a:r>
              <a:r>
                <a:rPr sz="2000" dirty="0">
                  <a:latin typeface="Times New Roman"/>
                  <a:cs typeface="Times New Roman"/>
                </a:rPr>
                <a:t>)</a:t>
              </a:r>
            </a:p>
            <a:p>
              <a:pPr marL="90805">
                <a:lnSpc>
                  <a:spcPct val="100000"/>
                </a:lnSpc>
                <a:spcBef>
                  <a:spcPts val="315"/>
                </a:spcBef>
              </a:pPr>
              <a:r>
                <a:rPr sz="2000" dirty="0">
                  <a:latin typeface="SimSun"/>
                  <a:cs typeface="SimSun"/>
                </a:rPr>
                <a:t>④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→ </a:t>
              </a: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endParaRPr sz="2000" b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F78705F-C699-70C7-CD41-7EEA5B249E79}"/>
              </a:ext>
            </a:extLst>
          </p:cNvPr>
          <p:cNvGrpSpPr/>
          <p:nvPr/>
        </p:nvGrpSpPr>
        <p:grpSpPr>
          <a:xfrm>
            <a:off x="4719335" y="4040763"/>
            <a:ext cx="1904999" cy="2544684"/>
            <a:chOff x="838200" y="4209406"/>
            <a:chExt cx="1904999" cy="2544684"/>
          </a:xfrm>
        </p:grpSpPr>
        <p:sp>
          <p:nvSpPr>
            <p:cNvPr id="38" name="object 12">
              <a:extLst>
                <a:ext uri="{FF2B5EF4-FFF2-40B4-BE49-F238E27FC236}">
                  <a16:creationId xmlns:a16="http://schemas.microsoft.com/office/drawing/2014/main" id="{822610CF-9EFA-10FF-3E09-78A3AB9D9984}"/>
                </a:ext>
              </a:extLst>
            </p:cNvPr>
            <p:cNvSpPr/>
            <p:nvPr/>
          </p:nvSpPr>
          <p:spPr>
            <a:xfrm>
              <a:off x="838200" y="4209406"/>
              <a:ext cx="1904999" cy="2534870"/>
            </a:xfrm>
            <a:custGeom>
              <a:avLst/>
              <a:gdLst/>
              <a:ahLst/>
              <a:cxnLst/>
              <a:rect l="l" t="t" r="r" b="b"/>
              <a:pathLst>
                <a:path w="2212975" h="2710179">
                  <a:moveTo>
                    <a:pt x="2212848" y="2709672"/>
                  </a:moveTo>
                  <a:lnTo>
                    <a:pt x="2212848" y="0"/>
                  </a:lnTo>
                  <a:lnTo>
                    <a:pt x="0" y="0"/>
                  </a:lnTo>
                  <a:lnTo>
                    <a:pt x="0" y="2709672"/>
                  </a:lnTo>
                  <a:lnTo>
                    <a:pt x="2212848" y="2709672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4">
              <a:extLst>
                <a:ext uri="{FF2B5EF4-FFF2-40B4-BE49-F238E27FC236}">
                  <a16:creationId xmlns:a16="http://schemas.microsoft.com/office/drawing/2014/main" id="{919282A9-95DA-75F3-210C-064CF4CE27DC}"/>
                </a:ext>
              </a:extLst>
            </p:cNvPr>
            <p:cNvSpPr txBox="1"/>
            <p:nvPr/>
          </p:nvSpPr>
          <p:spPr>
            <a:xfrm>
              <a:off x="955101" y="4219221"/>
              <a:ext cx="1711899" cy="2534869"/>
            </a:xfrm>
            <a:prstGeom prst="rect">
              <a:avLst/>
            </a:prstGeom>
          </p:spPr>
          <p:txBody>
            <a:bodyPr vert="horz" wrap="square" lIns="0" tIns="45719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359"/>
                </a:spcBef>
              </a:pPr>
              <a:r>
                <a:rPr sz="2000" spc="10" dirty="0">
                  <a:latin typeface="Microsoft YaHei UI"/>
                  <a:cs typeface="Microsoft YaHei UI"/>
                </a:rPr>
                <a:t>非二义性文法</a:t>
              </a:r>
              <a:endParaRPr sz="2000" dirty="0">
                <a:latin typeface="Microsoft YaHei UI"/>
                <a:cs typeface="Microsoft YaHei UI"/>
              </a:endParaRPr>
            </a:p>
            <a:p>
              <a:pPr marL="90805">
                <a:lnSpc>
                  <a:spcPct val="100000"/>
                </a:lnSpc>
                <a:spcBef>
                  <a:spcPts val="315"/>
                </a:spcBef>
              </a:pPr>
              <a:r>
                <a:rPr sz="2000" dirty="0">
                  <a:latin typeface="SimSun"/>
                  <a:cs typeface="SimSun"/>
                </a:rPr>
                <a:t>①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 </a:t>
              </a:r>
              <a:r>
                <a:rPr sz="2000" dirty="0">
                  <a:latin typeface="Times New Roman"/>
                  <a:cs typeface="Times New Roman"/>
                </a:rPr>
                <a:t>→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i="1" spc="-5" dirty="0">
                  <a:latin typeface="Times New Roman"/>
                  <a:cs typeface="Times New Roman"/>
                </a:rPr>
                <a:t> </a:t>
              </a:r>
              <a:r>
                <a:rPr sz="2000" dirty="0">
                  <a:latin typeface="Times New Roman"/>
                  <a:cs typeface="Times New Roman"/>
                </a:rPr>
                <a:t>+ </a:t>
              </a:r>
              <a:r>
                <a:rPr sz="2000" i="1" dirty="0">
                  <a:latin typeface="Times New Roman"/>
                  <a:cs typeface="Times New Roman"/>
                </a:rPr>
                <a:t>T</a:t>
              </a:r>
              <a:endParaRPr sz="2000" dirty="0">
                <a:latin typeface="Times New Roman"/>
                <a:cs typeface="Times New Roman"/>
              </a:endParaRPr>
            </a:p>
            <a:p>
              <a:pPr marL="90805">
                <a:lnSpc>
                  <a:spcPts val="2840"/>
                </a:lnSpc>
                <a:spcBef>
                  <a:spcPts val="190"/>
                </a:spcBef>
              </a:pPr>
              <a:r>
                <a:rPr sz="2000" dirty="0">
                  <a:latin typeface="SimSun"/>
                  <a:cs typeface="SimSun"/>
                </a:rPr>
                <a:t>②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 </a:t>
              </a:r>
              <a:r>
                <a:rPr sz="2000" dirty="0">
                  <a:latin typeface="Times New Roman"/>
                  <a:cs typeface="Times New Roman"/>
                </a:rPr>
                <a:t>→ </a:t>
              </a:r>
              <a:r>
                <a:rPr sz="2000" i="1" dirty="0">
                  <a:latin typeface="Times New Roman"/>
                  <a:cs typeface="Times New Roman"/>
                </a:rPr>
                <a:t>T</a:t>
              </a:r>
              <a:endParaRPr sz="2000" dirty="0">
                <a:latin typeface="Times New Roman"/>
                <a:cs typeface="Times New Roman"/>
              </a:endParaRPr>
            </a:p>
            <a:p>
              <a:pPr marL="90805">
                <a:lnSpc>
                  <a:spcPts val="2800"/>
                </a:lnSpc>
              </a:pPr>
              <a:r>
                <a:rPr sz="2000" dirty="0">
                  <a:latin typeface="SimSun"/>
                  <a:cs typeface="SimSun"/>
                </a:rPr>
                <a:t>③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T</a:t>
              </a:r>
              <a:r>
                <a:rPr sz="2000" i="1" spc="-5" dirty="0">
                  <a:latin typeface="Times New Roman"/>
                  <a:cs typeface="Times New Roman"/>
                </a:rPr>
                <a:t> </a:t>
              </a:r>
              <a:r>
                <a:rPr sz="2000" dirty="0">
                  <a:latin typeface="Times New Roman"/>
                  <a:cs typeface="Times New Roman"/>
                </a:rPr>
                <a:t>→ </a:t>
              </a:r>
              <a:r>
                <a:rPr sz="2000" i="1" dirty="0">
                  <a:latin typeface="Times New Roman"/>
                  <a:cs typeface="Times New Roman"/>
                </a:rPr>
                <a:t>T</a:t>
              </a:r>
              <a:r>
                <a:rPr sz="2000" i="1" spc="-5" dirty="0">
                  <a:latin typeface="Times New Roman"/>
                  <a:cs typeface="Times New Roman"/>
                </a:rPr>
                <a:t> </a:t>
              </a:r>
              <a:r>
                <a:rPr sz="2000" dirty="0">
                  <a:latin typeface="Times New Roman"/>
                  <a:cs typeface="Times New Roman"/>
                </a:rPr>
                <a:t>* </a:t>
              </a:r>
              <a:r>
                <a:rPr sz="2000" i="1" dirty="0">
                  <a:latin typeface="Times New Roman"/>
                  <a:cs typeface="Times New Roman"/>
                </a:rPr>
                <a:t>F</a:t>
              </a:r>
              <a:endParaRPr sz="2000" dirty="0">
                <a:latin typeface="Times New Roman"/>
                <a:cs typeface="Times New Roman"/>
              </a:endParaRPr>
            </a:p>
            <a:p>
              <a:pPr marL="90805">
                <a:lnSpc>
                  <a:spcPts val="2800"/>
                </a:lnSpc>
              </a:pPr>
              <a:r>
                <a:rPr sz="2000" dirty="0">
                  <a:latin typeface="SimSun"/>
                  <a:cs typeface="SimSun"/>
                </a:rPr>
                <a:t>④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T</a:t>
              </a:r>
              <a:r>
                <a:rPr sz="2000" i="1" spc="-5" dirty="0">
                  <a:latin typeface="Times New Roman"/>
                  <a:cs typeface="Times New Roman"/>
                </a:rPr>
                <a:t> </a:t>
              </a:r>
              <a:r>
                <a:rPr sz="2000" dirty="0">
                  <a:latin typeface="Times New Roman"/>
                  <a:cs typeface="Times New Roman"/>
                </a:rPr>
                <a:t>→ </a:t>
              </a:r>
              <a:r>
                <a:rPr sz="2000" i="1" dirty="0">
                  <a:latin typeface="Times New Roman"/>
                  <a:cs typeface="Times New Roman"/>
                </a:rPr>
                <a:t>F</a:t>
              </a:r>
              <a:endParaRPr sz="2000" dirty="0">
                <a:latin typeface="Times New Roman"/>
                <a:cs typeface="Times New Roman"/>
              </a:endParaRPr>
            </a:p>
            <a:p>
              <a:pPr marL="90805">
                <a:lnSpc>
                  <a:spcPts val="2800"/>
                </a:lnSpc>
              </a:pPr>
              <a:r>
                <a:rPr sz="2000" dirty="0">
                  <a:latin typeface="SimSun"/>
                  <a:cs typeface="SimSun"/>
                </a:rPr>
                <a:t>⑤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F </a:t>
              </a:r>
              <a:r>
                <a:rPr sz="2000" dirty="0">
                  <a:latin typeface="Times New Roman"/>
                  <a:cs typeface="Times New Roman"/>
                </a:rPr>
                <a:t>→ (</a:t>
              </a:r>
              <a:r>
                <a:rPr sz="2000" spc="-5" dirty="0">
                  <a:latin typeface="Times New Roman"/>
                  <a:cs typeface="Times New Roma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 </a:t>
              </a:r>
              <a:r>
                <a:rPr sz="2000" dirty="0">
                  <a:latin typeface="Times New Roman"/>
                  <a:cs typeface="Times New Roman"/>
                </a:rPr>
                <a:t>)</a:t>
              </a:r>
            </a:p>
            <a:p>
              <a:pPr marL="90805">
                <a:lnSpc>
                  <a:spcPts val="2840"/>
                </a:lnSpc>
              </a:pPr>
              <a:r>
                <a:rPr sz="2000" dirty="0">
                  <a:latin typeface="SimSun"/>
                  <a:cs typeface="SimSun"/>
                </a:rPr>
                <a:t>⑥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F </a:t>
              </a:r>
              <a:r>
                <a:rPr sz="2000" dirty="0">
                  <a:latin typeface="Times New Roman"/>
                  <a:cs typeface="Times New Roman"/>
                </a:rPr>
                <a:t>→ </a:t>
              </a: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endParaRPr sz="2000" b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3825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58200" y="6629400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168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二义性文法的使用</a:t>
            </a:r>
          </a:p>
        </p:txBody>
      </p:sp>
      <p:sp>
        <p:nvSpPr>
          <p:cNvPr id="30" name="object 3 1 1">
            <a:extLst>
              <a:ext uri="{FF2B5EF4-FFF2-40B4-BE49-F238E27FC236}">
                <a16:creationId xmlns:a16="http://schemas.microsoft.com/office/drawing/2014/main" id="{7D96B3D4-B234-4AAC-7522-163AEB77C729}"/>
              </a:ext>
            </a:extLst>
          </p:cNvPr>
          <p:cNvSpPr txBox="1"/>
          <p:nvPr/>
        </p:nvSpPr>
        <p:spPr>
          <a:xfrm>
            <a:off x="475228" y="864078"/>
            <a:ext cx="8211572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如何处理二义性文法？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F0E057E-7055-19AA-C77F-D62A98603A19}"/>
              </a:ext>
            </a:extLst>
          </p:cNvPr>
          <p:cNvGrpSpPr/>
          <p:nvPr/>
        </p:nvGrpSpPr>
        <p:grpSpPr>
          <a:xfrm>
            <a:off x="76200" y="1371600"/>
            <a:ext cx="8860155" cy="5105400"/>
            <a:chOff x="76200" y="1371600"/>
            <a:chExt cx="8860155" cy="5105400"/>
          </a:xfrm>
        </p:grpSpPr>
        <p:grpSp>
          <p:nvGrpSpPr>
            <p:cNvPr id="2" name="object 3">
              <a:extLst>
                <a:ext uri="{FF2B5EF4-FFF2-40B4-BE49-F238E27FC236}">
                  <a16:creationId xmlns:a16="http://schemas.microsoft.com/office/drawing/2014/main" id="{3EE6D3D7-E250-A696-F21E-A6BC406A451A}"/>
                </a:ext>
              </a:extLst>
            </p:cNvPr>
            <p:cNvGrpSpPr/>
            <p:nvPr/>
          </p:nvGrpSpPr>
          <p:grpSpPr>
            <a:xfrm>
              <a:off x="2213610" y="2908045"/>
              <a:ext cx="1309370" cy="1736725"/>
              <a:chOff x="2891675" y="2753105"/>
              <a:chExt cx="1309370" cy="1736725"/>
            </a:xfrm>
          </p:grpSpPr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A54AACA6-017A-1762-6A8E-881C1B546210}"/>
                  </a:ext>
                </a:extLst>
              </p:cNvPr>
              <p:cNvSpPr/>
              <p:nvPr/>
            </p:nvSpPr>
            <p:spPr>
              <a:xfrm>
                <a:off x="2897771" y="2759201"/>
                <a:ext cx="1297305" cy="1724025"/>
              </a:xfrm>
              <a:custGeom>
                <a:avLst/>
                <a:gdLst/>
                <a:ahLst/>
                <a:cxnLst/>
                <a:rect l="l" t="t" r="r" b="b"/>
                <a:pathLst>
                  <a:path w="1297304" h="1724025">
                    <a:moveTo>
                      <a:pt x="1296924" y="1723644"/>
                    </a:moveTo>
                    <a:lnTo>
                      <a:pt x="1296924" y="0"/>
                    </a:lnTo>
                    <a:lnTo>
                      <a:pt x="0" y="0"/>
                    </a:lnTo>
                    <a:lnTo>
                      <a:pt x="0" y="1723644"/>
                    </a:lnTo>
                    <a:lnTo>
                      <a:pt x="1296924" y="1723644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82584743-91B2-00F8-F8BD-C1C3C68D870F}"/>
                  </a:ext>
                </a:extLst>
              </p:cNvPr>
              <p:cNvSpPr/>
              <p:nvPr/>
            </p:nvSpPr>
            <p:spPr>
              <a:xfrm>
                <a:off x="2891675" y="2753105"/>
                <a:ext cx="1309370" cy="1736725"/>
              </a:xfrm>
              <a:custGeom>
                <a:avLst/>
                <a:gdLst/>
                <a:ahLst/>
                <a:cxnLst/>
                <a:rect l="l" t="t" r="r" b="b"/>
                <a:pathLst>
                  <a:path w="1309370" h="1736725">
                    <a:moveTo>
                      <a:pt x="1309116" y="1736598"/>
                    </a:moveTo>
                    <a:lnTo>
                      <a:pt x="1309116" y="0"/>
                    </a:lnTo>
                    <a:lnTo>
                      <a:pt x="0" y="0"/>
                    </a:lnTo>
                    <a:lnTo>
                      <a:pt x="0" y="1736598"/>
                    </a:lnTo>
                    <a:lnTo>
                      <a:pt x="6096" y="1736598"/>
                    </a:lnTo>
                    <a:lnTo>
                      <a:pt x="6095" y="12192"/>
                    </a:lnTo>
                    <a:lnTo>
                      <a:pt x="12192" y="6096"/>
                    </a:lnTo>
                    <a:lnTo>
                      <a:pt x="12192" y="12192"/>
                    </a:lnTo>
                    <a:lnTo>
                      <a:pt x="1296923" y="12192"/>
                    </a:lnTo>
                    <a:lnTo>
                      <a:pt x="1296923" y="6095"/>
                    </a:lnTo>
                    <a:lnTo>
                      <a:pt x="1303020" y="12192"/>
                    </a:lnTo>
                    <a:lnTo>
                      <a:pt x="1303020" y="1736598"/>
                    </a:lnTo>
                    <a:lnTo>
                      <a:pt x="1309116" y="1736598"/>
                    </a:lnTo>
                    <a:close/>
                  </a:path>
                  <a:path w="1309370" h="1736725">
                    <a:moveTo>
                      <a:pt x="12192" y="12192"/>
                    </a:moveTo>
                    <a:lnTo>
                      <a:pt x="12192" y="6096"/>
                    </a:lnTo>
                    <a:lnTo>
                      <a:pt x="6095" y="12192"/>
                    </a:lnTo>
                    <a:lnTo>
                      <a:pt x="12192" y="12192"/>
                    </a:lnTo>
                    <a:close/>
                  </a:path>
                  <a:path w="1309370" h="1736725">
                    <a:moveTo>
                      <a:pt x="12192" y="1723644"/>
                    </a:moveTo>
                    <a:lnTo>
                      <a:pt x="12192" y="12192"/>
                    </a:lnTo>
                    <a:lnTo>
                      <a:pt x="6095" y="12192"/>
                    </a:lnTo>
                    <a:lnTo>
                      <a:pt x="6096" y="1723644"/>
                    </a:lnTo>
                    <a:lnTo>
                      <a:pt x="12192" y="1723644"/>
                    </a:lnTo>
                    <a:close/>
                  </a:path>
                  <a:path w="1309370" h="1736725">
                    <a:moveTo>
                      <a:pt x="1303020" y="1723644"/>
                    </a:moveTo>
                    <a:lnTo>
                      <a:pt x="6096" y="1723644"/>
                    </a:lnTo>
                    <a:lnTo>
                      <a:pt x="12192" y="1729740"/>
                    </a:lnTo>
                    <a:lnTo>
                      <a:pt x="12192" y="1736598"/>
                    </a:lnTo>
                    <a:lnTo>
                      <a:pt x="1296923" y="1736598"/>
                    </a:lnTo>
                    <a:lnTo>
                      <a:pt x="1296923" y="1729740"/>
                    </a:lnTo>
                    <a:lnTo>
                      <a:pt x="1303020" y="1723644"/>
                    </a:lnTo>
                    <a:close/>
                  </a:path>
                  <a:path w="1309370" h="1736725">
                    <a:moveTo>
                      <a:pt x="12192" y="1736598"/>
                    </a:moveTo>
                    <a:lnTo>
                      <a:pt x="12192" y="1729740"/>
                    </a:lnTo>
                    <a:lnTo>
                      <a:pt x="6096" y="1723644"/>
                    </a:lnTo>
                    <a:lnTo>
                      <a:pt x="6096" y="1736598"/>
                    </a:lnTo>
                    <a:lnTo>
                      <a:pt x="12192" y="1736598"/>
                    </a:lnTo>
                    <a:close/>
                  </a:path>
                  <a:path w="1309370" h="1736725">
                    <a:moveTo>
                      <a:pt x="1303020" y="12192"/>
                    </a:moveTo>
                    <a:lnTo>
                      <a:pt x="1296923" y="6095"/>
                    </a:lnTo>
                    <a:lnTo>
                      <a:pt x="1296923" y="12192"/>
                    </a:lnTo>
                    <a:lnTo>
                      <a:pt x="1303020" y="12192"/>
                    </a:lnTo>
                    <a:close/>
                  </a:path>
                  <a:path w="1309370" h="1736725">
                    <a:moveTo>
                      <a:pt x="1303020" y="1723644"/>
                    </a:moveTo>
                    <a:lnTo>
                      <a:pt x="1303020" y="12192"/>
                    </a:lnTo>
                    <a:lnTo>
                      <a:pt x="1296923" y="12192"/>
                    </a:lnTo>
                    <a:lnTo>
                      <a:pt x="1296923" y="1723644"/>
                    </a:lnTo>
                    <a:lnTo>
                      <a:pt x="1303020" y="1723644"/>
                    </a:lnTo>
                    <a:close/>
                  </a:path>
                  <a:path w="1309370" h="1736725">
                    <a:moveTo>
                      <a:pt x="1303020" y="1736598"/>
                    </a:moveTo>
                    <a:lnTo>
                      <a:pt x="1303020" y="1723644"/>
                    </a:lnTo>
                    <a:lnTo>
                      <a:pt x="1296923" y="1729740"/>
                    </a:lnTo>
                    <a:lnTo>
                      <a:pt x="1296923" y="1736598"/>
                    </a:lnTo>
                    <a:lnTo>
                      <a:pt x="1303020" y="173659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9949FE04-3F93-32A9-E9EE-BED37B55EA2A}"/>
                </a:ext>
              </a:extLst>
            </p:cNvPr>
            <p:cNvSpPr txBox="1"/>
            <p:nvPr/>
          </p:nvSpPr>
          <p:spPr>
            <a:xfrm>
              <a:off x="2219706" y="2914141"/>
              <a:ext cx="1297305" cy="172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0170">
                <a:lnSpc>
                  <a:spcPts val="2330"/>
                </a:lnSpc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0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170" marR="210820">
                <a:lnSpc>
                  <a:spcPct val="100000"/>
                </a:lnSpc>
              </a:pPr>
              <a:r>
                <a:rPr sz="2000" i="1" spc="-5" dirty="0">
                  <a:latin typeface="Times New Roman"/>
                  <a:cs typeface="Times New Roman"/>
                </a:rPr>
                <a:t>E′→ · E </a:t>
              </a:r>
              <a:r>
                <a:rPr sz="2000" i="1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i="1" spc="-5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E+E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 </a:t>
              </a:r>
              <a:r>
                <a:rPr sz="1800" i="1" dirty="0">
                  <a:latin typeface="Times New Roman"/>
                  <a:cs typeface="Times New Roman"/>
                </a:rPr>
                <a:t>· </a:t>
              </a:r>
              <a:r>
                <a:rPr sz="1800" i="1" spc="-5" dirty="0">
                  <a:latin typeface="Times New Roman"/>
                  <a:cs typeface="Times New Roman"/>
                </a:rPr>
                <a:t>E*E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 </a:t>
              </a:r>
              <a:r>
                <a:rPr sz="1800" i="1" dirty="0">
                  <a:latin typeface="Times New Roman"/>
                  <a:cs typeface="Times New Roman"/>
                </a:rPr>
                <a:t>· </a:t>
              </a:r>
              <a:r>
                <a:rPr sz="1800" spc="-5" dirty="0">
                  <a:latin typeface="Times New Roman"/>
                  <a:cs typeface="Times New Roman"/>
                </a:rPr>
                <a:t>(</a:t>
              </a:r>
              <a:r>
                <a:rPr sz="1800" i="1" spc="-5" dirty="0">
                  <a:latin typeface="Times New Roman"/>
                  <a:cs typeface="Times New Roman"/>
                </a:rPr>
                <a:t>E</a:t>
              </a:r>
              <a:r>
                <a:rPr sz="1800" spc="-5" dirty="0">
                  <a:latin typeface="Times New Roman"/>
                  <a:cs typeface="Times New Roman"/>
                </a:rPr>
                <a:t>) </a:t>
              </a:r>
              <a:r>
                <a:rPr sz="1800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spc="-5" dirty="0">
                  <a:latin typeface="Times New Roman"/>
                  <a:cs typeface="Times New Roman"/>
                </a:rPr>
                <a:t>id</a:t>
              </a:r>
              <a:endParaRPr sz="1800" dirty="0">
                <a:latin typeface="Times New Roman"/>
                <a:cs typeface="Times New Roman"/>
              </a:endParaRPr>
            </a:p>
          </p:txBody>
        </p:sp>
        <p:grpSp>
          <p:nvGrpSpPr>
            <p:cNvPr id="6" name="object 7">
              <a:extLst>
                <a:ext uri="{FF2B5EF4-FFF2-40B4-BE49-F238E27FC236}">
                  <a16:creationId xmlns:a16="http://schemas.microsoft.com/office/drawing/2014/main" id="{F4CBDAA4-A692-D99D-B039-CD0C31748FAC}"/>
                </a:ext>
              </a:extLst>
            </p:cNvPr>
            <p:cNvGrpSpPr/>
            <p:nvPr/>
          </p:nvGrpSpPr>
          <p:grpSpPr>
            <a:xfrm>
              <a:off x="3870960" y="2342641"/>
              <a:ext cx="1259205" cy="1275080"/>
              <a:chOff x="4549025" y="2187701"/>
              <a:chExt cx="1259205" cy="1275080"/>
            </a:xfrm>
          </p:grpSpPr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55A3A60D-41C4-ADD5-4B3E-E229B94EE1CD}"/>
                  </a:ext>
                </a:extLst>
              </p:cNvPr>
              <p:cNvSpPr/>
              <p:nvPr/>
            </p:nvSpPr>
            <p:spPr>
              <a:xfrm>
                <a:off x="4555121" y="2193797"/>
                <a:ext cx="1245870" cy="1263015"/>
              </a:xfrm>
              <a:custGeom>
                <a:avLst/>
                <a:gdLst/>
                <a:ahLst/>
                <a:cxnLst/>
                <a:rect l="l" t="t" r="r" b="b"/>
                <a:pathLst>
                  <a:path w="1245870" h="1263014">
                    <a:moveTo>
                      <a:pt x="1245869" y="1262634"/>
                    </a:moveTo>
                    <a:lnTo>
                      <a:pt x="1245869" y="0"/>
                    </a:lnTo>
                    <a:lnTo>
                      <a:pt x="0" y="0"/>
                    </a:lnTo>
                    <a:lnTo>
                      <a:pt x="0" y="1262634"/>
                    </a:lnTo>
                    <a:lnTo>
                      <a:pt x="1245869" y="1262634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2220A950-2576-5EBB-6B85-7CBD612D3599}"/>
                  </a:ext>
                </a:extLst>
              </p:cNvPr>
              <p:cNvSpPr/>
              <p:nvPr/>
            </p:nvSpPr>
            <p:spPr>
              <a:xfrm>
                <a:off x="4549025" y="2187701"/>
                <a:ext cx="1259205" cy="1275080"/>
              </a:xfrm>
              <a:custGeom>
                <a:avLst/>
                <a:gdLst/>
                <a:ahLst/>
                <a:cxnLst/>
                <a:rect l="l" t="t" r="r" b="b"/>
                <a:pathLst>
                  <a:path w="1259204" h="1275079">
                    <a:moveTo>
                      <a:pt x="1258824" y="1274826"/>
                    </a:moveTo>
                    <a:lnTo>
                      <a:pt x="1258824" y="0"/>
                    </a:lnTo>
                    <a:lnTo>
                      <a:pt x="0" y="0"/>
                    </a:lnTo>
                    <a:lnTo>
                      <a:pt x="0" y="1274826"/>
                    </a:lnTo>
                    <a:lnTo>
                      <a:pt x="6096" y="1274826"/>
                    </a:lnTo>
                    <a:lnTo>
                      <a:pt x="6096" y="12953"/>
                    </a:lnTo>
                    <a:lnTo>
                      <a:pt x="12192" y="6095"/>
                    </a:lnTo>
                    <a:lnTo>
                      <a:pt x="12192" y="12953"/>
                    </a:lnTo>
                    <a:lnTo>
                      <a:pt x="1245870" y="12953"/>
                    </a:lnTo>
                    <a:lnTo>
                      <a:pt x="1245870" y="6095"/>
                    </a:lnTo>
                    <a:lnTo>
                      <a:pt x="1251966" y="12953"/>
                    </a:lnTo>
                    <a:lnTo>
                      <a:pt x="1251966" y="1274826"/>
                    </a:lnTo>
                    <a:lnTo>
                      <a:pt x="1258824" y="1274826"/>
                    </a:lnTo>
                    <a:close/>
                  </a:path>
                  <a:path w="1259204" h="1275079">
                    <a:moveTo>
                      <a:pt x="12192" y="12953"/>
                    </a:moveTo>
                    <a:lnTo>
                      <a:pt x="12192" y="6095"/>
                    </a:lnTo>
                    <a:lnTo>
                      <a:pt x="6096" y="12953"/>
                    </a:lnTo>
                    <a:lnTo>
                      <a:pt x="12192" y="12953"/>
                    </a:lnTo>
                    <a:close/>
                  </a:path>
                  <a:path w="1259204" h="1275079">
                    <a:moveTo>
                      <a:pt x="12192" y="1261872"/>
                    </a:moveTo>
                    <a:lnTo>
                      <a:pt x="12192" y="12953"/>
                    </a:lnTo>
                    <a:lnTo>
                      <a:pt x="6096" y="12953"/>
                    </a:lnTo>
                    <a:lnTo>
                      <a:pt x="6096" y="1261872"/>
                    </a:lnTo>
                    <a:lnTo>
                      <a:pt x="12192" y="1261872"/>
                    </a:lnTo>
                    <a:close/>
                  </a:path>
                  <a:path w="1259204" h="1275079">
                    <a:moveTo>
                      <a:pt x="1251966" y="1261872"/>
                    </a:moveTo>
                    <a:lnTo>
                      <a:pt x="6096" y="1261872"/>
                    </a:lnTo>
                    <a:lnTo>
                      <a:pt x="12192" y="1268730"/>
                    </a:lnTo>
                    <a:lnTo>
                      <a:pt x="12192" y="1274826"/>
                    </a:lnTo>
                    <a:lnTo>
                      <a:pt x="1245870" y="1274826"/>
                    </a:lnTo>
                    <a:lnTo>
                      <a:pt x="1245870" y="1268730"/>
                    </a:lnTo>
                    <a:lnTo>
                      <a:pt x="1251966" y="1261872"/>
                    </a:lnTo>
                    <a:close/>
                  </a:path>
                  <a:path w="1259204" h="1275079">
                    <a:moveTo>
                      <a:pt x="12192" y="1274826"/>
                    </a:moveTo>
                    <a:lnTo>
                      <a:pt x="12192" y="1268730"/>
                    </a:lnTo>
                    <a:lnTo>
                      <a:pt x="6096" y="1261872"/>
                    </a:lnTo>
                    <a:lnTo>
                      <a:pt x="6096" y="1274826"/>
                    </a:lnTo>
                    <a:lnTo>
                      <a:pt x="12192" y="1274826"/>
                    </a:lnTo>
                    <a:close/>
                  </a:path>
                  <a:path w="1259204" h="1275079">
                    <a:moveTo>
                      <a:pt x="1251966" y="12953"/>
                    </a:moveTo>
                    <a:lnTo>
                      <a:pt x="1245870" y="6095"/>
                    </a:lnTo>
                    <a:lnTo>
                      <a:pt x="1245870" y="12953"/>
                    </a:lnTo>
                    <a:lnTo>
                      <a:pt x="1251966" y="12953"/>
                    </a:lnTo>
                    <a:close/>
                  </a:path>
                  <a:path w="1259204" h="1275079">
                    <a:moveTo>
                      <a:pt x="1251966" y="1261872"/>
                    </a:moveTo>
                    <a:lnTo>
                      <a:pt x="1251966" y="12953"/>
                    </a:lnTo>
                    <a:lnTo>
                      <a:pt x="1245870" y="12953"/>
                    </a:lnTo>
                    <a:lnTo>
                      <a:pt x="1245870" y="1261872"/>
                    </a:lnTo>
                    <a:lnTo>
                      <a:pt x="1251966" y="1261872"/>
                    </a:lnTo>
                    <a:close/>
                  </a:path>
                  <a:path w="1259204" h="1275079">
                    <a:moveTo>
                      <a:pt x="1251966" y="1274826"/>
                    </a:moveTo>
                    <a:lnTo>
                      <a:pt x="1251966" y="1261872"/>
                    </a:lnTo>
                    <a:lnTo>
                      <a:pt x="1245870" y="1268730"/>
                    </a:lnTo>
                    <a:lnTo>
                      <a:pt x="1245870" y="1274826"/>
                    </a:lnTo>
                    <a:lnTo>
                      <a:pt x="1251966" y="127482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C09A9633-2FA1-4C88-F6ED-EEF1D9210B9F}"/>
                </a:ext>
              </a:extLst>
            </p:cNvPr>
            <p:cNvSpPr txBox="1"/>
            <p:nvPr/>
          </p:nvSpPr>
          <p:spPr>
            <a:xfrm>
              <a:off x="3877056" y="2348738"/>
              <a:ext cx="1245870" cy="1175963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90170">
                <a:lnSpc>
                  <a:spcPct val="100000"/>
                </a:lnSpc>
                <a:spcBef>
                  <a:spcPts val="290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1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170" marR="159385">
                <a:lnSpc>
                  <a:spcPct val="100000"/>
                </a:lnSpc>
                <a:spcBef>
                  <a:spcPts val="10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E′→E· </a:t>
              </a:r>
              <a:r>
                <a:rPr sz="1800" i="1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E→E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+E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E→E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*E</a:t>
              </a:r>
              <a:endParaRPr sz="1800" dirty="0">
                <a:latin typeface="Times New Roman"/>
                <a:cs typeface="Times New Roman"/>
              </a:endParaRPr>
            </a:p>
          </p:txBody>
        </p:sp>
        <p:grpSp>
          <p:nvGrpSpPr>
            <p:cNvPr id="12" name="object 11">
              <a:extLst>
                <a:ext uri="{FF2B5EF4-FFF2-40B4-BE49-F238E27FC236}">
                  <a16:creationId xmlns:a16="http://schemas.microsoft.com/office/drawing/2014/main" id="{BAF177AC-D6E9-BC2B-A9B6-7C13F3EAB144}"/>
                </a:ext>
              </a:extLst>
            </p:cNvPr>
            <p:cNvGrpSpPr/>
            <p:nvPr/>
          </p:nvGrpSpPr>
          <p:grpSpPr>
            <a:xfrm>
              <a:off x="3535680" y="3185413"/>
              <a:ext cx="1587500" cy="2391410"/>
              <a:chOff x="4213745" y="3030473"/>
              <a:chExt cx="1587500" cy="2391410"/>
            </a:xfrm>
          </p:grpSpPr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F7EFA2E3-4D62-3333-F11E-6532A60086C9}"/>
                  </a:ext>
                </a:extLst>
              </p:cNvPr>
              <p:cNvSpPr/>
              <p:nvPr/>
            </p:nvSpPr>
            <p:spPr>
              <a:xfrm>
                <a:off x="4213745" y="3030473"/>
                <a:ext cx="31940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19404" h="114300">
                    <a:moveTo>
                      <a:pt x="224027" y="76199"/>
                    </a:moveTo>
                    <a:lnTo>
                      <a:pt x="224027" y="38099"/>
                    </a:lnTo>
                    <a:lnTo>
                      <a:pt x="0" y="38099"/>
                    </a:lnTo>
                    <a:lnTo>
                      <a:pt x="0" y="76199"/>
                    </a:lnTo>
                    <a:lnTo>
                      <a:pt x="224027" y="76199"/>
                    </a:lnTo>
                    <a:close/>
                  </a:path>
                  <a:path w="319404" h="114300">
                    <a:moveTo>
                      <a:pt x="319277" y="57149"/>
                    </a:moveTo>
                    <a:lnTo>
                      <a:pt x="204977" y="0"/>
                    </a:lnTo>
                    <a:lnTo>
                      <a:pt x="204977" y="38099"/>
                    </a:lnTo>
                    <a:lnTo>
                      <a:pt x="224027" y="38099"/>
                    </a:lnTo>
                    <a:lnTo>
                      <a:pt x="224027" y="104774"/>
                    </a:lnTo>
                    <a:lnTo>
                      <a:pt x="319277" y="57149"/>
                    </a:lnTo>
                    <a:close/>
                  </a:path>
                  <a:path w="319404" h="114300">
                    <a:moveTo>
                      <a:pt x="224027" y="104774"/>
                    </a:moveTo>
                    <a:lnTo>
                      <a:pt x="224027" y="76199"/>
                    </a:lnTo>
                    <a:lnTo>
                      <a:pt x="204977" y="76199"/>
                    </a:lnTo>
                    <a:lnTo>
                      <a:pt x="204977" y="114299"/>
                    </a:lnTo>
                    <a:lnTo>
                      <a:pt x="224027" y="10477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BFBBC319-32D4-1AB1-8067-4CEC9B8668C2}"/>
                  </a:ext>
                </a:extLst>
              </p:cNvPr>
              <p:cNvSpPr/>
              <p:nvPr/>
            </p:nvSpPr>
            <p:spPr>
              <a:xfrm>
                <a:off x="4580267" y="3630929"/>
                <a:ext cx="1214755" cy="1784350"/>
              </a:xfrm>
              <a:custGeom>
                <a:avLst/>
                <a:gdLst/>
                <a:ahLst/>
                <a:cxnLst/>
                <a:rect l="l" t="t" r="r" b="b"/>
                <a:pathLst>
                  <a:path w="1214754" h="1784350">
                    <a:moveTo>
                      <a:pt x="1214627" y="1783842"/>
                    </a:moveTo>
                    <a:lnTo>
                      <a:pt x="1214627" y="0"/>
                    </a:lnTo>
                    <a:lnTo>
                      <a:pt x="0" y="0"/>
                    </a:lnTo>
                    <a:lnTo>
                      <a:pt x="0" y="1783842"/>
                    </a:lnTo>
                    <a:lnTo>
                      <a:pt x="1214627" y="1783842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F5E1B57E-20F4-E8D7-69DE-DC8695AF0CC9}"/>
                  </a:ext>
                </a:extLst>
              </p:cNvPr>
              <p:cNvSpPr/>
              <p:nvPr/>
            </p:nvSpPr>
            <p:spPr>
              <a:xfrm>
                <a:off x="4574171" y="3624071"/>
                <a:ext cx="1226820" cy="1797685"/>
              </a:xfrm>
              <a:custGeom>
                <a:avLst/>
                <a:gdLst/>
                <a:ahLst/>
                <a:cxnLst/>
                <a:rect l="l" t="t" r="r" b="b"/>
                <a:pathLst>
                  <a:path w="1226820" h="1797685">
                    <a:moveTo>
                      <a:pt x="1226819" y="1797557"/>
                    </a:moveTo>
                    <a:lnTo>
                      <a:pt x="1226819" y="0"/>
                    </a:lnTo>
                    <a:lnTo>
                      <a:pt x="0" y="0"/>
                    </a:lnTo>
                    <a:lnTo>
                      <a:pt x="0" y="1797557"/>
                    </a:lnTo>
                    <a:lnTo>
                      <a:pt x="6096" y="1797557"/>
                    </a:lnTo>
                    <a:lnTo>
                      <a:pt x="6096" y="12953"/>
                    </a:lnTo>
                    <a:lnTo>
                      <a:pt x="12953" y="6857"/>
                    </a:lnTo>
                    <a:lnTo>
                      <a:pt x="12953" y="12953"/>
                    </a:lnTo>
                    <a:lnTo>
                      <a:pt x="1214627" y="12953"/>
                    </a:lnTo>
                    <a:lnTo>
                      <a:pt x="1214627" y="6857"/>
                    </a:lnTo>
                    <a:lnTo>
                      <a:pt x="1220724" y="12953"/>
                    </a:lnTo>
                    <a:lnTo>
                      <a:pt x="1220724" y="1797557"/>
                    </a:lnTo>
                    <a:lnTo>
                      <a:pt x="1226819" y="1797557"/>
                    </a:lnTo>
                    <a:close/>
                  </a:path>
                  <a:path w="1226820" h="1797685">
                    <a:moveTo>
                      <a:pt x="12953" y="12953"/>
                    </a:moveTo>
                    <a:lnTo>
                      <a:pt x="12953" y="6857"/>
                    </a:lnTo>
                    <a:lnTo>
                      <a:pt x="6096" y="12953"/>
                    </a:lnTo>
                    <a:lnTo>
                      <a:pt x="12953" y="12953"/>
                    </a:lnTo>
                    <a:close/>
                  </a:path>
                  <a:path w="1226820" h="1797685">
                    <a:moveTo>
                      <a:pt x="12953" y="1784603"/>
                    </a:moveTo>
                    <a:lnTo>
                      <a:pt x="12953" y="12953"/>
                    </a:lnTo>
                    <a:lnTo>
                      <a:pt x="6096" y="12953"/>
                    </a:lnTo>
                    <a:lnTo>
                      <a:pt x="6096" y="1784603"/>
                    </a:lnTo>
                    <a:lnTo>
                      <a:pt x="12953" y="1784603"/>
                    </a:lnTo>
                    <a:close/>
                  </a:path>
                  <a:path w="1226820" h="1797685">
                    <a:moveTo>
                      <a:pt x="1220724" y="1784603"/>
                    </a:moveTo>
                    <a:lnTo>
                      <a:pt x="6096" y="1784603"/>
                    </a:lnTo>
                    <a:lnTo>
                      <a:pt x="12953" y="1790700"/>
                    </a:lnTo>
                    <a:lnTo>
                      <a:pt x="12953" y="1797557"/>
                    </a:lnTo>
                    <a:lnTo>
                      <a:pt x="1214627" y="1797557"/>
                    </a:lnTo>
                    <a:lnTo>
                      <a:pt x="1214627" y="1790700"/>
                    </a:lnTo>
                    <a:lnTo>
                      <a:pt x="1220724" y="1784603"/>
                    </a:lnTo>
                    <a:close/>
                  </a:path>
                  <a:path w="1226820" h="1797685">
                    <a:moveTo>
                      <a:pt x="12953" y="1797557"/>
                    </a:moveTo>
                    <a:lnTo>
                      <a:pt x="12953" y="1790700"/>
                    </a:lnTo>
                    <a:lnTo>
                      <a:pt x="6096" y="1784603"/>
                    </a:lnTo>
                    <a:lnTo>
                      <a:pt x="6096" y="1797557"/>
                    </a:lnTo>
                    <a:lnTo>
                      <a:pt x="12953" y="1797557"/>
                    </a:lnTo>
                    <a:close/>
                  </a:path>
                  <a:path w="1226820" h="1797685">
                    <a:moveTo>
                      <a:pt x="1220724" y="12953"/>
                    </a:moveTo>
                    <a:lnTo>
                      <a:pt x="1214627" y="6857"/>
                    </a:lnTo>
                    <a:lnTo>
                      <a:pt x="1214627" y="12953"/>
                    </a:lnTo>
                    <a:lnTo>
                      <a:pt x="1220724" y="12953"/>
                    </a:lnTo>
                    <a:close/>
                  </a:path>
                  <a:path w="1226820" h="1797685">
                    <a:moveTo>
                      <a:pt x="1220724" y="1784603"/>
                    </a:moveTo>
                    <a:lnTo>
                      <a:pt x="1220724" y="12953"/>
                    </a:lnTo>
                    <a:lnTo>
                      <a:pt x="1214627" y="12953"/>
                    </a:lnTo>
                    <a:lnTo>
                      <a:pt x="1214627" y="1784603"/>
                    </a:lnTo>
                    <a:lnTo>
                      <a:pt x="1220724" y="1784603"/>
                    </a:lnTo>
                    <a:close/>
                  </a:path>
                  <a:path w="1226820" h="1797685">
                    <a:moveTo>
                      <a:pt x="1220724" y="1797557"/>
                    </a:moveTo>
                    <a:lnTo>
                      <a:pt x="1220724" y="1784603"/>
                    </a:lnTo>
                    <a:lnTo>
                      <a:pt x="1214627" y="1790700"/>
                    </a:lnTo>
                    <a:lnTo>
                      <a:pt x="1214627" y="1797557"/>
                    </a:lnTo>
                    <a:lnTo>
                      <a:pt x="1220724" y="179755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A6B627F3-7843-40C4-A8D2-46285E735392}"/>
                </a:ext>
              </a:extLst>
            </p:cNvPr>
            <p:cNvSpPr txBox="1"/>
            <p:nvPr/>
          </p:nvSpPr>
          <p:spPr>
            <a:xfrm>
              <a:off x="3955536" y="3809745"/>
              <a:ext cx="1064260" cy="115443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2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38100" marR="30480">
                <a:lnSpc>
                  <a:spcPct val="100000"/>
                </a:lnSpc>
                <a:spcBef>
                  <a:spcPts val="10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spc="-5" dirty="0">
                  <a:latin typeface="Times New Roman"/>
                  <a:cs typeface="Times New Roman"/>
                </a:rPr>
                <a:t>(</a:t>
              </a:r>
              <a:r>
                <a:rPr sz="1800" i="1" spc="-5" dirty="0">
                  <a:latin typeface="Times New Roman"/>
                  <a:cs typeface="Times New Roman"/>
                </a:rPr>
                <a:t>· E</a:t>
              </a:r>
              <a:r>
                <a:rPr sz="1800" spc="-5" dirty="0">
                  <a:latin typeface="Times New Roman"/>
                  <a:cs typeface="Times New Roman"/>
                </a:rPr>
                <a:t>) </a:t>
              </a:r>
              <a:r>
                <a:rPr sz="1800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i="1" spc="-5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E+E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E*E</a:t>
              </a:r>
              <a:endParaRPr sz="1800" dirty="0">
                <a:latin typeface="Times New Roman"/>
                <a:cs typeface="Times New Roman"/>
              </a:endParaRPr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9E8F5AC3-D2B2-4923-F111-E13D552856E0}"/>
                </a:ext>
              </a:extLst>
            </p:cNvPr>
            <p:cNvSpPr txBox="1"/>
            <p:nvPr/>
          </p:nvSpPr>
          <p:spPr>
            <a:xfrm>
              <a:off x="3980936" y="4938268"/>
              <a:ext cx="8826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i="1" spc="-4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40" dirty="0">
                  <a:latin typeface="Times New Roman"/>
                  <a:cs typeface="Times New Roman"/>
                </a:rPr>
                <a:t> </a:t>
              </a:r>
              <a:r>
                <a:rPr sz="1800" spc="-5" dirty="0">
                  <a:latin typeface="Times New Roman"/>
                  <a:cs typeface="Times New Roman"/>
                </a:rPr>
                <a:t>(</a:t>
              </a:r>
              <a:r>
                <a:rPr sz="1800" i="1" spc="-5" dirty="0">
                  <a:latin typeface="Times New Roman"/>
                  <a:cs typeface="Times New Roman"/>
                </a:rPr>
                <a:t>E</a:t>
              </a:r>
              <a:r>
                <a:rPr sz="1800" spc="-5" dirty="0">
                  <a:latin typeface="Times New Roman"/>
                  <a:cs typeface="Times New Roman"/>
                </a:rPr>
                <a:t>)</a:t>
              </a:r>
              <a:endParaRPr sz="1800">
                <a:latin typeface="Times New Roman"/>
                <a:cs typeface="Times New Roman"/>
              </a:endParaRPr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93F2A474-3DAE-3D25-07C0-6B6E14CB347E}"/>
                </a:ext>
              </a:extLst>
            </p:cNvPr>
            <p:cNvSpPr/>
            <p:nvPr/>
          </p:nvSpPr>
          <p:spPr>
            <a:xfrm>
              <a:off x="3529584" y="4019042"/>
              <a:ext cx="384175" cy="114300"/>
            </a:xfrm>
            <a:custGeom>
              <a:avLst/>
              <a:gdLst/>
              <a:ahLst/>
              <a:cxnLst/>
              <a:rect l="l" t="t" r="r" b="b"/>
              <a:pathLst>
                <a:path w="384175" h="114300">
                  <a:moveTo>
                    <a:pt x="288798" y="76200"/>
                  </a:moveTo>
                  <a:lnTo>
                    <a:pt x="288798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288798" y="76200"/>
                  </a:lnTo>
                  <a:close/>
                </a:path>
                <a:path w="384175" h="114300">
                  <a:moveTo>
                    <a:pt x="384048" y="57150"/>
                  </a:moveTo>
                  <a:lnTo>
                    <a:pt x="269748" y="0"/>
                  </a:lnTo>
                  <a:lnTo>
                    <a:pt x="269748" y="38100"/>
                  </a:lnTo>
                  <a:lnTo>
                    <a:pt x="288798" y="38100"/>
                  </a:lnTo>
                  <a:lnTo>
                    <a:pt x="288798" y="104775"/>
                  </a:lnTo>
                  <a:lnTo>
                    <a:pt x="384048" y="57150"/>
                  </a:lnTo>
                  <a:close/>
                </a:path>
                <a:path w="384175" h="114300">
                  <a:moveTo>
                    <a:pt x="288798" y="104775"/>
                  </a:moveTo>
                  <a:lnTo>
                    <a:pt x="288798" y="76200"/>
                  </a:lnTo>
                  <a:lnTo>
                    <a:pt x="269748" y="76200"/>
                  </a:lnTo>
                  <a:lnTo>
                    <a:pt x="269748" y="114300"/>
                  </a:lnTo>
                  <a:lnTo>
                    <a:pt x="288798" y="104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AA1889E1-849E-BB09-4AC8-8D36179F359C}"/>
                </a:ext>
              </a:extLst>
            </p:cNvPr>
            <p:cNvSpPr txBox="1"/>
            <p:nvPr/>
          </p:nvSpPr>
          <p:spPr>
            <a:xfrm>
              <a:off x="3595364" y="3594861"/>
              <a:ext cx="1270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Times New Roman"/>
                  <a:cs typeface="Times New Roman"/>
                </a:rPr>
                <a:t>(</a:t>
              </a:r>
              <a:endParaRPr sz="2400">
                <a:latin typeface="Times New Roman"/>
                <a:cs typeface="Times New Roman"/>
              </a:endParaRPr>
            </a:p>
          </p:txBody>
        </p:sp>
        <p:grpSp>
          <p:nvGrpSpPr>
            <p:cNvPr id="20" name="object 19">
              <a:extLst>
                <a:ext uri="{FF2B5EF4-FFF2-40B4-BE49-F238E27FC236}">
                  <a16:creationId xmlns:a16="http://schemas.microsoft.com/office/drawing/2014/main" id="{0231DE5E-962D-7F82-2B85-53E4C4BD53E8}"/>
                </a:ext>
              </a:extLst>
            </p:cNvPr>
            <p:cNvGrpSpPr/>
            <p:nvPr/>
          </p:nvGrpSpPr>
          <p:grpSpPr>
            <a:xfrm>
              <a:off x="2430780" y="5739637"/>
              <a:ext cx="1080135" cy="721360"/>
              <a:chOff x="3108845" y="5584697"/>
              <a:chExt cx="1080135" cy="721360"/>
            </a:xfrm>
          </p:grpSpPr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5E7EF9E4-F074-6B10-013A-CFEDFE8CAFCD}"/>
                  </a:ext>
                </a:extLst>
              </p:cNvPr>
              <p:cNvSpPr/>
              <p:nvPr/>
            </p:nvSpPr>
            <p:spPr>
              <a:xfrm>
                <a:off x="3114941" y="5591555"/>
                <a:ext cx="1066800" cy="708025"/>
              </a:xfrm>
              <a:custGeom>
                <a:avLst/>
                <a:gdLst/>
                <a:ahLst/>
                <a:cxnLst/>
                <a:rect l="l" t="t" r="r" b="b"/>
                <a:pathLst>
                  <a:path w="1066800" h="708025">
                    <a:moveTo>
                      <a:pt x="1066800" y="707898"/>
                    </a:moveTo>
                    <a:lnTo>
                      <a:pt x="1066799" y="0"/>
                    </a:lnTo>
                    <a:lnTo>
                      <a:pt x="0" y="0"/>
                    </a:lnTo>
                    <a:lnTo>
                      <a:pt x="0" y="707898"/>
                    </a:lnTo>
                    <a:lnTo>
                      <a:pt x="1066800" y="707898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1">
                <a:extLst>
                  <a:ext uri="{FF2B5EF4-FFF2-40B4-BE49-F238E27FC236}">
                    <a16:creationId xmlns:a16="http://schemas.microsoft.com/office/drawing/2014/main" id="{35F9F81D-4E63-B158-17BB-BC9F29E0579F}"/>
                  </a:ext>
                </a:extLst>
              </p:cNvPr>
              <p:cNvSpPr/>
              <p:nvPr/>
            </p:nvSpPr>
            <p:spPr>
              <a:xfrm>
                <a:off x="3108845" y="5584697"/>
                <a:ext cx="1080135" cy="721360"/>
              </a:xfrm>
              <a:custGeom>
                <a:avLst/>
                <a:gdLst/>
                <a:ahLst/>
                <a:cxnLst/>
                <a:rect l="l" t="t" r="r" b="b"/>
                <a:pathLst>
                  <a:path w="1080135" h="721360">
                    <a:moveTo>
                      <a:pt x="1079754" y="720851"/>
                    </a:moveTo>
                    <a:lnTo>
                      <a:pt x="1079753" y="0"/>
                    </a:lnTo>
                    <a:lnTo>
                      <a:pt x="0" y="0"/>
                    </a:lnTo>
                    <a:lnTo>
                      <a:pt x="0" y="720851"/>
                    </a:lnTo>
                    <a:lnTo>
                      <a:pt x="6095" y="720851"/>
                    </a:lnTo>
                    <a:lnTo>
                      <a:pt x="6095" y="12953"/>
                    </a:lnTo>
                    <a:lnTo>
                      <a:pt x="12954" y="6857"/>
                    </a:lnTo>
                    <a:lnTo>
                      <a:pt x="12954" y="12953"/>
                    </a:lnTo>
                    <a:lnTo>
                      <a:pt x="1066799" y="12953"/>
                    </a:lnTo>
                    <a:lnTo>
                      <a:pt x="1066799" y="6857"/>
                    </a:lnTo>
                    <a:lnTo>
                      <a:pt x="1072895" y="12953"/>
                    </a:lnTo>
                    <a:lnTo>
                      <a:pt x="1072896" y="720851"/>
                    </a:lnTo>
                    <a:lnTo>
                      <a:pt x="1079754" y="720851"/>
                    </a:lnTo>
                    <a:close/>
                  </a:path>
                  <a:path w="1080135" h="721360">
                    <a:moveTo>
                      <a:pt x="12954" y="12953"/>
                    </a:moveTo>
                    <a:lnTo>
                      <a:pt x="12954" y="6857"/>
                    </a:lnTo>
                    <a:lnTo>
                      <a:pt x="6095" y="12953"/>
                    </a:lnTo>
                    <a:lnTo>
                      <a:pt x="12954" y="12953"/>
                    </a:lnTo>
                    <a:close/>
                  </a:path>
                  <a:path w="1080135" h="721360">
                    <a:moveTo>
                      <a:pt x="12954" y="707898"/>
                    </a:moveTo>
                    <a:lnTo>
                      <a:pt x="12954" y="12953"/>
                    </a:lnTo>
                    <a:lnTo>
                      <a:pt x="6095" y="12953"/>
                    </a:lnTo>
                    <a:lnTo>
                      <a:pt x="6095" y="707898"/>
                    </a:lnTo>
                    <a:lnTo>
                      <a:pt x="12954" y="707898"/>
                    </a:lnTo>
                    <a:close/>
                  </a:path>
                  <a:path w="1080135" h="721360">
                    <a:moveTo>
                      <a:pt x="1072896" y="707898"/>
                    </a:moveTo>
                    <a:lnTo>
                      <a:pt x="6095" y="707898"/>
                    </a:lnTo>
                    <a:lnTo>
                      <a:pt x="12954" y="714755"/>
                    </a:lnTo>
                    <a:lnTo>
                      <a:pt x="12954" y="720851"/>
                    </a:lnTo>
                    <a:lnTo>
                      <a:pt x="1066800" y="720851"/>
                    </a:lnTo>
                    <a:lnTo>
                      <a:pt x="1066800" y="714755"/>
                    </a:lnTo>
                    <a:lnTo>
                      <a:pt x="1072896" y="707898"/>
                    </a:lnTo>
                    <a:close/>
                  </a:path>
                  <a:path w="1080135" h="721360">
                    <a:moveTo>
                      <a:pt x="12954" y="720851"/>
                    </a:moveTo>
                    <a:lnTo>
                      <a:pt x="12954" y="714755"/>
                    </a:lnTo>
                    <a:lnTo>
                      <a:pt x="6095" y="707898"/>
                    </a:lnTo>
                    <a:lnTo>
                      <a:pt x="6095" y="720851"/>
                    </a:lnTo>
                    <a:lnTo>
                      <a:pt x="12954" y="720851"/>
                    </a:lnTo>
                    <a:close/>
                  </a:path>
                  <a:path w="1080135" h="721360">
                    <a:moveTo>
                      <a:pt x="1072895" y="12953"/>
                    </a:moveTo>
                    <a:lnTo>
                      <a:pt x="1066799" y="6857"/>
                    </a:lnTo>
                    <a:lnTo>
                      <a:pt x="1066799" y="12953"/>
                    </a:lnTo>
                    <a:lnTo>
                      <a:pt x="1072895" y="12953"/>
                    </a:lnTo>
                    <a:close/>
                  </a:path>
                  <a:path w="1080135" h="721360">
                    <a:moveTo>
                      <a:pt x="1072896" y="707898"/>
                    </a:moveTo>
                    <a:lnTo>
                      <a:pt x="1072895" y="12953"/>
                    </a:lnTo>
                    <a:lnTo>
                      <a:pt x="1066799" y="12953"/>
                    </a:lnTo>
                    <a:lnTo>
                      <a:pt x="1066800" y="707898"/>
                    </a:lnTo>
                    <a:lnTo>
                      <a:pt x="1072896" y="707898"/>
                    </a:lnTo>
                    <a:close/>
                  </a:path>
                  <a:path w="1080135" h="721360">
                    <a:moveTo>
                      <a:pt x="1072896" y="720851"/>
                    </a:moveTo>
                    <a:lnTo>
                      <a:pt x="1072896" y="707898"/>
                    </a:lnTo>
                    <a:lnTo>
                      <a:pt x="1066800" y="714755"/>
                    </a:lnTo>
                    <a:lnTo>
                      <a:pt x="1066800" y="720851"/>
                    </a:lnTo>
                    <a:lnTo>
                      <a:pt x="1072896" y="72085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F0E349C2-B180-7F72-1C61-AE8365387897}"/>
                </a:ext>
              </a:extLst>
            </p:cNvPr>
            <p:cNvSpPr txBox="1"/>
            <p:nvPr/>
          </p:nvSpPr>
          <p:spPr>
            <a:xfrm>
              <a:off x="2436876" y="5746495"/>
              <a:ext cx="1066800" cy="652102"/>
            </a:xfrm>
            <a:prstGeom prst="rect">
              <a:avLst/>
            </a:prstGeom>
          </p:spPr>
          <p:txBody>
            <a:bodyPr vert="horz" wrap="square" lIns="0" tIns="3619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8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3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805">
                <a:lnSpc>
                  <a:spcPct val="100000"/>
                </a:lnSpc>
              </a:pP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i="1" spc="-25" dirty="0">
                  <a:latin typeface="Times New Roman"/>
                  <a:cs typeface="Times New Roman"/>
                </a:rPr>
                <a:t> 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r>
                <a:rPr sz="1800" spc="1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81F79133-2DDB-4C6F-A511-4861E05FDD73}"/>
                </a:ext>
              </a:extLst>
            </p:cNvPr>
            <p:cNvSpPr/>
            <p:nvPr/>
          </p:nvSpPr>
          <p:spPr>
            <a:xfrm>
              <a:off x="2990088" y="4636261"/>
              <a:ext cx="114300" cy="1097280"/>
            </a:xfrm>
            <a:custGeom>
              <a:avLst/>
              <a:gdLst/>
              <a:ahLst/>
              <a:cxnLst/>
              <a:rect l="l" t="t" r="r" b="b"/>
              <a:pathLst>
                <a:path w="114300" h="1097279">
                  <a:moveTo>
                    <a:pt x="76199" y="1059962"/>
                  </a:moveTo>
                  <a:lnTo>
                    <a:pt x="76199" y="1002030"/>
                  </a:lnTo>
                  <a:lnTo>
                    <a:pt x="38099" y="1002030"/>
                  </a:lnTo>
                  <a:lnTo>
                    <a:pt x="37942" y="983236"/>
                  </a:lnTo>
                  <a:lnTo>
                    <a:pt x="0" y="983741"/>
                  </a:lnTo>
                  <a:lnTo>
                    <a:pt x="57911" y="1097280"/>
                  </a:lnTo>
                  <a:lnTo>
                    <a:pt x="76199" y="1059962"/>
                  </a:lnTo>
                  <a:close/>
                </a:path>
                <a:path w="114300" h="1097279">
                  <a:moveTo>
                    <a:pt x="76038" y="982728"/>
                  </a:moveTo>
                  <a:lnTo>
                    <a:pt x="67817" y="0"/>
                  </a:lnTo>
                  <a:lnTo>
                    <a:pt x="29717" y="762"/>
                  </a:lnTo>
                  <a:lnTo>
                    <a:pt x="37942" y="983236"/>
                  </a:lnTo>
                  <a:lnTo>
                    <a:pt x="76038" y="982728"/>
                  </a:lnTo>
                  <a:close/>
                </a:path>
                <a:path w="114300" h="1097279">
                  <a:moveTo>
                    <a:pt x="76199" y="1002030"/>
                  </a:moveTo>
                  <a:lnTo>
                    <a:pt x="76038" y="982728"/>
                  </a:lnTo>
                  <a:lnTo>
                    <a:pt x="37942" y="983236"/>
                  </a:lnTo>
                  <a:lnTo>
                    <a:pt x="38099" y="1002030"/>
                  </a:lnTo>
                  <a:lnTo>
                    <a:pt x="76199" y="1002030"/>
                  </a:lnTo>
                  <a:close/>
                </a:path>
                <a:path w="114300" h="1097279">
                  <a:moveTo>
                    <a:pt x="114299" y="982218"/>
                  </a:moveTo>
                  <a:lnTo>
                    <a:pt x="76038" y="982728"/>
                  </a:lnTo>
                  <a:lnTo>
                    <a:pt x="76199" y="1059962"/>
                  </a:lnTo>
                  <a:lnTo>
                    <a:pt x="114299" y="9822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5EFA2C09-B913-4DD2-5CC0-A331B03EE376}"/>
                </a:ext>
              </a:extLst>
            </p:cNvPr>
            <p:cNvSpPr txBox="1"/>
            <p:nvPr/>
          </p:nvSpPr>
          <p:spPr>
            <a:xfrm>
              <a:off x="2709158" y="4663185"/>
              <a:ext cx="2800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id</a:t>
              </a:r>
              <a:endParaRPr sz="2400" b="1" dirty="0">
                <a:latin typeface="Times New Roman"/>
                <a:cs typeface="Times New Roman"/>
              </a:endParaRPr>
            </a:p>
          </p:txBody>
        </p:sp>
        <p:grpSp>
          <p:nvGrpSpPr>
            <p:cNvPr id="26" name="object 25">
              <a:extLst>
                <a:ext uri="{FF2B5EF4-FFF2-40B4-BE49-F238E27FC236}">
                  <a16:creationId xmlns:a16="http://schemas.microsoft.com/office/drawing/2014/main" id="{0CA1B30B-F9EF-F5D2-8804-5AAE502B43AE}"/>
                </a:ext>
              </a:extLst>
            </p:cNvPr>
            <p:cNvGrpSpPr/>
            <p:nvPr/>
          </p:nvGrpSpPr>
          <p:grpSpPr>
            <a:xfrm>
              <a:off x="5843778" y="2377694"/>
              <a:ext cx="1224280" cy="1490980"/>
              <a:chOff x="6521843" y="2222754"/>
              <a:chExt cx="1224280" cy="1490980"/>
            </a:xfrm>
          </p:grpSpPr>
          <p:sp>
            <p:nvSpPr>
              <p:cNvPr id="27" name="object 26">
                <a:extLst>
                  <a:ext uri="{FF2B5EF4-FFF2-40B4-BE49-F238E27FC236}">
                    <a16:creationId xmlns:a16="http://schemas.microsoft.com/office/drawing/2014/main" id="{7B74146B-5A59-E9AE-AB00-6A9F113E5770}"/>
                  </a:ext>
                </a:extLst>
              </p:cNvPr>
              <p:cNvSpPr/>
              <p:nvPr/>
            </p:nvSpPr>
            <p:spPr>
              <a:xfrm>
                <a:off x="6527927" y="2228850"/>
                <a:ext cx="1211580" cy="1478280"/>
              </a:xfrm>
              <a:custGeom>
                <a:avLst/>
                <a:gdLst/>
                <a:ahLst/>
                <a:cxnLst/>
                <a:rect l="l" t="t" r="r" b="b"/>
                <a:pathLst>
                  <a:path w="1211579" h="1478279">
                    <a:moveTo>
                      <a:pt x="1211579" y="1478279"/>
                    </a:moveTo>
                    <a:lnTo>
                      <a:pt x="1211579" y="0"/>
                    </a:lnTo>
                    <a:lnTo>
                      <a:pt x="0" y="0"/>
                    </a:lnTo>
                    <a:lnTo>
                      <a:pt x="0" y="1478279"/>
                    </a:lnTo>
                    <a:lnTo>
                      <a:pt x="1211579" y="1478279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7">
                <a:extLst>
                  <a:ext uri="{FF2B5EF4-FFF2-40B4-BE49-F238E27FC236}">
                    <a16:creationId xmlns:a16="http://schemas.microsoft.com/office/drawing/2014/main" id="{7F8C42CE-C580-6ADD-FA7F-ADCEC4F19259}"/>
                  </a:ext>
                </a:extLst>
              </p:cNvPr>
              <p:cNvSpPr/>
              <p:nvPr/>
            </p:nvSpPr>
            <p:spPr>
              <a:xfrm>
                <a:off x="6521843" y="2222754"/>
                <a:ext cx="1224280" cy="1490980"/>
              </a:xfrm>
              <a:custGeom>
                <a:avLst/>
                <a:gdLst/>
                <a:ahLst/>
                <a:cxnLst/>
                <a:rect l="l" t="t" r="r" b="b"/>
                <a:pathLst>
                  <a:path w="1224279" h="1490979">
                    <a:moveTo>
                      <a:pt x="1223772" y="1490471"/>
                    </a:moveTo>
                    <a:lnTo>
                      <a:pt x="1223772" y="0"/>
                    </a:lnTo>
                    <a:lnTo>
                      <a:pt x="0" y="0"/>
                    </a:lnTo>
                    <a:lnTo>
                      <a:pt x="0" y="1490471"/>
                    </a:lnTo>
                    <a:lnTo>
                      <a:pt x="6083" y="1490471"/>
                    </a:lnTo>
                    <a:lnTo>
                      <a:pt x="6083" y="12191"/>
                    </a:lnTo>
                    <a:lnTo>
                      <a:pt x="12941" y="6095"/>
                    </a:lnTo>
                    <a:lnTo>
                      <a:pt x="12941" y="12191"/>
                    </a:lnTo>
                    <a:lnTo>
                      <a:pt x="1211580" y="12191"/>
                    </a:lnTo>
                    <a:lnTo>
                      <a:pt x="1211580" y="6095"/>
                    </a:lnTo>
                    <a:lnTo>
                      <a:pt x="1217676" y="12191"/>
                    </a:lnTo>
                    <a:lnTo>
                      <a:pt x="1217676" y="1490471"/>
                    </a:lnTo>
                    <a:lnTo>
                      <a:pt x="1223772" y="1490471"/>
                    </a:lnTo>
                    <a:close/>
                  </a:path>
                  <a:path w="1224279" h="1490979">
                    <a:moveTo>
                      <a:pt x="12941" y="12191"/>
                    </a:moveTo>
                    <a:lnTo>
                      <a:pt x="12941" y="6095"/>
                    </a:lnTo>
                    <a:lnTo>
                      <a:pt x="6083" y="12191"/>
                    </a:lnTo>
                    <a:lnTo>
                      <a:pt x="12941" y="12191"/>
                    </a:lnTo>
                    <a:close/>
                  </a:path>
                  <a:path w="1224279" h="1490979">
                    <a:moveTo>
                      <a:pt x="12941" y="1477517"/>
                    </a:moveTo>
                    <a:lnTo>
                      <a:pt x="12941" y="12191"/>
                    </a:lnTo>
                    <a:lnTo>
                      <a:pt x="6083" y="12191"/>
                    </a:lnTo>
                    <a:lnTo>
                      <a:pt x="6083" y="1477517"/>
                    </a:lnTo>
                    <a:lnTo>
                      <a:pt x="12941" y="1477517"/>
                    </a:lnTo>
                    <a:close/>
                  </a:path>
                  <a:path w="1224279" h="1490979">
                    <a:moveTo>
                      <a:pt x="1217676" y="1477517"/>
                    </a:moveTo>
                    <a:lnTo>
                      <a:pt x="6083" y="1477517"/>
                    </a:lnTo>
                    <a:lnTo>
                      <a:pt x="12941" y="1484375"/>
                    </a:lnTo>
                    <a:lnTo>
                      <a:pt x="12941" y="1490471"/>
                    </a:lnTo>
                    <a:lnTo>
                      <a:pt x="1211580" y="1490471"/>
                    </a:lnTo>
                    <a:lnTo>
                      <a:pt x="1211580" y="1484375"/>
                    </a:lnTo>
                    <a:lnTo>
                      <a:pt x="1217676" y="1477517"/>
                    </a:lnTo>
                    <a:close/>
                  </a:path>
                  <a:path w="1224279" h="1490979">
                    <a:moveTo>
                      <a:pt x="12941" y="1490471"/>
                    </a:moveTo>
                    <a:lnTo>
                      <a:pt x="12941" y="1484375"/>
                    </a:lnTo>
                    <a:lnTo>
                      <a:pt x="6083" y="1477517"/>
                    </a:lnTo>
                    <a:lnTo>
                      <a:pt x="6083" y="1490471"/>
                    </a:lnTo>
                    <a:lnTo>
                      <a:pt x="12941" y="1490471"/>
                    </a:lnTo>
                    <a:close/>
                  </a:path>
                  <a:path w="1224279" h="1490979">
                    <a:moveTo>
                      <a:pt x="1217676" y="12191"/>
                    </a:moveTo>
                    <a:lnTo>
                      <a:pt x="1211580" y="6095"/>
                    </a:lnTo>
                    <a:lnTo>
                      <a:pt x="1211580" y="12191"/>
                    </a:lnTo>
                    <a:lnTo>
                      <a:pt x="1217676" y="12191"/>
                    </a:lnTo>
                    <a:close/>
                  </a:path>
                  <a:path w="1224279" h="1490979">
                    <a:moveTo>
                      <a:pt x="1217676" y="1477517"/>
                    </a:moveTo>
                    <a:lnTo>
                      <a:pt x="1217676" y="12191"/>
                    </a:lnTo>
                    <a:lnTo>
                      <a:pt x="1211580" y="12191"/>
                    </a:lnTo>
                    <a:lnTo>
                      <a:pt x="1211580" y="1477517"/>
                    </a:lnTo>
                    <a:lnTo>
                      <a:pt x="1217676" y="1477517"/>
                    </a:lnTo>
                    <a:close/>
                  </a:path>
                  <a:path w="1224279" h="1490979">
                    <a:moveTo>
                      <a:pt x="1217676" y="1490471"/>
                    </a:moveTo>
                    <a:lnTo>
                      <a:pt x="1217676" y="1477517"/>
                    </a:lnTo>
                    <a:lnTo>
                      <a:pt x="1211580" y="1484375"/>
                    </a:lnTo>
                    <a:lnTo>
                      <a:pt x="1211580" y="1490471"/>
                    </a:lnTo>
                    <a:lnTo>
                      <a:pt x="1217676" y="14904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06298478-5629-EB9E-5A27-585C2180712E}"/>
                </a:ext>
              </a:extLst>
            </p:cNvPr>
            <p:cNvSpPr txBox="1"/>
            <p:nvPr/>
          </p:nvSpPr>
          <p:spPr>
            <a:xfrm>
              <a:off x="5849862" y="2383790"/>
              <a:ext cx="1231900" cy="142346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1440">
                <a:lnSpc>
                  <a:spcPts val="1925"/>
                </a:lnSpc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4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1440" marR="144145">
                <a:lnSpc>
                  <a:spcPts val="1800"/>
                </a:lnSpc>
                <a:spcBef>
                  <a:spcPts val="175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E→E+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4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E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i="1" spc="-5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E+E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 </a:t>
              </a:r>
              <a:r>
                <a:rPr sz="1800" i="1" dirty="0">
                  <a:latin typeface="Times New Roman"/>
                  <a:cs typeface="Times New Roman"/>
                </a:rPr>
                <a:t>· </a:t>
              </a:r>
              <a:r>
                <a:rPr sz="1800" i="1" spc="-5" dirty="0">
                  <a:latin typeface="Times New Roman"/>
                  <a:cs typeface="Times New Roman"/>
                </a:rPr>
                <a:t>E*E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 </a:t>
              </a:r>
              <a:r>
                <a:rPr sz="1800" i="1" dirty="0">
                  <a:latin typeface="Times New Roman"/>
                  <a:cs typeface="Times New Roman"/>
                </a:rPr>
                <a:t>· </a:t>
              </a:r>
              <a:r>
                <a:rPr sz="1800" spc="-5" dirty="0">
                  <a:latin typeface="Times New Roman"/>
                  <a:cs typeface="Times New Roman"/>
                </a:rPr>
                <a:t>(</a:t>
              </a:r>
              <a:r>
                <a:rPr sz="1800" i="1" spc="-5" dirty="0">
                  <a:latin typeface="Times New Roman"/>
                  <a:cs typeface="Times New Roman"/>
                </a:rPr>
                <a:t>E</a:t>
              </a:r>
              <a:r>
                <a:rPr sz="1800" spc="-5" dirty="0">
                  <a:latin typeface="Times New Roman"/>
                  <a:cs typeface="Times New Roman"/>
                </a:rPr>
                <a:t>) </a:t>
              </a:r>
              <a:r>
                <a:rPr sz="1800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endParaRPr sz="1800" b="1" dirty="0">
                <a:latin typeface="Times New Roman"/>
                <a:cs typeface="Times New Roman"/>
              </a:endParaRPr>
            </a:p>
          </p:txBody>
        </p:sp>
        <p:grpSp>
          <p:nvGrpSpPr>
            <p:cNvPr id="31" name="object 29">
              <a:extLst>
                <a:ext uri="{FF2B5EF4-FFF2-40B4-BE49-F238E27FC236}">
                  <a16:creationId xmlns:a16="http://schemas.microsoft.com/office/drawing/2014/main" id="{84C468BE-84FF-9EB6-43FC-DC25DDEDC914}"/>
                </a:ext>
              </a:extLst>
            </p:cNvPr>
            <p:cNvGrpSpPr/>
            <p:nvPr/>
          </p:nvGrpSpPr>
          <p:grpSpPr>
            <a:xfrm>
              <a:off x="5843778" y="3890263"/>
              <a:ext cx="1263650" cy="1489075"/>
              <a:chOff x="6521843" y="3735323"/>
              <a:chExt cx="1263650" cy="1489075"/>
            </a:xfrm>
          </p:grpSpPr>
          <p:sp>
            <p:nvSpPr>
              <p:cNvPr id="33" name="object 30">
                <a:extLst>
                  <a:ext uri="{FF2B5EF4-FFF2-40B4-BE49-F238E27FC236}">
                    <a16:creationId xmlns:a16="http://schemas.microsoft.com/office/drawing/2014/main" id="{8AC5CF00-D8EA-B2AB-B904-BDC288D0535B}"/>
                  </a:ext>
                </a:extLst>
              </p:cNvPr>
              <p:cNvSpPr/>
              <p:nvPr/>
            </p:nvSpPr>
            <p:spPr>
              <a:xfrm>
                <a:off x="6527927" y="3742181"/>
                <a:ext cx="1251585" cy="1476375"/>
              </a:xfrm>
              <a:custGeom>
                <a:avLst/>
                <a:gdLst/>
                <a:ahLst/>
                <a:cxnLst/>
                <a:rect l="l" t="t" r="r" b="b"/>
                <a:pathLst>
                  <a:path w="1251584" h="1476375">
                    <a:moveTo>
                      <a:pt x="1251203" y="1475993"/>
                    </a:moveTo>
                    <a:lnTo>
                      <a:pt x="1251203" y="0"/>
                    </a:lnTo>
                    <a:lnTo>
                      <a:pt x="0" y="0"/>
                    </a:lnTo>
                    <a:lnTo>
                      <a:pt x="0" y="1475993"/>
                    </a:lnTo>
                    <a:lnTo>
                      <a:pt x="1251203" y="1475993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1">
                <a:extLst>
                  <a:ext uri="{FF2B5EF4-FFF2-40B4-BE49-F238E27FC236}">
                    <a16:creationId xmlns:a16="http://schemas.microsoft.com/office/drawing/2014/main" id="{EFE57728-B381-C46A-9A6F-45F2476F4D50}"/>
                  </a:ext>
                </a:extLst>
              </p:cNvPr>
              <p:cNvSpPr/>
              <p:nvPr/>
            </p:nvSpPr>
            <p:spPr>
              <a:xfrm>
                <a:off x="6521843" y="3735323"/>
                <a:ext cx="1263650" cy="1489075"/>
              </a:xfrm>
              <a:custGeom>
                <a:avLst/>
                <a:gdLst/>
                <a:ahLst/>
                <a:cxnLst/>
                <a:rect l="l" t="t" r="r" b="b"/>
                <a:pathLst>
                  <a:path w="1263650" h="1489075">
                    <a:moveTo>
                      <a:pt x="1263396" y="1488948"/>
                    </a:moveTo>
                    <a:lnTo>
                      <a:pt x="1263396" y="0"/>
                    </a:lnTo>
                    <a:lnTo>
                      <a:pt x="0" y="0"/>
                    </a:lnTo>
                    <a:lnTo>
                      <a:pt x="0" y="1488948"/>
                    </a:lnTo>
                    <a:lnTo>
                      <a:pt x="6083" y="1488948"/>
                    </a:lnTo>
                    <a:lnTo>
                      <a:pt x="6083" y="12953"/>
                    </a:lnTo>
                    <a:lnTo>
                      <a:pt x="12941" y="6858"/>
                    </a:lnTo>
                    <a:lnTo>
                      <a:pt x="12941" y="12953"/>
                    </a:lnTo>
                    <a:lnTo>
                      <a:pt x="1251204" y="12953"/>
                    </a:lnTo>
                    <a:lnTo>
                      <a:pt x="1251204" y="6858"/>
                    </a:lnTo>
                    <a:lnTo>
                      <a:pt x="1257300" y="12953"/>
                    </a:lnTo>
                    <a:lnTo>
                      <a:pt x="1257300" y="1488948"/>
                    </a:lnTo>
                    <a:lnTo>
                      <a:pt x="1263396" y="1488948"/>
                    </a:lnTo>
                    <a:close/>
                  </a:path>
                  <a:path w="1263650" h="1489075">
                    <a:moveTo>
                      <a:pt x="12941" y="12953"/>
                    </a:moveTo>
                    <a:lnTo>
                      <a:pt x="12941" y="6858"/>
                    </a:lnTo>
                    <a:lnTo>
                      <a:pt x="6083" y="12953"/>
                    </a:lnTo>
                    <a:lnTo>
                      <a:pt x="12941" y="12953"/>
                    </a:lnTo>
                    <a:close/>
                  </a:path>
                  <a:path w="1263650" h="1489075">
                    <a:moveTo>
                      <a:pt x="12941" y="1476755"/>
                    </a:moveTo>
                    <a:lnTo>
                      <a:pt x="12941" y="12953"/>
                    </a:lnTo>
                    <a:lnTo>
                      <a:pt x="6083" y="12953"/>
                    </a:lnTo>
                    <a:lnTo>
                      <a:pt x="6083" y="1476755"/>
                    </a:lnTo>
                    <a:lnTo>
                      <a:pt x="12941" y="1476755"/>
                    </a:lnTo>
                    <a:close/>
                  </a:path>
                  <a:path w="1263650" h="1489075">
                    <a:moveTo>
                      <a:pt x="1257300" y="1476755"/>
                    </a:moveTo>
                    <a:lnTo>
                      <a:pt x="6083" y="1476755"/>
                    </a:lnTo>
                    <a:lnTo>
                      <a:pt x="12941" y="1482852"/>
                    </a:lnTo>
                    <a:lnTo>
                      <a:pt x="12941" y="1488948"/>
                    </a:lnTo>
                    <a:lnTo>
                      <a:pt x="1251204" y="1488948"/>
                    </a:lnTo>
                    <a:lnTo>
                      <a:pt x="1251204" y="1482852"/>
                    </a:lnTo>
                    <a:lnTo>
                      <a:pt x="1257300" y="1476755"/>
                    </a:lnTo>
                    <a:close/>
                  </a:path>
                  <a:path w="1263650" h="1489075">
                    <a:moveTo>
                      <a:pt x="12941" y="1488948"/>
                    </a:moveTo>
                    <a:lnTo>
                      <a:pt x="12941" y="1482852"/>
                    </a:lnTo>
                    <a:lnTo>
                      <a:pt x="6083" y="1476755"/>
                    </a:lnTo>
                    <a:lnTo>
                      <a:pt x="6083" y="1488948"/>
                    </a:lnTo>
                    <a:lnTo>
                      <a:pt x="12941" y="1488948"/>
                    </a:lnTo>
                    <a:close/>
                  </a:path>
                  <a:path w="1263650" h="1489075">
                    <a:moveTo>
                      <a:pt x="1257300" y="12953"/>
                    </a:moveTo>
                    <a:lnTo>
                      <a:pt x="1251204" y="6858"/>
                    </a:lnTo>
                    <a:lnTo>
                      <a:pt x="1251204" y="12953"/>
                    </a:lnTo>
                    <a:lnTo>
                      <a:pt x="1257300" y="12953"/>
                    </a:lnTo>
                    <a:close/>
                  </a:path>
                  <a:path w="1263650" h="1489075">
                    <a:moveTo>
                      <a:pt x="1257300" y="1476755"/>
                    </a:moveTo>
                    <a:lnTo>
                      <a:pt x="1257300" y="12953"/>
                    </a:lnTo>
                    <a:lnTo>
                      <a:pt x="1251204" y="12953"/>
                    </a:lnTo>
                    <a:lnTo>
                      <a:pt x="1251204" y="1476755"/>
                    </a:lnTo>
                    <a:lnTo>
                      <a:pt x="1257300" y="1476755"/>
                    </a:lnTo>
                    <a:close/>
                  </a:path>
                  <a:path w="1263650" h="1489075">
                    <a:moveTo>
                      <a:pt x="1257300" y="1488948"/>
                    </a:moveTo>
                    <a:lnTo>
                      <a:pt x="1257300" y="1476755"/>
                    </a:lnTo>
                    <a:lnTo>
                      <a:pt x="1251204" y="1482852"/>
                    </a:lnTo>
                    <a:lnTo>
                      <a:pt x="1251204" y="1488948"/>
                    </a:lnTo>
                    <a:lnTo>
                      <a:pt x="1257300" y="148894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64306FEB-216E-DBDE-D3BD-35C2F1AA76D3}"/>
                </a:ext>
              </a:extLst>
            </p:cNvPr>
            <p:cNvSpPr txBox="1"/>
            <p:nvPr/>
          </p:nvSpPr>
          <p:spPr>
            <a:xfrm>
              <a:off x="5849862" y="3897122"/>
              <a:ext cx="1231900" cy="14763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1440">
                <a:lnSpc>
                  <a:spcPts val="1920"/>
                </a:lnSpc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5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1440" marR="103505">
                <a:lnSpc>
                  <a:spcPts val="1800"/>
                </a:lnSpc>
                <a:spcBef>
                  <a:spcPts val="175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i="1" spc="-30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E*</a:t>
              </a:r>
              <a:r>
                <a:rPr sz="1800" i="1" spc="-3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3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E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 </a:t>
              </a:r>
              <a:r>
                <a:rPr sz="1800" i="1" dirty="0">
                  <a:latin typeface="Times New Roman"/>
                  <a:cs typeface="Times New Roman"/>
                </a:rPr>
                <a:t>· E+E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 </a:t>
              </a:r>
              <a:r>
                <a:rPr sz="1800" i="1" dirty="0">
                  <a:latin typeface="Times New Roman"/>
                  <a:cs typeface="Times New Roman"/>
                </a:rPr>
                <a:t>· </a:t>
              </a:r>
              <a:r>
                <a:rPr sz="1800" i="1" spc="-5" dirty="0">
                  <a:latin typeface="Times New Roman"/>
                  <a:cs typeface="Times New Roman"/>
                </a:rPr>
                <a:t>E*E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 </a:t>
              </a:r>
              <a:r>
                <a:rPr sz="1800" i="1" dirty="0">
                  <a:latin typeface="Times New Roman"/>
                  <a:cs typeface="Times New Roman"/>
                </a:rPr>
                <a:t>· </a:t>
              </a:r>
              <a:r>
                <a:rPr sz="1800" spc="-5" dirty="0">
                  <a:latin typeface="Times New Roman"/>
                  <a:cs typeface="Times New Roman"/>
                </a:rPr>
                <a:t>(</a:t>
              </a:r>
              <a:r>
                <a:rPr sz="1800" i="1" spc="-5" dirty="0">
                  <a:latin typeface="Times New Roman"/>
                  <a:cs typeface="Times New Roman"/>
                </a:rPr>
                <a:t>E</a:t>
              </a:r>
              <a:r>
                <a:rPr sz="1800" spc="-5" dirty="0">
                  <a:latin typeface="Times New Roman"/>
                  <a:cs typeface="Times New Roman"/>
                </a:rPr>
                <a:t>) </a:t>
              </a:r>
              <a:r>
                <a:rPr sz="1800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15" dirty="0">
                  <a:latin typeface="Times New Roman"/>
                  <a:cs typeface="Times New Roman"/>
                </a:rPr>
                <a:t> 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endParaRPr sz="1800" b="1" dirty="0">
                <a:latin typeface="Times New Roman"/>
                <a:cs typeface="Times New Roman"/>
              </a:endParaRPr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7C1D9A91-4148-6358-43C6-85AD7348CFD8}"/>
                </a:ext>
              </a:extLst>
            </p:cNvPr>
            <p:cNvSpPr txBox="1"/>
            <p:nvPr/>
          </p:nvSpPr>
          <p:spPr>
            <a:xfrm>
              <a:off x="3620256" y="5136387"/>
              <a:ext cx="1154430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lang="en-US" sz="3600" b="1" spc="-7" baseline="16203" dirty="0">
                  <a:latin typeface="Times New Roman"/>
                  <a:cs typeface="Times New Roman"/>
                </a:rPr>
                <a:t>   </a:t>
              </a:r>
              <a:r>
                <a:rPr sz="3600" baseline="16203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20" dirty="0">
                  <a:latin typeface="Times New Roman"/>
                  <a:cs typeface="Times New Roman"/>
                </a:rPr>
                <a:t> </a:t>
              </a:r>
              <a:r>
                <a:rPr sz="1800" b="1" spc="-5" dirty="0">
                  <a:latin typeface="Times New Roman"/>
                  <a:cs typeface="Times New Roman"/>
                </a:rPr>
                <a:t>id</a:t>
              </a:r>
              <a:endParaRPr sz="1800" b="1" dirty="0">
                <a:latin typeface="Times New Roman"/>
                <a:cs typeface="Times New Roman"/>
              </a:endParaRPr>
            </a:p>
          </p:txBody>
        </p:sp>
        <p:grpSp>
          <p:nvGrpSpPr>
            <p:cNvPr id="41" name="object 34">
              <a:extLst>
                <a:ext uri="{FF2B5EF4-FFF2-40B4-BE49-F238E27FC236}">
                  <a16:creationId xmlns:a16="http://schemas.microsoft.com/office/drawing/2014/main" id="{7EE62FEB-4BC5-DC5D-63D8-CB35C12FA0C2}"/>
                </a:ext>
              </a:extLst>
            </p:cNvPr>
            <p:cNvGrpSpPr/>
            <p:nvPr/>
          </p:nvGrpSpPr>
          <p:grpSpPr>
            <a:xfrm>
              <a:off x="5843778" y="5431790"/>
              <a:ext cx="1257300" cy="1028700"/>
              <a:chOff x="6521843" y="5276850"/>
              <a:chExt cx="1257300" cy="1028700"/>
            </a:xfrm>
          </p:grpSpPr>
          <p:sp>
            <p:nvSpPr>
              <p:cNvPr id="42" name="object 35">
                <a:extLst>
                  <a:ext uri="{FF2B5EF4-FFF2-40B4-BE49-F238E27FC236}">
                    <a16:creationId xmlns:a16="http://schemas.microsoft.com/office/drawing/2014/main" id="{ED917FBD-D343-C7EA-AB76-F0F1F65F489F}"/>
                  </a:ext>
                </a:extLst>
              </p:cNvPr>
              <p:cNvSpPr/>
              <p:nvPr/>
            </p:nvSpPr>
            <p:spPr>
              <a:xfrm>
                <a:off x="6527927" y="5282945"/>
                <a:ext cx="1245235" cy="1016635"/>
              </a:xfrm>
              <a:custGeom>
                <a:avLst/>
                <a:gdLst/>
                <a:ahLst/>
                <a:cxnLst/>
                <a:rect l="l" t="t" r="r" b="b"/>
                <a:pathLst>
                  <a:path w="1245234" h="1016635">
                    <a:moveTo>
                      <a:pt x="1245107" y="1016508"/>
                    </a:moveTo>
                    <a:lnTo>
                      <a:pt x="1245107" y="0"/>
                    </a:lnTo>
                    <a:lnTo>
                      <a:pt x="0" y="0"/>
                    </a:lnTo>
                    <a:lnTo>
                      <a:pt x="0" y="1016508"/>
                    </a:lnTo>
                    <a:lnTo>
                      <a:pt x="1245107" y="1016508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36">
                <a:extLst>
                  <a:ext uri="{FF2B5EF4-FFF2-40B4-BE49-F238E27FC236}">
                    <a16:creationId xmlns:a16="http://schemas.microsoft.com/office/drawing/2014/main" id="{604B99D0-D014-ACD0-60B8-78A99133C011}"/>
                  </a:ext>
                </a:extLst>
              </p:cNvPr>
              <p:cNvSpPr/>
              <p:nvPr/>
            </p:nvSpPr>
            <p:spPr>
              <a:xfrm>
                <a:off x="6521843" y="5276850"/>
                <a:ext cx="1257300" cy="1028700"/>
              </a:xfrm>
              <a:custGeom>
                <a:avLst/>
                <a:gdLst/>
                <a:ahLst/>
                <a:cxnLst/>
                <a:rect l="l" t="t" r="r" b="b"/>
                <a:pathLst>
                  <a:path w="1257300" h="1028700">
                    <a:moveTo>
                      <a:pt x="1257300" y="1028700"/>
                    </a:moveTo>
                    <a:lnTo>
                      <a:pt x="1257300" y="0"/>
                    </a:lnTo>
                    <a:lnTo>
                      <a:pt x="0" y="0"/>
                    </a:lnTo>
                    <a:lnTo>
                      <a:pt x="0" y="1028700"/>
                    </a:lnTo>
                    <a:lnTo>
                      <a:pt x="6083" y="1028700"/>
                    </a:lnTo>
                    <a:lnTo>
                      <a:pt x="6083" y="12953"/>
                    </a:lnTo>
                    <a:lnTo>
                      <a:pt x="12941" y="6096"/>
                    </a:lnTo>
                    <a:lnTo>
                      <a:pt x="12941" y="12953"/>
                    </a:lnTo>
                    <a:lnTo>
                      <a:pt x="1244333" y="12953"/>
                    </a:lnTo>
                    <a:lnTo>
                      <a:pt x="1244333" y="6096"/>
                    </a:lnTo>
                    <a:lnTo>
                      <a:pt x="1251204" y="12953"/>
                    </a:lnTo>
                    <a:lnTo>
                      <a:pt x="1251204" y="1028700"/>
                    </a:lnTo>
                    <a:lnTo>
                      <a:pt x="1257300" y="1028700"/>
                    </a:lnTo>
                    <a:close/>
                  </a:path>
                  <a:path w="1257300" h="1028700">
                    <a:moveTo>
                      <a:pt x="12941" y="12953"/>
                    </a:moveTo>
                    <a:lnTo>
                      <a:pt x="12941" y="6096"/>
                    </a:lnTo>
                    <a:lnTo>
                      <a:pt x="6083" y="12953"/>
                    </a:lnTo>
                    <a:lnTo>
                      <a:pt x="12941" y="12953"/>
                    </a:lnTo>
                    <a:close/>
                  </a:path>
                  <a:path w="1257300" h="1028700">
                    <a:moveTo>
                      <a:pt x="12941" y="1015746"/>
                    </a:moveTo>
                    <a:lnTo>
                      <a:pt x="12941" y="12953"/>
                    </a:lnTo>
                    <a:lnTo>
                      <a:pt x="6083" y="12953"/>
                    </a:lnTo>
                    <a:lnTo>
                      <a:pt x="6083" y="1015746"/>
                    </a:lnTo>
                    <a:lnTo>
                      <a:pt x="12941" y="1015746"/>
                    </a:lnTo>
                    <a:close/>
                  </a:path>
                  <a:path w="1257300" h="1028700">
                    <a:moveTo>
                      <a:pt x="1251204" y="1015746"/>
                    </a:moveTo>
                    <a:lnTo>
                      <a:pt x="6083" y="1015746"/>
                    </a:lnTo>
                    <a:lnTo>
                      <a:pt x="12941" y="1022603"/>
                    </a:lnTo>
                    <a:lnTo>
                      <a:pt x="12941" y="1028700"/>
                    </a:lnTo>
                    <a:lnTo>
                      <a:pt x="1244333" y="1028700"/>
                    </a:lnTo>
                    <a:lnTo>
                      <a:pt x="1244333" y="1022603"/>
                    </a:lnTo>
                    <a:lnTo>
                      <a:pt x="1251204" y="1015746"/>
                    </a:lnTo>
                    <a:close/>
                  </a:path>
                  <a:path w="1257300" h="1028700">
                    <a:moveTo>
                      <a:pt x="12941" y="1028700"/>
                    </a:moveTo>
                    <a:lnTo>
                      <a:pt x="12941" y="1022603"/>
                    </a:lnTo>
                    <a:lnTo>
                      <a:pt x="6083" y="1015746"/>
                    </a:lnTo>
                    <a:lnTo>
                      <a:pt x="6083" y="1028700"/>
                    </a:lnTo>
                    <a:lnTo>
                      <a:pt x="12941" y="1028700"/>
                    </a:lnTo>
                    <a:close/>
                  </a:path>
                  <a:path w="1257300" h="1028700">
                    <a:moveTo>
                      <a:pt x="1251204" y="12953"/>
                    </a:moveTo>
                    <a:lnTo>
                      <a:pt x="1244333" y="6096"/>
                    </a:lnTo>
                    <a:lnTo>
                      <a:pt x="1244333" y="12953"/>
                    </a:lnTo>
                    <a:lnTo>
                      <a:pt x="1251204" y="12953"/>
                    </a:lnTo>
                    <a:close/>
                  </a:path>
                  <a:path w="1257300" h="1028700">
                    <a:moveTo>
                      <a:pt x="1251204" y="1015746"/>
                    </a:moveTo>
                    <a:lnTo>
                      <a:pt x="1251204" y="12953"/>
                    </a:lnTo>
                    <a:lnTo>
                      <a:pt x="1244333" y="12953"/>
                    </a:lnTo>
                    <a:lnTo>
                      <a:pt x="1244333" y="1015746"/>
                    </a:lnTo>
                    <a:lnTo>
                      <a:pt x="1251204" y="1015746"/>
                    </a:lnTo>
                    <a:close/>
                  </a:path>
                  <a:path w="1257300" h="1028700">
                    <a:moveTo>
                      <a:pt x="1251204" y="1028700"/>
                    </a:moveTo>
                    <a:lnTo>
                      <a:pt x="1251204" y="1015746"/>
                    </a:lnTo>
                    <a:lnTo>
                      <a:pt x="1244333" y="1022603"/>
                    </a:lnTo>
                    <a:lnTo>
                      <a:pt x="1244333" y="1028700"/>
                    </a:lnTo>
                    <a:lnTo>
                      <a:pt x="1251204" y="1028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6" name="object 37">
              <a:extLst>
                <a:ext uri="{FF2B5EF4-FFF2-40B4-BE49-F238E27FC236}">
                  <a16:creationId xmlns:a16="http://schemas.microsoft.com/office/drawing/2014/main" id="{C0E60A28-C946-5293-F301-498BEBC900B6}"/>
                </a:ext>
              </a:extLst>
            </p:cNvPr>
            <p:cNvSpPr txBox="1"/>
            <p:nvPr/>
          </p:nvSpPr>
          <p:spPr>
            <a:xfrm>
              <a:off x="5849862" y="5437886"/>
              <a:ext cx="1245235" cy="96180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1440">
                <a:lnSpc>
                  <a:spcPts val="1925"/>
                </a:lnSpc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6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1440" marR="158115">
                <a:lnSpc>
                  <a:spcPts val="1800"/>
                </a:lnSpc>
                <a:spcBef>
                  <a:spcPts val="175"/>
                </a:spcBef>
              </a:pP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spc="-5" dirty="0">
                  <a:latin typeface="Times New Roman"/>
                  <a:cs typeface="Times New Roman"/>
                </a:rPr>
                <a:t>(</a:t>
              </a:r>
              <a:r>
                <a:rPr sz="1800" i="1" spc="-5" dirty="0">
                  <a:latin typeface="Times New Roman"/>
                  <a:cs typeface="Times New Roman"/>
                </a:rPr>
                <a:t>E </a:t>
              </a:r>
              <a:r>
                <a:rPr sz="1800" i="1" dirty="0">
                  <a:latin typeface="Times New Roman"/>
                  <a:cs typeface="Times New Roman"/>
                </a:rPr>
                <a:t>· </a:t>
              </a:r>
              <a:r>
                <a:rPr sz="1800" dirty="0">
                  <a:latin typeface="Times New Roman"/>
                  <a:cs typeface="Times New Roman"/>
                </a:rPr>
                <a:t>) </a:t>
              </a:r>
              <a:r>
                <a:rPr sz="1800" spc="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E→E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+E </a:t>
              </a:r>
              <a:r>
                <a:rPr sz="1800" i="1" spc="-434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E→E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dirty="0">
                  <a:latin typeface="Times New Roman"/>
                  <a:cs typeface="Times New Roman"/>
                </a:rPr>
                <a:t>·</a:t>
              </a:r>
              <a:r>
                <a:rPr sz="1800" i="1" spc="-45" dirty="0"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latin typeface="Times New Roman"/>
                  <a:cs typeface="Times New Roman"/>
                </a:rPr>
                <a:t>*E</a:t>
              </a:r>
              <a:endParaRPr sz="1800" dirty="0">
                <a:latin typeface="Times New Roman"/>
                <a:cs typeface="Times New Roman"/>
              </a:endParaRPr>
            </a:p>
          </p:txBody>
        </p:sp>
        <p:sp>
          <p:nvSpPr>
            <p:cNvPr id="47" name="object 38">
              <a:extLst>
                <a:ext uri="{FF2B5EF4-FFF2-40B4-BE49-F238E27FC236}">
                  <a16:creationId xmlns:a16="http://schemas.microsoft.com/office/drawing/2014/main" id="{D24D924C-D6EE-96AF-8A29-273CF1D469E2}"/>
                </a:ext>
              </a:extLst>
            </p:cNvPr>
            <p:cNvSpPr/>
            <p:nvPr/>
          </p:nvSpPr>
          <p:spPr>
            <a:xfrm>
              <a:off x="5116068" y="5280913"/>
              <a:ext cx="726440" cy="307975"/>
            </a:xfrm>
            <a:custGeom>
              <a:avLst/>
              <a:gdLst/>
              <a:ahLst/>
              <a:cxnLst/>
              <a:rect l="l" t="t" r="r" b="b"/>
              <a:pathLst>
                <a:path w="726440" h="307975">
                  <a:moveTo>
                    <a:pt x="626501" y="236370"/>
                  </a:moveTo>
                  <a:lnTo>
                    <a:pt x="13715" y="0"/>
                  </a:lnTo>
                  <a:lnTo>
                    <a:pt x="0" y="35052"/>
                  </a:lnTo>
                  <a:lnTo>
                    <a:pt x="612707" y="272133"/>
                  </a:lnTo>
                  <a:lnTo>
                    <a:pt x="626501" y="236370"/>
                  </a:lnTo>
                  <a:close/>
                </a:path>
                <a:path w="726440" h="307975">
                  <a:moveTo>
                    <a:pt x="643889" y="303540"/>
                  </a:moveTo>
                  <a:lnTo>
                    <a:pt x="643889" y="243077"/>
                  </a:lnTo>
                  <a:lnTo>
                    <a:pt x="630173" y="278891"/>
                  </a:lnTo>
                  <a:lnTo>
                    <a:pt x="612707" y="272133"/>
                  </a:lnTo>
                  <a:lnTo>
                    <a:pt x="598931" y="307847"/>
                  </a:lnTo>
                  <a:lnTo>
                    <a:pt x="643889" y="303540"/>
                  </a:lnTo>
                  <a:close/>
                </a:path>
                <a:path w="726440" h="307975">
                  <a:moveTo>
                    <a:pt x="643889" y="243077"/>
                  </a:moveTo>
                  <a:lnTo>
                    <a:pt x="626501" y="236370"/>
                  </a:lnTo>
                  <a:lnTo>
                    <a:pt x="612707" y="272133"/>
                  </a:lnTo>
                  <a:lnTo>
                    <a:pt x="630173" y="278891"/>
                  </a:lnTo>
                  <a:lnTo>
                    <a:pt x="643889" y="243077"/>
                  </a:lnTo>
                  <a:close/>
                </a:path>
                <a:path w="726440" h="307975">
                  <a:moveTo>
                    <a:pt x="726185" y="295655"/>
                  </a:moveTo>
                  <a:lnTo>
                    <a:pt x="640079" y="201167"/>
                  </a:lnTo>
                  <a:lnTo>
                    <a:pt x="626501" y="236370"/>
                  </a:lnTo>
                  <a:lnTo>
                    <a:pt x="643889" y="243077"/>
                  </a:lnTo>
                  <a:lnTo>
                    <a:pt x="643889" y="303540"/>
                  </a:lnTo>
                  <a:lnTo>
                    <a:pt x="726185" y="295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9">
              <a:extLst>
                <a:ext uri="{FF2B5EF4-FFF2-40B4-BE49-F238E27FC236}">
                  <a16:creationId xmlns:a16="http://schemas.microsoft.com/office/drawing/2014/main" id="{9B25AA7A-7FF5-71DE-6E44-C49533A0CDA5}"/>
                </a:ext>
              </a:extLst>
            </p:cNvPr>
            <p:cNvSpPr txBox="1"/>
            <p:nvPr/>
          </p:nvSpPr>
          <p:spPr>
            <a:xfrm>
              <a:off x="5126984" y="4847590"/>
              <a:ext cx="2292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dirty="0">
                  <a:latin typeface="Times New Roman"/>
                  <a:cs typeface="Times New Roman"/>
                </a:rPr>
                <a:t>E</a:t>
              </a:r>
              <a:endParaRPr sz="2400">
                <a:latin typeface="Times New Roman"/>
                <a:cs typeface="Times New Roman"/>
              </a:endParaRPr>
            </a:p>
          </p:txBody>
        </p:sp>
        <p:grpSp>
          <p:nvGrpSpPr>
            <p:cNvPr id="49" name="object 40">
              <a:extLst>
                <a:ext uri="{FF2B5EF4-FFF2-40B4-BE49-F238E27FC236}">
                  <a16:creationId xmlns:a16="http://schemas.microsoft.com/office/drawing/2014/main" id="{F2EAE0A6-4340-F81C-5993-FDD4DB8A2528}"/>
                </a:ext>
              </a:extLst>
            </p:cNvPr>
            <p:cNvGrpSpPr/>
            <p:nvPr/>
          </p:nvGrpSpPr>
          <p:grpSpPr>
            <a:xfrm>
              <a:off x="7499604" y="2056891"/>
              <a:ext cx="1310005" cy="1306830"/>
              <a:chOff x="8177669" y="1901951"/>
              <a:chExt cx="1310005" cy="1306830"/>
            </a:xfrm>
          </p:grpSpPr>
          <p:sp>
            <p:nvSpPr>
              <p:cNvPr id="50" name="object 41">
                <a:extLst>
                  <a:ext uri="{FF2B5EF4-FFF2-40B4-BE49-F238E27FC236}">
                    <a16:creationId xmlns:a16="http://schemas.microsoft.com/office/drawing/2014/main" id="{E3053049-4FFF-575D-CCE7-C12554E850D8}"/>
                  </a:ext>
                </a:extLst>
              </p:cNvPr>
              <p:cNvSpPr/>
              <p:nvPr/>
            </p:nvSpPr>
            <p:spPr>
              <a:xfrm>
                <a:off x="8183765" y="1908047"/>
                <a:ext cx="1297305" cy="1294130"/>
              </a:xfrm>
              <a:custGeom>
                <a:avLst/>
                <a:gdLst/>
                <a:ahLst/>
                <a:cxnLst/>
                <a:rect l="l" t="t" r="r" b="b"/>
                <a:pathLst>
                  <a:path w="1297304" h="1294130">
                    <a:moveTo>
                      <a:pt x="1296924" y="1293876"/>
                    </a:moveTo>
                    <a:lnTo>
                      <a:pt x="1296924" y="0"/>
                    </a:lnTo>
                    <a:lnTo>
                      <a:pt x="0" y="0"/>
                    </a:lnTo>
                    <a:lnTo>
                      <a:pt x="0" y="1293876"/>
                    </a:lnTo>
                    <a:lnTo>
                      <a:pt x="1296924" y="1293876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42">
                <a:extLst>
                  <a:ext uri="{FF2B5EF4-FFF2-40B4-BE49-F238E27FC236}">
                    <a16:creationId xmlns:a16="http://schemas.microsoft.com/office/drawing/2014/main" id="{64F763FF-75EA-89C7-F3BD-BEBA4B43D9E2}"/>
                  </a:ext>
                </a:extLst>
              </p:cNvPr>
              <p:cNvSpPr/>
              <p:nvPr/>
            </p:nvSpPr>
            <p:spPr>
              <a:xfrm>
                <a:off x="8177669" y="1901951"/>
                <a:ext cx="1310005" cy="1306830"/>
              </a:xfrm>
              <a:custGeom>
                <a:avLst/>
                <a:gdLst/>
                <a:ahLst/>
                <a:cxnLst/>
                <a:rect l="l" t="t" r="r" b="b"/>
                <a:pathLst>
                  <a:path w="1310004" h="1306830">
                    <a:moveTo>
                      <a:pt x="1309877" y="1306830"/>
                    </a:moveTo>
                    <a:lnTo>
                      <a:pt x="1309877" y="0"/>
                    </a:lnTo>
                    <a:lnTo>
                      <a:pt x="0" y="0"/>
                    </a:lnTo>
                    <a:lnTo>
                      <a:pt x="0" y="1306830"/>
                    </a:lnTo>
                    <a:lnTo>
                      <a:pt x="6096" y="1306830"/>
                    </a:lnTo>
                    <a:lnTo>
                      <a:pt x="6096" y="12954"/>
                    </a:lnTo>
                    <a:lnTo>
                      <a:pt x="12954" y="6096"/>
                    </a:lnTo>
                    <a:lnTo>
                      <a:pt x="12954" y="12954"/>
                    </a:lnTo>
                    <a:lnTo>
                      <a:pt x="1296924" y="12954"/>
                    </a:lnTo>
                    <a:lnTo>
                      <a:pt x="1296924" y="6096"/>
                    </a:lnTo>
                    <a:lnTo>
                      <a:pt x="1303007" y="12954"/>
                    </a:lnTo>
                    <a:lnTo>
                      <a:pt x="1303007" y="1306830"/>
                    </a:lnTo>
                    <a:lnTo>
                      <a:pt x="1309877" y="1306830"/>
                    </a:lnTo>
                    <a:close/>
                  </a:path>
                  <a:path w="1310004" h="1306830">
                    <a:moveTo>
                      <a:pt x="12954" y="12954"/>
                    </a:moveTo>
                    <a:lnTo>
                      <a:pt x="12954" y="6096"/>
                    </a:lnTo>
                    <a:lnTo>
                      <a:pt x="6096" y="12954"/>
                    </a:lnTo>
                    <a:lnTo>
                      <a:pt x="12954" y="12954"/>
                    </a:lnTo>
                    <a:close/>
                  </a:path>
                  <a:path w="1310004" h="1306830">
                    <a:moveTo>
                      <a:pt x="12954" y="1293876"/>
                    </a:moveTo>
                    <a:lnTo>
                      <a:pt x="12954" y="12954"/>
                    </a:lnTo>
                    <a:lnTo>
                      <a:pt x="6096" y="12954"/>
                    </a:lnTo>
                    <a:lnTo>
                      <a:pt x="6096" y="1293876"/>
                    </a:lnTo>
                    <a:lnTo>
                      <a:pt x="12954" y="1293876"/>
                    </a:lnTo>
                    <a:close/>
                  </a:path>
                  <a:path w="1310004" h="1306830">
                    <a:moveTo>
                      <a:pt x="1303007" y="1293876"/>
                    </a:moveTo>
                    <a:lnTo>
                      <a:pt x="6096" y="1293876"/>
                    </a:lnTo>
                    <a:lnTo>
                      <a:pt x="12954" y="1299972"/>
                    </a:lnTo>
                    <a:lnTo>
                      <a:pt x="12954" y="1306830"/>
                    </a:lnTo>
                    <a:lnTo>
                      <a:pt x="1296924" y="1306830"/>
                    </a:lnTo>
                    <a:lnTo>
                      <a:pt x="1296924" y="1299972"/>
                    </a:lnTo>
                    <a:lnTo>
                      <a:pt x="1303007" y="1293876"/>
                    </a:lnTo>
                    <a:close/>
                  </a:path>
                  <a:path w="1310004" h="1306830">
                    <a:moveTo>
                      <a:pt x="12954" y="1306830"/>
                    </a:moveTo>
                    <a:lnTo>
                      <a:pt x="12954" y="1299972"/>
                    </a:lnTo>
                    <a:lnTo>
                      <a:pt x="6096" y="1293876"/>
                    </a:lnTo>
                    <a:lnTo>
                      <a:pt x="6096" y="1306830"/>
                    </a:lnTo>
                    <a:lnTo>
                      <a:pt x="12954" y="1306830"/>
                    </a:lnTo>
                    <a:close/>
                  </a:path>
                  <a:path w="1310004" h="1306830">
                    <a:moveTo>
                      <a:pt x="1303007" y="12954"/>
                    </a:moveTo>
                    <a:lnTo>
                      <a:pt x="1296924" y="6096"/>
                    </a:lnTo>
                    <a:lnTo>
                      <a:pt x="1296924" y="12954"/>
                    </a:lnTo>
                    <a:lnTo>
                      <a:pt x="1303007" y="12954"/>
                    </a:lnTo>
                    <a:close/>
                  </a:path>
                  <a:path w="1310004" h="1306830">
                    <a:moveTo>
                      <a:pt x="1303007" y="1293876"/>
                    </a:moveTo>
                    <a:lnTo>
                      <a:pt x="1303007" y="12954"/>
                    </a:lnTo>
                    <a:lnTo>
                      <a:pt x="1296924" y="12954"/>
                    </a:lnTo>
                    <a:lnTo>
                      <a:pt x="1296924" y="1293876"/>
                    </a:lnTo>
                    <a:lnTo>
                      <a:pt x="1303007" y="1293876"/>
                    </a:lnTo>
                    <a:close/>
                  </a:path>
                  <a:path w="1310004" h="1306830">
                    <a:moveTo>
                      <a:pt x="1303007" y="1306830"/>
                    </a:moveTo>
                    <a:lnTo>
                      <a:pt x="1303007" y="1293876"/>
                    </a:lnTo>
                    <a:lnTo>
                      <a:pt x="1296924" y="1299972"/>
                    </a:lnTo>
                    <a:lnTo>
                      <a:pt x="1296924" y="1306830"/>
                    </a:lnTo>
                    <a:lnTo>
                      <a:pt x="1303007" y="130683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2" name="object 43">
              <a:extLst>
                <a:ext uri="{FF2B5EF4-FFF2-40B4-BE49-F238E27FC236}">
                  <a16:creationId xmlns:a16="http://schemas.microsoft.com/office/drawing/2014/main" id="{1EE0979B-1C6D-8FDE-9B92-172CDA15F740}"/>
                </a:ext>
              </a:extLst>
            </p:cNvPr>
            <p:cNvSpPr txBox="1"/>
            <p:nvPr/>
          </p:nvSpPr>
          <p:spPr>
            <a:xfrm>
              <a:off x="7505700" y="2062988"/>
              <a:ext cx="1297305" cy="1206741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90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7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805" marR="209550" algn="just">
                <a:lnSpc>
                  <a:spcPct val="100000"/>
                </a:lnSpc>
              </a:pPr>
              <a:r>
                <a:rPr sz="1800" i="1" spc="-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E→E+E</a:t>
              </a:r>
              <a:r>
                <a:rPr lang="en-US" sz="2000" i="1" spc="-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·</a:t>
              </a:r>
              <a:r>
                <a:rPr sz="2000" i="1" spc="-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 </a:t>
              </a:r>
              <a:r>
                <a:rPr sz="2000" i="1" spc="-484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E→E</a:t>
              </a:r>
              <a:r>
                <a:rPr lang="en-US" sz="1800" i="1" spc="-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 </a:t>
              </a:r>
              <a:r>
                <a:rPr sz="1800" i="1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·</a:t>
              </a:r>
              <a:r>
                <a:rPr lang="en-US" sz="1800" i="1" spc="-4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 </a:t>
              </a:r>
              <a:r>
                <a:rPr sz="1800" i="1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+E </a:t>
              </a:r>
              <a:r>
                <a:rPr sz="1800" i="1" spc="-440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E→E</a:t>
              </a:r>
              <a:r>
                <a:rPr sz="1800" i="1" spc="-4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 </a:t>
              </a:r>
              <a:r>
                <a:rPr sz="1800" i="1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·</a:t>
              </a:r>
              <a:r>
                <a:rPr sz="1800" i="1" spc="-4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 </a:t>
              </a:r>
              <a:r>
                <a:rPr sz="1800" i="1" spc="-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*E</a:t>
              </a:r>
              <a:endParaRPr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/>
                <a:cs typeface="Times New Roman"/>
              </a:endParaRPr>
            </a:p>
          </p:txBody>
        </p:sp>
        <p:sp>
          <p:nvSpPr>
            <p:cNvPr id="53" name="object 44">
              <a:extLst>
                <a:ext uri="{FF2B5EF4-FFF2-40B4-BE49-F238E27FC236}">
                  <a16:creationId xmlns:a16="http://schemas.microsoft.com/office/drawing/2014/main" id="{500803EE-FF12-8941-F962-D61B7DC281AA}"/>
                </a:ext>
              </a:extLst>
            </p:cNvPr>
            <p:cNvSpPr/>
            <p:nvPr/>
          </p:nvSpPr>
          <p:spPr>
            <a:xfrm>
              <a:off x="3499104" y="5459222"/>
              <a:ext cx="378460" cy="552450"/>
            </a:xfrm>
            <a:custGeom>
              <a:avLst/>
              <a:gdLst/>
              <a:ahLst/>
              <a:cxnLst/>
              <a:rect l="l" t="t" r="r" b="b"/>
              <a:pathLst>
                <a:path w="378460" h="552450">
                  <a:moveTo>
                    <a:pt x="47933" y="446653"/>
                  </a:moveTo>
                  <a:lnTo>
                    <a:pt x="16002" y="425195"/>
                  </a:lnTo>
                  <a:lnTo>
                    <a:pt x="0" y="552450"/>
                  </a:lnTo>
                  <a:lnTo>
                    <a:pt x="37338" y="531223"/>
                  </a:lnTo>
                  <a:lnTo>
                    <a:pt x="37338" y="462534"/>
                  </a:lnTo>
                  <a:lnTo>
                    <a:pt x="47933" y="446653"/>
                  </a:lnTo>
                  <a:close/>
                </a:path>
                <a:path w="378460" h="552450">
                  <a:moveTo>
                    <a:pt x="79351" y="467766"/>
                  </a:moveTo>
                  <a:lnTo>
                    <a:pt x="47933" y="446653"/>
                  </a:lnTo>
                  <a:lnTo>
                    <a:pt x="37338" y="462534"/>
                  </a:lnTo>
                  <a:lnTo>
                    <a:pt x="68580" y="483870"/>
                  </a:lnTo>
                  <a:lnTo>
                    <a:pt x="79351" y="467766"/>
                  </a:lnTo>
                  <a:close/>
                </a:path>
                <a:path w="378460" h="552450">
                  <a:moveTo>
                    <a:pt x="111252" y="489204"/>
                  </a:moveTo>
                  <a:lnTo>
                    <a:pt x="79351" y="467766"/>
                  </a:lnTo>
                  <a:lnTo>
                    <a:pt x="68580" y="483870"/>
                  </a:lnTo>
                  <a:lnTo>
                    <a:pt x="37338" y="462534"/>
                  </a:lnTo>
                  <a:lnTo>
                    <a:pt x="37338" y="531223"/>
                  </a:lnTo>
                  <a:lnTo>
                    <a:pt x="111252" y="489204"/>
                  </a:lnTo>
                  <a:close/>
                </a:path>
                <a:path w="378460" h="552450">
                  <a:moveTo>
                    <a:pt x="377952" y="21335"/>
                  </a:moveTo>
                  <a:lnTo>
                    <a:pt x="345948" y="0"/>
                  </a:lnTo>
                  <a:lnTo>
                    <a:pt x="47933" y="446653"/>
                  </a:lnTo>
                  <a:lnTo>
                    <a:pt x="79351" y="467766"/>
                  </a:lnTo>
                  <a:lnTo>
                    <a:pt x="377952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5">
              <a:extLst>
                <a:ext uri="{FF2B5EF4-FFF2-40B4-BE49-F238E27FC236}">
                  <a16:creationId xmlns:a16="http://schemas.microsoft.com/office/drawing/2014/main" id="{B8BC2B45-079F-9C39-321D-E84BF95DED00}"/>
                </a:ext>
              </a:extLst>
            </p:cNvPr>
            <p:cNvSpPr txBox="1"/>
            <p:nvPr/>
          </p:nvSpPr>
          <p:spPr>
            <a:xfrm>
              <a:off x="7124186" y="5140960"/>
              <a:ext cx="1778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Times New Roman"/>
                  <a:cs typeface="Times New Roman"/>
                </a:rPr>
                <a:t>*</a:t>
              </a:r>
              <a:endParaRPr sz="2400">
                <a:latin typeface="Times New Roman"/>
                <a:cs typeface="Times New Roman"/>
              </a:endParaRPr>
            </a:p>
          </p:txBody>
        </p:sp>
        <p:grpSp>
          <p:nvGrpSpPr>
            <p:cNvPr id="55" name="object 46">
              <a:extLst>
                <a:ext uri="{FF2B5EF4-FFF2-40B4-BE49-F238E27FC236}">
                  <a16:creationId xmlns:a16="http://schemas.microsoft.com/office/drawing/2014/main" id="{4C910B6E-99F8-192D-F87B-9D4D57C3E64B}"/>
                </a:ext>
              </a:extLst>
            </p:cNvPr>
            <p:cNvGrpSpPr/>
            <p:nvPr/>
          </p:nvGrpSpPr>
          <p:grpSpPr>
            <a:xfrm>
              <a:off x="7509498" y="3793490"/>
              <a:ext cx="1309370" cy="1305560"/>
              <a:chOff x="8187563" y="3638550"/>
              <a:chExt cx="1309370" cy="1305560"/>
            </a:xfrm>
          </p:grpSpPr>
          <p:sp>
            <p:nvSpPr>
              <p:cNvPr id="56" name="object 47">
                <a:extLst>
                  <a:ext uri="{FF2B5EF4-FFF2-40B4-BE49-F238E27FC236}">
                    <a16:creationId xmlns:a16="http://schemas.microsoft.com/office/drawing/2014/main" id="{C82FC68E-D70E-EB47-37E2-2C1BC6DC7D4F}"/>
                  </a:ext>
                </a:extLst>
              </p:cNvPr>
              <p:cNvSpPr/>
              <p:nvPr/>
            </p:nvSpPr>
            <p:spPr>
              <a:xfrm>
                <a:off x="8193671" y="3644645"/>
                <a:ext cx="1297305" cy="1292860"/>
              </a:xfrm>
              <a:custGeom>
                <a:avLst/>
                <a:gdLst/>
                <a:ahLst/>
                <a:cxnLst/>
                <a:rect l="l" t="t" r="r" b="b"/>
                <a:pathLst>
                  <a:path w="1297304" h="1292860">
                    <a:moveTo>
                      <a:pt x="1296924" y="1292352"/>
                    </a:moveTo>
                    <a:lnTo>
                      <a:pt x="1296924" y="0"/>
                    </a:lnTo>
                    <a:lnTo>
                      <a:pt x="0" y="0"/>
                    </a:lnTo>
                    <a:lnTo>
                      <a:pt x="0" y="1292352"/>
                    </a:lnTo>
                    <a:lnTo>
                      <a:pt x="1296924" y="1292352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48">
                <a:extLst>
                  <a:ext uri="{FF2B5EF4-FFF2-40B4-BE49-F238E27FC236}">
                    <a16:creationId xmlns:a16="http://schemas.microsoft.com/office/drawing/2014/main" id="{78F32E4E-C46A-915F-56D2-48CFB2027D6B}"/>
                  </a:ext>
                </a:extLst>
              </p:cNvPr>
              <p:cNvSpPr/>
              <p:nvPr/>
            </p:nvSpPr>
            <p:spPr>
              <a:xfrm>
                <a:off x="8187563" y="3638550"/>
                <a:ext cx="1309370" cy="1305560"/>
              </a:xfrm>
              <a:custGeom>
                <a:avLst/>
                <a:gdLst/>
                <a:ahLst/>
                <a:cxnLst/>
                <a:rect l="l" t="t" r="r" b="b"/>
                <a:pathLst>
                  <a:path w="1309370" h="1305560">
                    <a:moveTo>
                      <a:pt x="1309116" y="1305305"/>
                    </a:moveTo>
                    <a:lnTo>
                      <a:pt x="1309116" y="0"/>
                    </a:lnTo>
                    <a:lnTo>
                      <a:pt x="0" y="0"/>
                    </a:lnTo>
                    <a:lnTo>
                      <a:pt x="0" y="1305305"/>
                    </a:lnTo>
                    <a:lnTo>
                      <a:pt x="6108" y="1305305"/>
                    </a:lnTo>
                    <a:lnTo>
                      <a:pt x="6108" y="12953"/>
                    </a:lnTo>
                    <a:lnTo>
                      <a:pt x="12204" y="6096"/>
                    </a:lnTo>
                    <a:lnTo>
                      <a:pt x="12204" y="12953"/>
                    </a:lnTo>
                    <a:lnTo>
                      <a:pt x="1296936" y="12953"/>
                    </a:lnTo>
                    <a:lnTo>
                      <a:pt x="1296936" y="6096"/>
                    </a:lnTo>
                    <a:lnTo>
                      <a:pt x="1303032" y="12953"/>
                    </a:lnTo>
                    <a:lnTo>
                      <a:pt x="1303032" y="1305305"/>
                    </a:lnTo>
                    <a:lnTo>
                      <a:pt x="1309116" y="1305305"/>
                    </a:lnTo>
                    <a:close/>
                  </a:path>
                  <a:path w="1309370" h="1305560">
                    <a:moveTo>
                      <a:pt x="12204" y="12953"/>
                    </a:moveTo>
                    <a:lnTo>
                      <a:pt x="12204" y="6096"/>
                    </a:lnTo>
                    <a:lnTo>
                      <a:pt x="6108" y="12953"/>
                    </a:lnTo>
                    <a:lnTo>
                      <a:pt x="12204" y="12953"/>
                    </a:lnTo>
                    <a:close/>
                  </a:path>
                  <a:path w="1309370" h="1305560">
                    <a:moveTo>
                      <a:pt x="12204" y="1292352"/>
                    </a:moveTo>
                    <a:lnTo>
                      <a:pt x="12204" y="12953"/>
                    </a:lnTo>
                    <a:lnTo>
                      <a:pt x="6108" y="12953"/>
                    </a:lnTo>
                    <a:lnTo>
                      <a:pt x="6108" y="1292352"/>
                    </a:lnTo>
                    <a:lnTo>
                      <a:pt x="12204" y="1292352"/>
                    </a:lnTo>
                    <a:close/>
                  </a:path>
                  <a:path w="1309370" h="1305560">
                    <a:moveTo>
                      <a:pt x="1303032" y="1292352"/>
                    </a:moveTo>
                    <a:lnTo>
                      <a:pt x="6108" y="1292352"/>
                    </a:lnTo>
                    <a:lnTo>
                      <a:pt x="12204" y="1298448"/>
                    </a:lnTo>
                    <a:lnTo>
                      <a:pt x="12204" y="1305305"/>
                    </a:lnTo>
                    <a:lnTo>
                      <a:pt x="1296936" y="1305305"/>
                    </a:lnTo>
                    <a:lnTo>
                      <a:pt x="1296936" y="1298448"/>
                    </a:lnTo>
                    <a:lnTo>
                      <a:pt x="1303032" y="1292352"/>
                    </a:lnTo>
                    <a:close/>
                  </a:path>
                  <a:path w="1309370" h="1305560">
                    <a:moveTo>
                      <a:pt x="12204" y="1305305"/>
                    </a:moveTo>
                    <a:lnTo>
                      <a:pt x="12204" y="1298448"/>
                    </a:lnTo>
                    <a:lnTo>
                      <a:pt x="6108" y="1292352"/>
                    </a:lnTo>
                    <a:lnTo>
                      <a:pt x="6108" y="1305305"/>
                    </a:lnTo>
                    <a:lnTo>
                      <a:pt x="12204" y="1305305"/>
                    </a:lnTo>
                    <a:close/>
                  </a:path>
                  <a:path w="1309370" h="1305560">
                    <a:moveTo>
                      <a:pt x="1303032" y="12953"/>
                    </a:moveTo>
                    <a:lnTo>
                      <a:pt x="1296936" y="6096"/>
                    </a:lnTo>
                    <a:lnTo>
                      <a:pt x="1296936" y="12953"/>
                    </a:lnTo>
                    <a:lnTo>
                      <a:pt x="1303032" y="12953"/>
                    </a:lnTo>
                    <a:close/>
                  </a:path>
                  <a:path w="1309370" h="1305560">
                    <a:moveTo>
                      <a:pt x="1303032" y="1292352"/>
                    </a:moveTo>
                    <a:lnTo>
                      <a:pt x="1303032" y="12953"/>
                    </a:lnTo>
                    <a:lnTo>
                      <a:pt x="1296936" y="12953"/>
                    </a:lnTo>
                    <a:lnTo>
                      <a:pt x="1296936" y="1292352"/>
                    </a:lnTo>
                    <a:lnTo>
                      <a:pt x="1303032" y="1292352"/>
                    </a:lnTo>
                    <a:close/>
                  </a:path>
                  <a:path w="1309370" h="1305560">
                    <a:moveTo>
                      <a:pt x="1303032" y="1305305"/>
                    </a:moveTo>
                    <a:lnTo>
                      <a:pt x="1303032" y="1292352"/>
                    </a:lnTo>
                    <a:lnTo>
                      <a:pt x="1296936" y="1298448"/>
                    </a:lnTo>
                    <a:lnTo>
                      <a:pt x="1296936" y="1305305"/>
                    </a:lnTo>
                    <a:lnTo>
                      <a:pt x="1303032" y="13053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8" name="object 49">
              <a:extLst>
                <a:ext uri="{FF2B5EF4-FFF2-40B4-BE49-F238E27FC236}">
                  <a16:creationId xmlns:a16="http://schemas.microsoft.com/office/drawing/2014/main" id="{9C29E60C-892E-A5EE-73A5-15028459E0F0}"/>
                </a:ext>
              </a:extLst>
            </p:cNvPr>
            <p:cNvSpPr txBox="1"/>
            <p:nvPr/>
          </p:nvSpPr>
          <p:spPr>
            <a:xfrm>
              <a:off x="7515606" y="3799586"/>
              <a:ext cx="1345388" cy="1237518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90170">
                <a:lnSpc>
                  <a:spcPct val="100000"/>
                </a:lnSpc>
                <a:spcBef>
                  <a:spcPts val="290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8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170" marR="210820" algn="just">
                <a:lnSpc>
                  <a:spcPct val="100000"/>
                </a:lnSpc>
              </a:pPr>
              <a:r>
                <a:rPr sz="1800" i="1" spc="-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E→E*E</a:t>
              </a:r>
              <a:r>
                <a:rPr sz="2000" i="1" spc="-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· </a:t>
              </a:r>
              <a:r>
                <a:rPr lang="en-US" sz="2000" i="1" spc="-5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E→E</a:t>
              </a:r>
              <a:r>
                <a:rPr lang="en-US" sz="2000" i="1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·+E </a:t>
              </a:r>
              <a:r>
                <a:rPr sz="1800" i="1" spc="110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E→E·</a:t>
              </a:r>
              <a:r>
                <a:rPr sz="1800" i="1" spc="-80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 </a:t>
              </a:r>
              <a:r>
                <a:rPr sz="1800" i="1" dirty="0">
                  <a:solidFill>
                    <a:srgbClr val="C0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*E</a:t>
              </a:r>
              <a:endParaRPr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/>
                <a:cs typeface="Times New Roman"/>
              </a:endParaRPr>
            </a:p>
          </p:txBody>
        </p:sp>
        <p:sp>
          <p:nvSpPr>
            <p:cNvPr id="59" name="object 50">
              <a:extLst>
                <a:ext uri="{FF2B5EF4-FFF2-40B4-BE49-F238E27FC236}">
                  <a16:creationId xmlns:a16="http://schemas.microsoft.com/office/drawing/2014/main" id="{3EEE7FAC-48F2-1C25-0F4C-AAB9136B392F}"/>
                </a:ext>
              </a:extLst>
            </p:cNvPr>
            <p:cNvSpPr/>
            <p:nvPr/>
          </p:nvSpPr>
          <p:spPr>
            <a:xfrm>
              <a:off x="5122926" y="2436367"/>
              <a:ext cx="740410" cy="114300"/>
            </a:xfrm>
            <a:custGeom>
              <a:avLst/>
              <a:gdLst/>
              <a:ahLst/>
              <a:cxnLst/>
              <a:rect l="l" t="t" r="r" b="b"/>
              <a:pathLst>
                <a:path w="740409" h="114300">
                  <a:moveTo>
                    <a:pt x="644651" y="76199"/>
                  </a:moveTo>
                  <a:lnTo>
                    <a:pt x="644651" y="38099"/>
                  </a:lnTo>
                  <a:lnTo>
                    <a:pt x="0" y="38099"/>
                  </a:lnTo>
                  <a:lnTo>
                    <a:pt x="0" y="76199"/>
                  </a:lnTo>
                  <a:lnTo>
                    <a:pt x="644651" y="76199"/>
                  </a:lnTo>
                  <a:close/>
                </a:path>
                <a:path w="740409" h="114300">
                  <a:moveTo>
                    <a:pt x="739901" y="57149"/>
                  </a:moveTo>
                  <a:lnTo>
                    <a:pt x="625601" y="0"/>
                  </a:lnTo>
                  <a:lnTo>
                    <a:pt x="625601" y="38099"/>
                  </a:lnTo>
                  <a:lnTo>
                    <a:pt x="644651" y="38099"/>
                  </a:lnTo>
                  <a:lnTo>
                    <a:pt x="644651" y="104774"/>
                  </a:lnTo>
                  <a:lnTo>
                    <a:pt x="739901" y="57149"/>
                  </a:lnTo>
                  <a:close/>
                </a:path>
                <a:path w="740409" h="114300">
                  <a:moveTo>
                    <a:pt x="644651" y="104774"/>
                  </a:moveTo>
                  <a:lnTo>
                    <a:pt x="644651" y="76199"/>
                  </a:lnTo>
                  <a:lnTo>
                    <a:pt x="625601" y="76199"/>
                  </a:lnTo>
                  <a:lnTo>
                    <a:pt x="625601" y="114299"/>
                  </a:lnTo>
                  <a:lnTo>
                    <a:pt x="644651" y="104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1">
              <a:extLst>
                <a:ext uri="{FF2B5EF4-FFF2-40B4-BE49-F238E27FC236}">
                  <a16:creationId xmlns:a16="http://schemas.microsoft.com/office/drawing/2014/main" id="{A886C114-3457-0789-374A-559C1435E565}"/>
                </a:ext>
              </a:extLst>
            </p:cNvPr>
            <p:cNvSpPr txBox="1"/>
            <p:nvPr/>
          </p:nvSpPr>
          <p:spPr>
            <a:xfrm>
              <a:off x="5199882" y="2198116"/>
              <a:ext cx="1739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Times New Roman"/>
                  <a:cs typeface="Times New Roman"/>
                </a:rPr>
                <a:t>+</a:t>
              </a:r>
              <a:endParaRPr sz="2400">
                <a:latin typeface="Times New Roman"/>
                <a:cs typeface="Times New Roman"/>
              </a:endParaRPr>
            </a:p>
          </p:txBody>
        </p:sp>
        <p:grpSp>
          <p:nvGrpSpPr>
            <p:cNvPr id="61" name="object 52">
              <a:extLst>
                <a:ext uri="{FF2B5EF4-FFF2-40B4-BE49-F238E27FC236}">
                  <a16:creationId xmlns:a16="http://schemas.microsoft.com/office/drawing/2014/main" id="{632E00BF-3170-8E36-DB5E-5795BF98DB3E}"/>
                </a:ext>
              </a:extLst>
            </p:cNvPr>
            <p:cNvGrpSpPr/>
            <p:nvPr/>
          </p:nvGrpSpPr>
          <p:grpSpPr>
            <a:xfrm>
              <a:off x="7496556" y="5725922"/>
              <a:ext cx="1236980" cy="720090"/>
              <a:chOff x="8174621" y="5570982"/>
              <a:chExt cx="1236980" cy="720090"/>
            </a:xfrm>
          </p:grpSpPr>
          <p:sp>
            <p:nvSpPr>
              <p:cNvPr id="62" name="object 53">
                <a:extLst>
                  <a:ext uri="{FF2B5EF4-FFF2-40B4-BE49-F238E27FC236}">
                    <a16:creationId xmlns:a16="http://schemas.microsoft.com/office/drawing/2014/main" id="{048ACD8A-D860-73D0-B59B-E0A270F7A07C}"/>
                  </a:ext>
                </a:extLst>
              </p:cNvPr>
              <p:cNvSpPr/>
              <p:nvPr/>
            </p:nvSpPr>
            <p:spPr>
              <a:xfrm>
                <a:off x="8180717" y="5577078"/>
                <a:ext cx="1224280" cy="708025"/>
              </a:xfrm>
              <a:custGeom>
                <a:avLst/>
                <a:gdLst/>
                <a:ahLst/>
                <a:cxnLst/>
                <a:rect l="l" t="t" r="r" b="b"/>
                <a:pathLst>
                  <a:path w="1224279" h="708025">
                    <a:moveTo>
                      <a:pt x="1223772" y="707898"/>
                    </a:moveTo>
                    <a:lnTo>
                      <a:pt x="1223772" y="0"/>
                    </a:lnTo>
                    <a:lnTo>
                      <a:pt x="0" y="0"/>
                    </a:lnTo>
                    <a:lnTo>
                      <a:pt x="0" y="707898"/>
                    </a:lnTo>
                    <a:lnTo>
                      <a:pt x="1223772" y="707898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54">
                <a:extLst>
                  <a:ext uri="{FF2B5EF4-FFF2-40B4-BE49-F238E27FC236}">
                    <a16:creationId xmlns:a16="http://schemas.microsoft.com/office/drawing/2014/main" id="{8D0B83AC-7F37-57DC-7F34-E1EBEDE5C8AF}"/>
                  </a:ext>
                </a:extLst>
              </p:cNvPr>
              <p:cNvSpPr/>
              <p:nvPr/>
            </p:nvSpPr>
            <p:spPr>
              <a:xfrm>
                <a:off x="8174621" y="5570982"/>
                <a:ext cx="1236980" cy="720090"/>
              </a:xfrm>
              <a:custGeom>
                <a:avLst/>
                <a:gdLst/>
                <a:ahLst/>
                <a:cxnLst/>
                <a:rect l="l" t="t" r="r" b="b"/>
                <a:pathLst>
                  <a:path w="1236979" h="720089">
                    <a:moveTo>
                      <a:pt x="1236726" y="720089"/>
                    </a:moveTo>
                    <a:lnTo>
                      <a:pt x="1236726" y="0"/>
                    </a:lnTo>
                    <a:lnTo>
                      <a:pt x="0" y="0"/>
                    </a:lnTo>
                    <a:lnTo>
                      <a:pt x="0" y="720089"/>
                    </a:lnTo>
                    <a:lnTo>
                      <a:pt x="6095" y="720089"/>
                    </a:lnTo>
                    <a:lnTo>
                      <a:pt x="6095" y="12191"/>
                    </a:lnTo>
                    <a:lnTo>
                      <a:pt x="12941" y="6095"/>
                    </a:lnTo>
                    <a:lnTo>
                      <a:pt x="12941" y="12191"/>
                    </a:lnTo>
                    <a:lnTo>
                      <a:pt x="1223771" y="12191"/>
                    </a:lnTo>
                    <a:lnTo>
                      <a:pt x="1223771" y="6095"/>
                    </a:lnTo>
                    <a:lnTo>
                      <a:pt x="1229855" y="12191"/>
                    </a:lnTo>
                    <a:lnTo>
                      <a:pt x="1229855" y="720089"/>
                    </a:lnTo>
                    <a:lnTo>
                      <a:pt x="1236726" y="720089"/>
                    </a:lnTo>
                    <a:close/>
                  </a:path>
                  <a:path w="1236979" h="720089">
                    <a:moveTo>
                      <a:pt x="12941" y="12191"/>
                    </a:moveTo>
                    <a:lnTo>
                      <a:pt x="12941" y="6095"/>
                    </a:lnTo>
                    <a:lnTo>
                      <a:pt x="6095" y="12191"/>
                    </a:lnTo>
                    <a:lnTo>
                      <a:pt x="12941" y="12191"/>
                    </a:lnTo>
                    <a:close/>
                  </a:path>
                  <a:path w="1236979" h="720089">
                    <a:moveTo>
                      <a:pt x="12941" y="707897"/>
                    </a:moveTo>
                    <a:lnTo>
                      <a:pt x="12941" y="12191"/>
                    </a:lnTo>
                    <a:lnTo>
                      <a:pt x="6095" y="12191"/>
                    </a:lnTo>
                    <a:lnTo>
                      <a:pt x="6095" y="707897"/>
                    </a:lnTo>
                    <a:lnTo>
                      <a:pt x="12941" y="707897"/>
                    </a:lnTo>
                    <a:close/>
                  </a:path>
                  <a:path w="1236979" h="720089">
                    <a:moveTo>
                      <a:pt x="1229855" y="707897"/>
                    </a:moveTo>
                    <a:lnTo>
                      <a:pt x="6095" y="707897"/>
                    </a:lnTo>
                    <a:lnTo>
                      <a:pt x="12941" y="713993"/>
                    </a:lnTo>
                    <a:lnTo>
                      <a:pt x="12941" y="720089"/>
                    </a:lnTo>
                    <a:lnTo>
                      <a:pt x="1223771" y="720089"/>
                    </a:lnTo>
                    <a:lnTo>
                      <a:pt x="1223771" y="713993"/>
                    </a:lnTo>
                    <a:lnTo>
                      <a:pt x="1229855" y="707897"/>
                    </a:lnTo>
                    <a:close/>
                  </a:path>
                  <a:path w="1236979" h="720089">
                    <a:moveTo>
                      <a:pt x="12941" y="720089"/>
                    </a:moveTo>
                    <a:lnTo>
                      <a:pt x="12941" y="713993"/>
                    </a:lnTo>
                    <a:lnTo>
                      <a:pt x="6095" y="707897"/>
                    </a:lnTo>
                    <a:lnTo>
                      <a:pt x="6095" y="720089"/>
                    </a:lnTo>
                    <a:lnTo>
                      <a:pt x="12941" y="720089"/>
                    </a:lnTo>
                    <a:close/>
                  </a:path>
                  <a:path w="1236979" h="720089">
                    <a:moveTo>
                      <a:pt x="1229855" y="12191"/>
                    </a:moveTo>
                    <a:lnTo>
                      <a:pt x="1223771" y="6095"/>
                    </a:lnTo>
                    <a:lnTo>
                      <a:pt x="1223771" y="12191"/>
                    </a:lnTo>
                    <a:lnTo>
                      <a:pt x="1229855" y="12191"/>
                    </a:lnTo>
                    <a:close/>
                  </a:path>
                  <a:path w="1236979" h="720089">
                    <a:moveTo>
                      <a:pt x="1229855" y="707897"/>
                    </a:moveTo>
                    <a:lnTo>
                      <a:pt x="1229855" y="12191"/>
                    </a:lnTo>
                    <a:lnTo>
                      <a:pt x="1223771" y="12191"/>
                    </a:lnTo>
                    <a:lnTo>
                      <a:pt x="1223771" y="707897"/>
                    </a:lnTo>
                    <a:lnTo>
                      <a:pt x="1229855" y="707897"/>
                    </a:lnTo>
                    <a:close/>
                  </a:path>
                  <a:path w="1236979" h="720089">
                    <a:moveTo>
                      <a:pt x="1229855" y="720089"/>
                    </a:moveTo>
                    <a:lnTo>
                      <a:pt x="1229855" y="707897"/>
                    </a:lnTo>
                    <a:lnTo>
                      <a:pt x="1223771" y="713993"/>
                    </a:lnTo>
                    <a:lnTo>
                      <a:pt x="1223771" y="720089"/>
                    </a:lnTo>
                    <a:lnTo>
                      <a:pt x="1229855" y="72008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4" name="object 55">
              <a:extLst>
                <a:ext uri="{FF2B5EF4-FFF2-40B4-BE49-F238E27FC236}">
                  <a16:creationId xmlns:a16="http://schemas.microsoft.com/office/drawing/2014/main" id="{EB35DDC6-394B-9C5D-309E-226761B102B1}"/>
                </a:ext>
              </a:extLst>
            </p:cNvPr>
            <p:cNvSpPr txBox="1"/>
            <p:nvPr/>
          </p:nvSpPr>
          <p:spPr>
            <a:xfrm>
              <a:off x="7502652" y="5732018"/>
              <a:ext cx="1224280" cy="652102"/>
            </a:xfrm>
            <a:prstGeom prst="rect">
              <a:avLst/>
            </a:prstGeom>
          </p:spPr>
          <p:txBody>
            <a:bodyPr vert="horz" wrap="square" lIns="0" tIns="3619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85"/>
                </a:spcBef>
              </a:pPr>
              <a:r>
                <a:rPr sz="20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950" i="1" baseline="-21367" dirty="0">
                  <a:solidFill>
                    <a:srgbClr val="C00000"/>
                  </a:solidFill>
                  <a:latin typeface="Times New Roman"/>
                  <a:cs typeface="Times New Roman"/>
                </a:rPr>
                <a:t>9</a:t>
              </a:r>
              <a:r>
                <a:rPr sz="20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805">
                <a:lnSpc>
                  <a:spcPct val="100000"/>
                </a:lnSpc>
              </a:pPr>
              <a:r>
                <a:rPr sz="1800" i="1" spc="-5" dirty="0">
                  <a:latin typeface="Times New Roman"/>
                  <a:cs typeface="Times New Roman"/>
                </a:rPr>
                <a:t>E→</a:t>
              </a:r>
              <a:r>
                <a:rPr sz="1800" spc="-5" dirty="0">
                  <a:latin typeface="Times New Roman"/>
                  <a:cs typeface="Times New Roman"/>
                </a:rPr>
                <a:t>(</a:t>
              </a:r>
              <a:r>
                <a:rPr sz="1800" i="1" spc="-5" dirty="0">
                  <a:latin typeface="Times New Roman"/>
                  <a:cs typeface="Times New Roman"/>
                </a:rPr>
                <a:t>E</a:t>
              </a:r>
              <a:r>
                <a:rPr sz="1800" spc="-5" dirty="0">
                  <a:latin typeface="Times New Roman"/>
                  <a:cs typeface="Times New Roman"/>
                </a:rPr>
                <a:t>)</a:t>
              </a:r>
              <a:r>
                <a:rPr sz="1800" spc="5" dirty="0">
                  <a:latin typeface="Times New Roman"/>
                  <a:cs typeface="Times New Roman"/>
                </a:rPr>
                <a:t> </a:t>
              </a:r>
              <a:r>
                <a:rPr sz="2000" i="1" spc="-5" dirty="0">
                  <a:latin typeface="Times New Roman"/>
                  <a:cs typeface="Times New Roman"/>
                </a:rPr>
                <a:t>·</a:t>
              </a:r>
              <a:endParaRPr sz="2000" dirty="0">
                <a:latin typeface="Times New Roman"/>
                <a:cs typeface="Times New Roman"/>
              </a:endParaRPr>
            </a:p>
          </p:txBody>
        </p:sp>
        <p:sp>
          <p:nvSpPr>
            <p:cNvPr id="65" name="object 56">
              <a:extLst>
                <a:ext uri="{FF2B5EF4-FFF2-40B4-BE49-F238E27FC236}">
                  <a16:creationId xmlns:a16="http://schemas.microsoft.com/office/drawing/2014/main" id="{0D99D9C5-3434-4E45-9814-10910C86648E}"/>
                </a:ext>
              </a:extLst>
            </p:cNvPr>
            <p:cNvSpPr/>
            <p:nvPr/>
          </p:nvSpPr>
          <p:spPr>
            <a:xfrm>
              <a:off x="5139726" y="3049028"/>
              <a:ext cx="2414270" cy="1511300"/>
            </a:xfrm>
            <a:custGeom>
              <a:avLst/>
              <a:gdLst/>
              <a:ahLst/>
              <a:cxnLst/>
              <a:rect l="l" t="t" r="r" b="b"/>
              <a:pathLst>
                <a:path w="2414270" h="1511300">
                  <a:moveTo>
                    <a:pt x="713994" y="938022"/>
                  </a:moveTo>
                  <a:lnTo>
                    <a:pt x="691134" y="812292"/>
                  </a:lnTo>
                  <a:lnTo>
                    <a:pt x="660730" y="835342"/>
                  </a:lnTo>
                  <a:lnTo>
                    <a:pt x="30480" y="0"/>
                  </a:lnTo>
                  <a:lnTo>
                    <a:pt x="0" y="22860"/>
                  </a:lnTo>
                  <a:lnTo>
                    <a:pt x="630008" y="858634"/>
                  </a:lnTo>
                  <a:lnTo>
                    <a:pt x="599694" y="881634"/>
                  </a:lnTo>
                  <a:lnTo>
                    <a:pt x="672084" y="917346"/>
                  </a:lnTo>
                  <a:lnTo>
                    <a:pt x="713994" y="938022"/>
                  </a:lnTo>
                  <a:close/>
                </a:path>
                <a:path w="2414270" h="1511300">
                  <a:moveTo>
                    <a:pt x="2414016" y="1453896"/>
                  </a:moveTo>
                  <a:lnTo>
                    <a:pt x="2299716" y="1396746"/>
                  </a:lnTo>
                  <a:lnTo>
                    <a:pt x="2299716" y="1434846"/>
                  </a:lnTo>
                  <a:lnTo>
                    <a:pt x="1942338" y="1434846"/>
                  </a:lnTo>
                  <a:lnTo>
                    <a:pt x="1942338" y="1472946"/>
                  </a:lnTo>
                  <a:lnTo>
                    <a:pt x="2299716" y="1472946"/>
                  </a:lnTo>
                  <a:lnTo>
                    <a:pt x="2299716" y="1511046"/>
                  </a:lnTo>
                  <a:lnTo>
                    <a:pt x="2318766" y="1501521"/>
                  </a:lnTo>
                  <a:lnTo>
                    <a:pt x="2414016" y="1453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7">
              <a:extLst>
                <a:ext uri="{FF2B5EF4-FFF2-40B4-BE49-F238E27FC236}">
                  <a16:creationId xmlns:a16="http://schemas.microsoft.com/office/drawing/2014/main" id="{4399B355-8611-25B9-EADE-2EF8CA9FF18B}"/>
                </a:ext>
              </a:extLst>
            </p:cNvPr>
            <p:cNvSpPr txBox="1"/>
            <p:nvPr/>
          </p:nvSpPr>
          <p:spPr>
            <a:xfrm>
              <a:off x="7155428" y="3996436"/>
              <a:ext cx="2292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dirty="0">
                  <a:latin typeface="Times New Roman"/>
                  <a:cs typeface="Times New Roman"/>
                </a:rPr>
                <a:t>E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67" name="object 58">
              <a:extLst>
                <a:ext uri="{FF2B5EF4-FFF2-40B4-BE49-F238E27FC236}">
                  <a16:creationId xmlns:a16="http://schemas.microsoft.com/office/drawing/2014/main" id="{D925ADED-640A-E4E8-C645-6D84A38953B5}"/>
                </a:ext>
              </a:extLst>
            </p:cNvPr>
            <p:cNvSpPr txBox="1"/>
            <p:nvPr/>
          </p:nvSpPr>
          <p:spPr>
            <a:xfrm>
              <a:off x="5142732" y="2765043"/>
              <a:ext cx="1524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Times New Roman"/>
                  <a:cs typeface="Times New Roman"/>
                </a:rPr>
                <a:t>*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68" name="object 59">
              <a:extLst>
                <a:ext uri="{FF2B5EF4-FFF2-40B4-BE49-F238E27FC236}">
                  <a16:creationId xmlns:a16="http://schemas.microsoft.com/office/drawing/2014/main" id="{BA917890-36D6-3C66-289D-6052B3432681}"/>
                </a:ext>
              </a:extLst>
            </p:cNvPr>
            <p:cNvSpPr txBox="1"/>
            <p:nvPr/>
          </p:nvSpPr>
          <p:spPr>
            <a:xfrm>
              <a:off x="7198608" y="6085840"/>
              <a:ext cx="1016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Times New Roman"/>
                  <a:cs typeface="Times New Roman"/>
                </a:rPr>
                <a:t>)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69" name="object 60">
              <a:extLst>
                <a:ext uri="{FF2B5EF4-FFF2-40B4-BE49-F238E27FC236}">
                  <a16:creationId xmlns:a16="http://schemas.microsoft.com/office/drawing/2014/main" id="{5B726474-33FD-953E-43E3-DB35CBAC488D}"/>
                </a:ext>
              </a:extLst>
            </p:cNvPr>
            <p:cNvSpPr txBox="1"/>
            <p:nvPr/>
          </p:nvSpPr>
          <p:spPr>
            <a:xfrm>
              <a:off x="2091938" y="2069337"/>
              <a:ext cx="2800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id</a:t>
              </a:r>
              <a:endParaRPr sz="2400" b="1" dirty="0">
                <a:latin typeface="Times New Roman"/>
                <a:cs typeface="Times New Roman"/>
              </a:endParaRPr>
            </a:p>
          </p:txBody>
        </p:sp>
        <p:sp>
          <p:nvSpPr>
            <p:cNvPr id="70" name="object 61">
              <a:extLst>
                <a:ext uri="{FF2B5EF4-FFF2-40B4-BE49-F238E27FC236}">
                  <a16:creationId xmlns:a16="http://schemas.microsoft.com/office/drawing/2014/main" id="{BC916A45-08A5-5624-2C15-901B0687A897}"/>
                </a:ext>
              </a:extLst>
            </p:cNvPr>
            <p:cNvSpPr txBox="1"/>
            <p:nvPr/>
          </p:nvSpPr>
          <p:spPr>
            <a:xfrm>
              <a:off x="3595364" y="2772663"/>
              <a:ext cx="2292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dirty="0">
                  <a:latin typeface="Times New Roman"/>
                  <a:cs typeface="Times New Roman"/>
                </a:rPr>
                <a:t>E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71" name="object 66">
              <a:extLst>
                <a:ext uri="{FF2B5EF4-FFF2-40B4-BE49-F238E27FC236}">
                  <a16:creationId xmlns:a16="http://schemas.microsoft.com/office/drawing/2014/main" id="{8D22A70E-71AF-714C-BB8C-CA7BEBFF5935}"/>
                </a:ext>
              </a:extLst>
            </p:cNvPr>
            <p:cNvSpPr/>
            <p:nvPr/>
          </p:nvSpPr>
          <p:spPr>
            <a:xfrm>
              <a:off x="5140452" y="4490719"/>
              <a:ext cx="687705" cy="114300"/>
            </a:xfrm>
            <a:custGeom>
              <a:avLst/>
              <a:gdLst/>
              <a:ahLst/>
              <a:cxnLst/>
              <a:rect l="l" t="t" r="r" b="b"/>
              <a:pathLst>
                <a:path w="687704" h="114300">
                  <a:moveTo>
                    <a:pt x="114300" y="38100"/>
                  </a:moveTo>
                  <a:lnTo>
                    <a:pt x="114300" y="0"/>
                  </a:lnTo>
                  <a:lnTo>
                    <a:pt x="0" y="57150"/>
                  </a:lnTo>
                  <a:lnTo>
                    <a:pt x="95249" y="104775"/>
                  </a:lnTo>
                  <a:lnTo>
                    <a:pt x="95249" y="38100"/>
                  </a:lnTo>
                  <a:lnTo>
                    <a:pt x="114300" y="38100"/>
                  </a:lnTo>
                  <a:close/>
                </a:path>
                <a:path w="687704" h="114300">
                  <a:moveTo>
                    <a:pt x="687323" y="76200"/>
                  </a:moveTo>
                  <a:lnTo>
                    <a:pt x="687323" y="38100"/>
                  </a:lnTo>
                  <a:lnTo>
                    <a:pt x="95249" y="38100"/>
                  </a:lnTo>
                  <a:lnTo>
                    <a:pt x="95249" y="76200"/>
                  </a:lnTo>
                  <a:lnTo>
                    <a:pt x="687323" y="76200"/>
                  </a:lnTo>
                  <a:close/>
                </a:path>
                <a:path w="687704" h="114300">
                  <a:moveTo>
                    <a:pt x="114300" y="114300"/>
                  </a:moveTo>
                  <a:lnTo>
                    <a:pt x="114300" y="76200"/>
                  </a:lnTo>
                  <a:lnTo>
                    <a:pt x="95249" y="76200"/>
                  </a:lnTo>
                  <a:lnTo>
                    <a:pt x="95249" y="104775"/>
                  </a:lnTo>
                  <a:lnTo>
                    <a:pt x="11430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7">
              <a:extLst>
                <a:ext uri="{FF2B5EF4-FFF2-40B4-BE49-F238E27FC236}">
                  <a16:creationId xmlns:a16="http://schemas.microsoft.com/office/drawing/2014/main" id="{7C275277-AB9D-2008-08FE-347CFA135E67}"/>
                </a:ext>
              </a:extLst>
            </p:cNvPr>
            <p:cNvSpPr txBox="1"/>
            <p:nvPr/>
          </p:nvSpPr>
          <p:spPr>
            <a:xfrm>
              <a:off x="5571230" y="4903216"/>
              <a:ext cx="2800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id</a:t>
              </a:r>
              <a:endParaRPr sz="2400" b="1" dirty="0">
                <a:latin typeface="Times New Roman"/>
                <a:cs typeface="Times New Roman"/>
              </a:endParaRPr>
            </a:p>
          </p:txBody>
        </p:sp>
        <p:sp>
          <p:nvSpPr>
            <p:cNvPr id="73" name="object 68">
              <a:extLst>
                <a:ext uri="{FF2B5EF4-FFF2-40B4-BE49-F238E27FC236}">
                  <a16:creationId xmlns:a16="http://schemas.microsoft.com/office/drawing/2014/main" id="{E6FC52FF-7AB1-5547-F4C1-CE41A1707E5A}"/>
                </a:ext>
              </a:extLst>
            </p:cNvPr>
            <p:cNvSpPr txBox="1"/>
            <p:nvPr/>
          </p:nvSpPr>
          <p:spPr>
            <a:xfrm>
              <a:off x="3500114" y="4496307"/>
              <a:ext cx="1270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Times New Roman"/>
                  <a:cs typeface="Times New Roman"/>
                </a:rPr>
                <a:t>(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74" name="object 69">
              <a:extLst>
                <a:ext uri="{FF2B5EF4-FFF2-40B4-BE49-F238E27FC236}">
                  <a16:creationId xmlns:a16="http://schemas.microsoft.com/office/drawing/2014/main" id="{A6426A3A-B115-046E-0FD6-FB0D265955A2}"/>
                </a:ext>
              </a:extLst>
            </p:cNvPr>
            <p:cNvSpPr/>
            <p:nvPr/>
          </p:nvSpPr>
          <p:spPr>
            <a:xfrm>
              <a:off x="7061454" y="2652013"/>
              <a:ext cx="432434" cy="114300"/>
            </a:xfrm>
            <a:custGeom>
              <a:avLst/>
              <a:gdLst/>
              <a:ahLst/>
              <a:cxnLst/>
              <a:rect l="l" t="t" r="r" b="b"/>
              <a:pathLst>
                <a:path w="432434" h="114300">
                  <a:moveTo>
                    <a:pt x="336803" y="76199"/>
                  </a:moveTo>
                  <a:lnTo>
                    <a:pt x="336803" y="38099"/>
                  </a:lnTo>
                  <a:lnTo>
                    <a:pt x="0" y="38099"/>
                  </a:lnTo>
                  <a:lnTo>
                    <a:pt x="0" y="76199"/>
                  </a:lnTo>
                  <a:lnTo>
                    <a:pt x="336803" y="76199"/>
                  </a:lnTo>
                  <a:close/>
                </a:path>
                <a:path w="432434" h="114300">
                  <a:moveTo>
                    <a:pt x="432054" y="57149"/>
                  </a:moveTo>
                  <a:lnTo>
                    <a:pt x="317754" y="0"/>
                  </a:lnTo>
                  <a:lnTo>
                    <a:pt x="317754" y="38099"/>
                  </a:lnTo>
                  <a:lnTo>
                    <a:pt x="336803" y="38099"/>
                  </a:lnTo>
                  <a:lnTo>
                    <a:pt x="336803" y="104775"/>
                  </a:lnTo>
                  <a:lnTo>
                    <a:pt x="432054" y="57149"/>
                  </a:lnTo>
                  <a:close/>
                </a:path>
                <a:path w="432434" h="114300">
                  <a:moveTo>
                    <a:pt x="336803" y="104775"/>
                  </a:moveTo>
                  <a:lnTo>
                    <a:pt x="336803" y="76199"/>
                  </a:lnTo>
                  <a:lnTo>
                    <a:pt x="317754" y="76199"/>
                  </a:lnTo>
                  <a:lnTo>
                    <a:pt x="317754" y="114299"/>
                  </a:lnTo>
                  <a:lnTo>
                    <a:pt x="336803" y="104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0">
              <a:extLst>
                <a:ext uri="{FF2B5EF4-FFF2-40B4-BE49-F238E27FC236}">
                  <a16:creationId xmlns:a16="http://schemas.microsoft.com/office/drawing/2014/main" id="{C05E7DCF-E3F3-EC49-2257-9DEED2417D6F}"/>
                </a:ext>
              </a:extLst>
            </p:cNvPr>
            <p:cNvSpPr txBox="1"/>
            <p:nvPr/>
          </p:nvSpPr>
          <p:spPr>
            <a:xfrm>
              <a:off x="7208514" y="2297937"/>
              <a:ext cx="2038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2400" i="1" dirty="0">
                  <a:latin typeface="Times New Roman"/>
                  <a:cs typeface="Times New Roman"/>
                </a:rPr>
                <a:t>E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76" name="object 71">
              <a:extLst>
                <a:ext uri="{FF2B5EF4-FFF2-40B4-BE49-F238E27FC236}">
                  <a16:creationId xmlns:a16="http://schemas.microsoft.com/office/drawing/2014/main" id="{3E10951A-1653-EC97-68C1-8644E4AC6487}"/>
                </a:ext>
              </a:extLst>
            </p:cNvPr>
            <p:cNvSpPr/>
            <p:nvPr/>
          </p:nvSpPr>
          <p:spPr>
            <a:xfrm>
              <a:off x="5147310" y="3027679"/>
              <a:ext cx="684530" cy="1029969"/>
            </a:xfrm>
            <a:custGeom>
              <a:avLst/>
              <a:gdLst/>
              <a:ahLst/>
              <a:cxnLst/>
              <a:rect l="l" t="t" r="r" b="b"/>
              <a:pathLst>
                <a:path w="684529" h="1029970">
                  <a:moveTo>
                    <a:pt x="46480" y="923289"/>
                  </a:moveTo>
                  <a:lnTo>
                    <a:pt x="14478" y="902208"/>
                  </a:lnTo>
                  <a:lnTo>
                    <a:pt x="0" y="1029462"/>
                  </a:lnTo>
                  <a:lnTo>
                    <a:pt x="35814" y="1008714"/>
                  </a:lnTo>
                  <a:lnTo>
                    <a:pt x="35814" y="939546"/>
                  </a:lnTo>
                  <a:lnTo>
                    <a:pt x="46480" y="923289"/>
                  </a:lnTo>
                  <a:close/>
                </a:path>
                <a:path w="684529" h="1029970">
                  <a:moveTo>
                    <a:pt x="78251" y="944217"/>
                  </a:moveTo>
                  <a:lnTo>
                    <a:pt x="46480" y="923289"/>
                  </a:lnTo>
                  <a:lnTo>
                    <a:pt x="35814" y="939546"/>
                  </a:lnTo>
                  <a:lnTo>
                    <a:pt x="67818" y="960119"/>
                  </a:lnTo>
                  <a:lnTo>
                    <a:pt x="78251" y="944217"/>
                  </a:lnTo>
                  <a:close/>
                </a:path>
                <a:path w="684529" h="1029970">
                  <a:moveTo>
                    <a:pt x="110490" y="965454"/>
                  </a:moveTo>
                  <a:lnTo>
                    <a:pt x="78251" y="944217"/>
                  </a:lnTo>
                  <a:lnTo>
                    <a:pt x="67818" y="960119"/>
                  </a:lnTo>
                  <a:lnTo>
                    <a:pt x="35814" y="939546"/>
                  </a:lnTo>
                  <a:lnTo>
                    <a:pt x="35814" y="1008714"/>
                  </a:lnTo>
                  <a:lnTo>
                    <a:pt x="110490" y="965454"/>
                  </a:lnTo>
                  <a:close/>
                </a:path>
                <a:path w="684529" h="1029970">
                  <a:moveTo>
                    <a:pt x="684276" y="20574"/>
                  </a:moveTo>
                  <a:lnTo>
                    <a:pt x="652272" y="0"/>
                  </a:lnTo>
                  <a:lnTo>
                    <a:pt x="46480" y="923289"/>
                  </a:lnTo>
                  <a:lnTo>
                    <a:pt x="78251" y="944217"/>
                  </a:lnTo>
                  <a:lnTo>
                    <a:pt x="684276" y="20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2">
              <a:extLst>
                <a:ext uri="{FF2B5EF4-FFF2-40B4-BE49-F238E27FC236}">
                  <a16:creationId xmlns:a16="http://schemas.microsoft.com/office/drawing/2014/main" id="{D3742F94-895A-0D9E-65A8-0EE3FE6B8CD9}"/>
                </a:ext>
              </a:extLst>
            </p:cNvPr>
            <p:cNvSpPr txBox="1"/>
            <p:nvPr/>
          </p:nvSpPr>
          <p:spPr>
            <a:xfrm>
              <a:off x="5582660" y="2674366"/>
              <a:ext cx="1270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Times New Roman"/>
                  <a:cs typeface="Times New Roman"/>
                </a:rPr>
                <a:t>(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78" name="object 73">
              <a:extLst>
                <a:ext uri="{FF2B5EF4-FFF2-40B4-BE49-F238E27FC236}">
                  <a16:creationId xmlns:a16="http://schemas.microsoft.com/office/drawing/2014/main" id="{AEE7FEF8-DCA0-6BBE-8953-6F003A1FCEB2}"/>
                </a:ext>
              </a:extLst>
            </p:cNvPr>
            <p:cNvSpPr/>
            <p:nvPr/>
          </p:nvSpPr>
          <p:spPr>
            <a:xfrm>
              <a:off x="2057400" y="2101100"/>
              <a:ext cx="6878955" cy="4243070"/>
            </a:xfrm>
            <a:custGeom>
              <a:avLst/>
              <a:gdLst/>
              <a:ahLst/>
              <a:cxnLst/>
              <a:rect l="l" t="t" r="r" b="b"/>
              <a:pathLst>
                <a:path w="6878955" h="4243070">
                  <a:moveTo>
                    <a:pt x="3789413" y="3207258"/>
                  </a:moveTo>
                  <a:lnTo>
                    <a:pt x="3774173" y="3172206"/>
                  </a:lnTo>
                  <a:lnTo>
                    <a:pt x="1550860" y="4173105"/>
                  </a:lnTo>
                  <a:lnTo>
                    <a:pt x="1535417" y="4138422"/>
                  </a:lnTo>
                  <a:lnTo>
                    <a:pt x="1454645" y="4237482"/>
                  </a:lnTo>
                  <a:lnTo>
                    <a:pt x="1533131" y="4240771"/>
                  </a:lnTo>
                  <a:lnTo>
                    <a:pt x="1581899" y="4242816"/>
                  </a:lnTo>
                  <a:lnTo>
                    <a:pt x="1566252" y="4207675"/>
                  </a:lnTo>
                  <a:lnTo>
                    <a:pt x="3789413" y="3207258"/>
                  </a:lnTo>
                  <a:close/>
                </a:path>
                <a:path w="6878955" h="4243070">
                  <a:moveTo>
                    <a:pt x="4302252" y="32004"/>
                  </a:moveTo>
                  <a:lnTo>
                    <a:pt x="4283202" y="32004"/>
                  </a:lnTo>
                  <a:lnTo>
                    <a:pt x="4283202" y="0"/>
                  </a:lnTo>
                  <a:lnTo>
                    <a:pt x="1524" y="12954"/>
                  </a:lnTo>
                  <a:lnTo>
                    <a:pt x="1905" y="32004"/>
                  </a:lnTo>
                  <a:lnTo>
                    <a:pt x="0" y="32004"/>
                  </a:lnTo>
                  <a:lnTo>
                    <a:pt x="0" y="3777234"/>
                  </a:lnTo>
                  <a:lnTo>
                    <a:pt x="27432" y="3777234"/>
                  </a:lnTo>
                  <a:lnTo>
                    <a:pt x="27432" y="3796284"/>
                  </a:lnTo>
                  <a:lnTo>
                    <a:pt x="265176" y="3796284"/>
                  </a:lnTo>
                  <a:lnTo>
                    <a:pt x="265176" y="3834384"/>
                  </a:lnTo>
                  <a:lnTo>
                    <a:pt x="284226" y="3824859"/>
                  </a:lnTo>
                  <a:lnTo>
                    <a:pt x="379476" y="3777234"/>
                  </a:lnTo>
                  <a:lnTo>
                    <a:pt x="265176" y="3720084"/>
                  </a:lnTo>
                  <a:lnTo>
                    <a:pt x="265176" y="3758184"/>
                  </a:lnTo>
                  <a:lnTo>
                    <a:pt x="38100" y="3758184"/>
                  </a:lnTo>
                  <a:lnTo>
                    <a:pt x="38100" y="50952"/>
                  </a:lnTo>
                  <a:lnTo>
                    <a:pt x="4264152" y="38163"/>
                  </a:lnTo>
                  <a:lnTo>
                    <a:pt x="4264152" y="247650"/>
                  </a:lnTo>
                  <a:lnTo>
                    <a:pt x="4302252" y="247650"/>
                  </a:lnTo>
                  <a:lnTo>
                    <a:pt x="4302252" y="32004"/>
                  </a:lnTo>
                  <a:close/>
                </a:path>
                <a:path w="6878955" h="4243070">
                  <a:moveTo>
                    <a:pt x="5455158" y="3992880"/>
                  </a:moveTo>
                  <a:lnTo>
                    <a:pt x="5340858" y="3935730"/>
                  </a:lnTo>
                  <a:lnTo>
                    <a:pt x="5340858" y="3973830"/>
                  </a:lnTo>
                  <a:lnTo>
                    <a:pt x="5065776" y="3973830"/>
                  </a:lnTo>
                  <a:lnTo>
                    <a:pt x="5065776" y="4011930"/>
                  </a:lnTo>
                  <a:lnTo>
                    <a:pt x="5340858" y="4011930"/>
                  </a:lnTo>
                  <a:lnTo>
                    <a:pt x="5340858" y="4050030"/>
                  </a:lnTo>
                  <a:lnTo>
                    <a:pt x="5359895" y="4040505"/>
                  </a:lnTo>
                  <a:lnTo>
                    <a:pt x="5455158" y="3992880"/>
                  </a:lnTo>
                  <a:close/>
                </a:path>
                <a:path w="6878955" h="4243070">
                  <a:moveTo>
                    <a:pt x="6878561" y="3560826"/>
                  </a:moveTo>
                  <a:lnTo>
                    <a:pt x="6875513" y="1472184"/>
                  </a:lnTo>
                  <a:lnTo>
                    <a:pt x="6837413" y="1472184"/>
                  </a:lnTo>
                  <a:lnTo>
                    <a:pt x="6840385" y="3516769"/>
                  </a:lnTo>
                  <a:lnTo>
                    <a:pt x="5067300" y="3531108"/>
                  </a:lnTo>
                  <a:lnTo>
                    <a:pt x="5068062" y="3569208"/>
                  </a:lnTo>
                  <a:lnTo>
                    <a:pt x="6840448" y="3554869"/>
                  </a:lnTo>
                  <a:lnTo>
                    <a:pt x="6840461" y="3560826"/>
                  </a:lnTo>
                  <a:lnTo>
                    <a:pt x="6878561" y="3560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4">
              <a:extLst>
                <a:ext uri="{FF2B5EF4-FFF2-40B4-BE49-F238E27FC236}">
                  <a16:creationId xmlns:a16="http://schemas.microsoft.com/office/drawing/2014/main" id="{6FD21211-7F6E-5D50-0FBA-51F1F22D12DF}"/>
                </a:ext>
              </a:extLst>
            </p:cNvPr>
            <p:cNvSpPr txBox="1"/>
            <p:nvPr/>
          </p:nvSpPr>
          <p:spPr>
            <a:xfrm>
              <a:off x="5673338" y="4141216"/>
              <a:ext cx="1270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Times New Roman"/>
                  <a:cs typeface="Times New Roman"/>
                </a:rPr>
                <a:t>(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80" name="object 75">
              <a:extLst>
                <a:ext uri="{FF2B5EF4-FFF2-40B4-BE49-F238E27FC236}">
                  <a16:creationId xmlns:a16="http://schemas.microsoft.com/office/drawing/2014/main" id="{2EE7E1EF-C990-5DB3-6A1B-2972021FC136}"/>
                </a:ext>
              </a:extLst>
            </p:cNvPr>
            <p:cNvSpPr txBox="1"/>
            <p:nvPr/>
          </p:nvSpPr>
          <p:spPr>
            <a:xfrm>
              <a:off x="7154412" y="5576061"/>
              <a:ext cx="1739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Times New Roman"/>
                  <a:cs typeface="Times New Roman"/>
                </a:rPr>
                <a:t>+</a:t>
              </a:r>
              <a:endParaRPr sz="2400">
                <a:latin typeface="Times New Roman"/>
                <a:cs typeface="Times New Roman"/>
              </a:endParaRPr>
            </a:p>
          </p:txBody>
        </p:sp>
        <p:grpSp>
          <p:nvGrpSpPr>
            <p:cNvPr id="81" name="object 80">
              <a:extLst>
                <a:ext uri="{FF2B5EF4-FFF2-40B4-BE49-F238E27FC236}">
                  <a16:creationId xmlns:a16="http://schemas.microsoft.com/office/drawing/2014/main" id="{821C45A2-B764-5D6A-C4F2-C967FA70E663}"/>
                </a:ext>
              </a:extLst>
            </p:cNvPr>
            <p:cNvGrpSpPr/>
            <p:nvPr/>
          </p:nvGrpSpPr>
          <p:grpSpPr>
            <a:xfrm>
              <a:off x="3658591" y="3017773"/>
              <a:ext cx="5255895" cy="2504314"/>
              <a:chOff x="4336656" y="2862833"/>
              <a:chExt cx="5255895" cy="2504314"/>
            </a:xfrm>
          </p:grpSpPr>
          <p:sp>
            <p:nvSpPr>
              <p:cNvPr id="82" name="object 81">
                <a:extLst>
                  <a:ext uri="{FF2B5EF4-FFF2-40B4-BE49-F238E27FC236}">
                    <a16:creationId xmlns:a16="http://schemas.microsoft.com/office/drawing/2014/main" id="{8E87DB7C-DBE9-78F4-4721-AF752A9B3AAC}"/>
                  </a:ext>
                </a:extLst>
              </p:cNvPr>
              <p:cNvSpPr/>
              <p:nvPr/>
            </p:nvSpPr>
            <p:spPr>
              <a:xfrm>
                <a:off x="4336656" y="3361194"/>
                <a:ext cx="5255895" cy="1433830"/>
              </a:xfrm>
              <a:custGeom>
                <a:avLst/>
                <a:gdLst/>
                <a:ahLst/>
                <a:cxnLst/>
                <a:rect l="l" t="t" r="r" b="b"/>
                <a:pathLst>
                  <a:path w="5255895" h="1433829">
                    <a:moveTo>
                      <a:pt x="200939" y="1002792"/>
                    </a:moveTo>
                    <a:lnTo>
                      <a:pt x="197891" y="964692"/>
                    </a:lnTo>
                    <a:lnTo>
                      <a:pt x="164363" y="966978"/>
                    </a:lnTo>
                    <a:lnTo>
                      <a:pt x="110312" y="972604"/>
                    </a:lnTo>
                    <a:lnTo>
                      <a:pt x="68364" y="983729"/>
                    </a:lnTo>
                    <a:lnTo>
                      <a:pt x="16459" y="1020089"/>
                    </a:lnTo>
                    <a:lnTo>
                      <a:pt x="0" y="1071422"/>
                    </a:lnTo>
                    <a:lnTo>
                      <a:pt x="2374" y="1101242"/>
                    </a:lnTo>
                    <a:lnTo>
                      <a:pt x="10363" y="1133081"/>
                    </a:lnTo>
                    <a:lnTo>
                      <a:pt x="22898" y="1166329"/>
                    </a:lnTo>
                    <a:lnTo>
                      <a:pt x="37109" y="1196594"/>
                    </a:lnTo>
                    <a:lnTo>
                      <a:pt x="38900" y="1200416"/>
                    </a:lnTo>
                    <a:lnTo>
                      <a:pt x="57289" y="1234770"/>
                    </a:lnTo>
                    <a:lnTo>
                      <a:pt x="76987" y="1268806"/>
                    </a:lnTo>
                    <a:lnTo>
                      <a:pt x="115976" y="1333614"/>
                    </a:lnTo>
                    <a:lnTo>
                      <a:pt x="133121" y="1363218"/>
                    </a:lnTo>
                    <a:lnTo>
                      <a:pt x="136017" y="1368044"/>
                    </a:lnTo>
                    <a:lnTo>
                      <a:pt x="89687" y="1367028"/>
                    </a:lnTo>
                    <a:lnTo>
                      <a:pt x="175031" y="1418590"/>
                    </a:lnTo>
                    <a:lnTo>
                      <a:pt x="199415" y="1433322"/>
                    </a:lnTo>
                    <a:lnTo>
                      <a:pt x="186461" y="1306068"/>
                    </a:lnTo>
                    <a:lnTo>
                      <a:pt x="168071" y="1347939"/>
                    </a:lnTo>
                    <a:lnTo>
                      <a:pt x="165125" y="1343406"/>
                    </a:lnTo>
                    <a:lnTo>
                      <a:pt x="159156" y="1333754"/>
                    </a:lnTo>
                    <a:lnTo>
                      <a:pt x="159156" y="1368234"/>
                    </a:lnTo>
                    <a:lnTo>
                      <a:pt x="159029" y="1368552"/>
                    </a:lnTo>
                    <a:lnTo>
                      <a:pt x="158661" y="1368539"/>
                    </a:lnTo>
                    <a:lnTo>
                      <a:pt x="159156" y="1368234"/>
                    </a:lnTo>
                    <a:lnTo>
                      <a:pt x="159156" y="1333754"/>
                    </a:lnTo>
                    <a:lnTo>
                      <a:pt x="125082" y="1276832"/>
                    </a:lnTo>
                    <a:lnTo>
                      <a:pt x="97307" y="1228877"/>
                    </a:lnTo>
                    <a:lnTo>
                      <a:pt x="70408" y="1177467"/>
                    </a:lnTo>
                    <a:lnTo>
                      <a:pt x="49047" y="1126477"/>
                    </a:lnTo>
                    <a:lnTo>
                      <a:pt x="37871" y="1079754"/>
                    </a:lnTo>
                    <a:lnTo>
                      <a:pt x="37109" y="1073658"/>
                    </a:lnTo>
                    <a:lnTo>
                      <a:pt x="37871" y="1068324"/>
                    </a:lnTo>
                    <a:lnTo>
                      <a:pt x="81483" y="1020305"/>
                    </a:lnTo>
                    <a:lnTo>
                      <a:pt x="150647" y="1006602"/>
                    </a:lnTo>
                    <a:lnTo>
                      <a:pt x="167411" y="1005078"/>
                    </a:lnTo>
                    <a:lnTo>
                      <a:pt x="200939" y="1002792"/>
                    </a:lnTo>
                    <a:close/>
                  </a:path>
                  <a:path w="5255895" h="1433829">
                    <a:moveTo>
                      <a:pt x="5255285" y="38100"/>
                    </a:moveTo>
                    <a:lnTo>
                      <a:pt x="3517163" y="38100"/>
                    </a:lnTo>
                    <a:lnTo>
                      <a:pt x="3517163" y="0"/>
                    </a:lnTo>
                    <a:lnTo>
                      <a:pt x="3402863" y="57150"/>
                    </a:lnTo>
                    <a:lnTo>
                      <a:pt x="3498113" y="104775"/>
                    </a:lnTo>
                    <a:lnTo>
                      <a:pt x="3517163" y="114300"/>
                    </a:lnTo>
                    <a:lnTo>
                      <a:pt x="3517163" y="76200"/>
                    </a:lnTo>
                    <a:lnTo>
                      <a:pt x="5255285" y="76200"/>
                    </a:lnTo>
                    <a:lnTo>
                      <a:pt x="5255285" y="381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82">
                <a:extLst>
                  <a:ext uri="{FF2B5EF4-FFF2-40B4-BE49-F238E27FC236}">
                    <a16:creationId xmlns:a16="http://schemas.microsoft.com/office/drawing/2014/main" id="{4FEF7438-79A6-88BE-E045-2FD8D143C80D}"/>
                  </a:ext>
                </a:extLst>
              </p:cNvPr>
              <p:cNvSpPr/>
              <p:nvPr/>
            </p:nvSpPr>
            <p:spPr>
              <a:xfrm rot="518656">
                <a:off x="7749171" y="4938522"/>
                <a:ext cx="328930" cy="428625"/>
              </a:xfrm>
              <a:custGeom>
                <a:avLst/>
                <a:gdLst/>
                <a:ahLst/>
                <a:cxnLst/>
                <a:rect l="l" t="t" r="r" b="b"/>
                <a:pathLst>
                  <a:path w="328929" h="428625">
                    <a:moveTo>
                      <a:pt x="127254" y="14478"/>
                    </a:moveTo>
                    <a:lnTo>
                      <a:pt x="0" y="0"/>
                    </a:lnTo>
                    <a:lnTo>
                      <a:pt x="64770" y="110490"/>
                    </a:lnTo>
                    <a:lnTo>
                      <a:pt x="69342" y="103464"/>
                    </a:lnTo>
                    <a:lnTo>
                      <a:pt x="69342" y="67818"/>
                    </a:lnTo>
                    <a:lnTo>
                      <a:pt x="90678" y="35814"/>
                    </a:lnTo>
                    <a:lnTo>
                      <a:pt x="106566" y="46266"/>
                    </a:lnTo>
                    <a:lnTo>
                      <a:pt x="127254" y="14478"/>
                    </a:lnTo>
                    <a:close/>
                  </a:path>
                  <a:path w="328929" h="428625">
                    <a:moveTo>
                      <a:pt x="290322" y="333568"/>
                    </a:moveTo>
                    <a:lnTo>
                      <a:pt x="290322" y="272034"/>
                    </a:lnTo>
                    <a:lnTo>
                      <a:pt x="263496" y="307426"/>
                    </a:lnTo>
                    <a:lnTo>
                      <a:pt x="211526" y="337556"/>
                    </a:lnTo>
                    <a:lnTo>
                      <a:pt x="154567" y="361023"/>
                    </a:lnTo>
                    <a:lnTo>
                      <a:pt x="112776" y="376428"/>
                    </a:lnTo>
                    <a:lnTo>
                      <a:pt x="89916" y="384048"/>
                    </a:lnTo>
                    <a:lnTo>
                      <a:pt x="66294" y="391668"/>
                    </a:lnTo>
                    <a:lnTo>
                      <a:pt x="78486" y="428244"/>
                    </a:lnTo>
                    <a:lnTo>
                      <a:pt x="102108" y="419862"/>
                    </a:lnTo>
                    <a:lnTo>
                      <a:pt x="163015" y="399313"/>
                    </a:lnTo>
                    <a:lnTo>
                      <a:pt x="213773" y="378795"/>
                    </a:lnTo>
                    <a:lnTo>
                      <a:pt x="254755" y="358175"/>
                    </a:lnTo>
                    <a:lnTo>
                      <a:pt x="286333" y="337321"/>
                    </a:lnTo>
                    <a:lnTo>
                      <a:pt x="290322" y="333568"/>
                    </a:lnTo>
                    <a:close/>
                  </a:path>
                  <a:path w="328929" h="428625">
                    <a:moveTo>
                      <a:pt x="106566" y="46266"/>
                    </a:moveTo>
                    <a:lnTo>
                      <a:pt x="90678" y="35814"/>
                    </a:lnTo>
                    <a:lnTo>
                      <a:pt x="69342" y="67818"/>
                    </a:lnTo>
                    <a:lnTo>
                      <a:pt x="85585" y="78504"/>
                    </a:lnTo>
                    <a:lnTo>
                      <a:pt x="106566" y="46266"/>
                    </a:lnTo>
                    <a:close/>
                  </a:path>
                  <a:path w="328929" h="428625">
                    <a:moveTo>
                      <a:pt x="85585" y="78504"/>
                    </a:moveTo>
                    <a:lnTo>
                      <a:pt x="69342" y="67818"/>
                    </a:lnTo>
                    <a:lnTo>
                      <a:pt x="69342" y="103464"/>
                    </a:lnTo>
                    <a:lnTo>
                      <a:pt x="85585" y="78504"/>
                    </a:lnTo>
                    <a:close/>
                  </a:path>
                  <a:path w="328929" h="428625">
                    <a:moveTo>
                      <a:pt x="328372" y="272043"/>
                    </a:moveTo>
                    <a:lnTo>
                      <a:pt x="316212" y="224943"/>
                    </a:lnTo>
                    <a:lnTo>
                      <a:pt x="275382" y="173748"/>
                    </a:lnTo>
                    <a:lnTo>
                      <a:pt x="245146" y="146286"/>
                    </a:lnTo>
                    <a:lnTo>
                      <a:pt x="208862" y="117406"/>
                    </a:lnTo>
                    <a:lnTo>
                      <a:pt x="166900" y="86976"/>
                    </a:lnTo>
                    <a:lnTo>
                      <a:pt x="119634" y="54864"/>
                    </a:lnTo>
                    <a:lnTo>
                      <a:pt x="106566" y="46266"/>
                    </a:lnTo>
                    <a:lnTo>
                      <a:pt x="85585" y="78504"/>
                    </a:lnTo>
                    <a:lnTo>
                      <a:pt x="98298" y="86868"/>
                    </a:lnTo>
                    <a:lnTo>
                      <a:pt x="124206" y="103632"/>
                    </a:lnTo>
                    <a:lnTo>
                      <a:pt x="156753" y="127040"/>
                    </a:lnTo>
                    <a:lnTo>
                      <a:pt x="198209" y="157535"/>
                    </a:lnTo>
                    <a:lnTo>
                      <a:pt x="240001" y="192328"/>
                    </a:lnTo>
                    <a:lnTo>
                      <a:pt x="273562" y="228630"/>
                    </a:lnTo>
                    <a:lnTo>
                      <a:pt x="290322" y="263652"/>
                    </a:lnTo>
                    <a:lnTo>
                      <a:pt x="290322" y="333568"/>
                    </a:lnTo>
                    <a:lnTo>
                      <a:pt x="308880" y="316103"/>
                    </a:lnTo>
                    <a:lnTo>
                      <a:pt x="322769" y="294387"/>
                    </a:lnTo>
                    <a:lnTo>
                      <a:pt x="328372" y="27204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83">
                <a:extLst>
                  <a:ext uri="{FF2B5EF4-FFF2-40B4-BE49-F238E27FC236}">
                    <a16:creationId xmlns:a16="http://schemas.microsoft.com/office/drawing/2014/main" id="{1581E5BB-6E5B-6DAB-8B5D-7A6A21274741}"/>
                  </a:ext>
                </a:extLst>
              </p:cNvPr>
              <p:cNvSpPr/>
              <p:nvPr/>
            </p:nvSpPr>
            <p:spPr>
              <a:xfrm>
                <a:off x="7792847" y="2862833"/>
                <a:ext cx="393700" cy="879475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879475">
                    <a:moveTo>
                      <a:pt x="35711" y="766233"/>
                    </a:moveTo>
                    <a:lnTo>
                      <a:pt x="0" y="751332"/>
                    </a:lnTo>
                    <a:lnTo>
                      <a:pt x="8382" y="879347"/>
                    </a:lnTo>
                    <a:lnTo>
                      <a:pt x="28194" y="862322"/>
                    </a:lnTo>
                    <a:lnTo>
                      <a:pt x="28194" y="784098"/>
                    </a:lnTo>
                    <a:lnTo>
                      <a:pt x="35711" y="766233"/>
                    </a:lnTo>
                    <a:close/>
                  </a:path>
                  <a:path w="393700" h="879475">
                    <a:moveTo>
                      <a:pt x="70710" y="780837"/>
                    </a:moveTo>
                    <a:lnTo>
                      <a:pt x="35711" y="766233"/>
                    </a:lnTo>
                    <a:lnTo>
                      <a:pt x="28194" y="784098"/>
                    </a:lnTo>
                    <a:lnTo>
                      <a:pt x="63246" y="798576"/>
                    </a:lnTo>
                    <a:lnTo>
                      <a:pt x="70710" y="780837"/>
                    </a:lnTo>
                    <a:close/>
                  </a:path>
                  <a:path w="393700" h="879475">
                    <a:moveTo>
                      <a:pt x="105918" y="795528"/>
                    </a:moveTo>
                    <a:lnTo>
                      <a:pt x="70710" y="780837"/>
                    </a:lnTo>
                    <a:lnTo>
                      <a:pt x="63246" y="798576"/>
                    </a:lnTo>
                    <a:lnTo>
                      <a:pt x="28194" y="784098"/>
                    </a:lnTo>
                    <a:lnTo>
                      <a:pt x="28194" y="862322"/>
                    </a:lnTo>
                    <a:lnTo>
                      <a:pt x="105918" y="795528"/>
                    </a:lnTo>
                    <a:close/>
                  </a:path>
                  <a:path w="393700" h="879475">
                    <a:moveTo>
                      <a:pt x="393192" y="14478"/>
                    </a:moveTo>
                    <a:lnTo>
                      <a:pt x="358140" y="0"/>
                    </a:lnTo>
                    <a:lnTo>
                      <a:pt x="35711" y="766233"/>
                    </a:lnTo>
                    <a:lnTo>
                      <a:pt x="70710" y="780837"/>
                    </a:lnTo>
                    <a:lnTo>
                      <a:pt x="393192" y="1447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5" name="object 86">
              <a:extLst>
                <a:ext uri="{FF2B5EF4-FFF2-40B4-BE49-F238E27FC236}">
                  <a16:creationId xmlns:a16="http://schemas.microsoft.com/office/drawing/2014/main" id="{DB3CB303-9AC8-8351-E731-68DA21BD4655}"/>
                </a:ext>
              </a:extLst>
            </p:cNvPr>
            <p:cNvSpPr txBox="1"/>
            <p:nvPr/>
          </p:nvSpPr>
          <p:spPr>
            <a:xfrm>
              <a:off x="7263378" y="2847340"/>
              <a:ext cx="1524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Times New Roman"/>
                  <a:cs typeface="Times New Roman"/>
                </a:rPr>
                <a:t>*</a:t>
              </a:r>
            </a:p>
          </p:txBody>
        </p:sp>
        <p:sp>
          <p:nvSpPr>
            <p:cNvPr id="86" name="object 24">
              <a:extLst>
                <a:ext uri="{FF2B5EF4-FFF2-40B4-BE49-F238E27FC236}">
                  <a16:creationId xmlns:a16="http://schemas.microsoft.com/office/drawing/2014/main" id="{05149594-13FF-D04B-6BDF-D690B81339E6}"/>
                </a:ext>
              </a:extLst>
            </p:cNvPr>
            <p:cNvSpPr txBox="1"/>
            <p:nvPr/>
          </p:nvSpPr>
          <p:spPr>
            <a:xfrm>
              <a:off x="3489525" y="5310520"/>
              <a:ext cx="2800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id</a:t>
              </a:r>
              <a:endParaRPr sz="2400" b="1" dirty="0">
                <a:latin typeface="Times New Roman"/>
                <a:cs typeface="Times New Roman"/>
              </a:endParaRPr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D2B35F2F-4F0F-66C8-AF2E-4521A72F2CEA}"/>
                </a:ext>
              </a:extLst>
            </p:cNvPr>
            <p:cNvGrpSpPr/>
            <p:nvPr/>
          </p:nvGrpSpPr>
          <p:grpSpPr>
            <a:xfrm>
              <a:off x="152400" y="2133600"/>
              <a:ext cx="1758798" cy="1821858"/>
              <a:chOff x="3656073" y="4655142"/>
              <a:chExt cx="1758798" cy="1821858"/>
            </a:xfrm>
          </p:grpSpPr>
          <p:sp>
            <p:nvSpPr>
              <p:cNvPr id="88" name="object 8">
                <a:extLst>
                  <a:ext uri="{FF2B5EF4-FFF2-40B4-BE49-F238E27FC236}">
                    <a16:creationId xmlns:a16="http://schemas.microsoft.com/office/drawing/2014/main" id="{9F949743-8A00-2158-C52A-AF596F679122}"/>
                  </a:ext>
                </a:extLst>
              </p:cNvPr>
              <p:cNvSpPr/>
              <p:nvPr/>
            </p:nvSpPr>
            <p:spPr>
              <a:xfrm>
                <a:off x="3656073" y="4655142"/>
                <a:ext cx="1758798" cy="1821858"/>
              </a:xfrm>
              <a:custGeom>
                <a:avLst/>
                <a:gdLst/>
                <a:ahLst/>
                <a:cxnLst/>
                <a:rect l="l" t="t" r="r" b="b"/>
                <a:pathLst>
                  <a:path w="1873250" h="2145029">
                    <a:moveTo>
                      <a:pt x="1872995" y="2145029"/>
                    </a:moveTo>
                    <a:lnTo>
                      <a:pt x="1872995" y="0"/>
                    </a:lnTo>
                    <a:lnTo>
                      <a:pt x="0" y="0"/>
                    </a:lnTo>
                    <a:lnTo>
                      <a:pt x="0" y="2145029"/>
                    </a:lnTo>
                    <a:lnTo>
                      <a:pt x="1872995" y="2145029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10">
                <a:extLst>
                  <a:ext uri="{FF2B5EF4-FFF2-40B4-BE49-F238E27FC236}">
                    <a16:creationId xmlns:a16="http://schemas.microsoft.com/office/drawing/2014/main" id="{721DC667-5E85-5179-4FC5-F325A14C8647}"/>
                  </a:ext>
                </a:extLst>
              </p:cNvPr>
              <p:cNvSpPr txBox="1"/>
              <p:nvPr/>
            </p:nvSpPr>
            <p:spPr>
              <a:xfrm>
                <a:off x="3805631" y="4671257"/>
                <a:ext cx="1459682" cy="1738937"/>
              </a:xfrm>
              <a:prstGeom prst="rect">
                <a:avLst/>
              </a:prstGeom>
            </p:spPr>
            <p:txBody>
              <a:bodyPr vert="horz" wrap="square" lIns="0" tIns="45719" rIns="0" bIns="0" rtlCol="0">
                <a:spAutoFit/>
              </a:bodyPr>
              <a:lstStyle/>
              <a:p>
                <a:pPr marL="90805">
                  <a:lnSpc>
                    <a:spcPct val="100000"/>
                  </a:lnSpc>
                  <a:spcBef>
                    <a:spcPts val="359"/>
                  </a:spcBef>
                </a:pPr>
                <a:r>
                  <a:rPr sz="2000" spc="10" dirty="0">
                    <a:latin typeface="Microsoft YaHei UI"/>
                    <a:cs typeface="Microsoft YaHei UI"/>
                  </a:rPr>
                  <a:t>二义性文法</a:t>
                </a:r>
                <a:endParaRPr sz="2000" dirty="0">
                  <a:latin typeface="Microsoft YaHei UI"/>
                  <a:cs typeface="Microsoft YaHei UI"/>
                </a:endParaRPr>
              </a:p>
              <a:p>
                <a:pPr marL="90805">
                  <a:lnSpc>
                    <a:spcPct val="100000"/>
                  </a:lnSpc>
                  <a:spcBef>
                    <a:spcPts val="315"/>
                  </a:spcBef>
                </a:pPr>
                <a:r>
                  <a:rPr sz="2000" dirty="0">
                    <a:latin typeface="SimSun"/>
                    <a:cs typeface="SimSun"/>
                  </a:rPr>
                  <a:t>①</a:t>
                </a:r>
                <a:r>
                  <a:rPr sz="2000" spc="-590" dirty="0">
                    <a:latin typeface="SimSun"/>
                    <a:cs typeface="SimSun"/>
                  </a:rPr>
                  <a:t> </a:t>
                </a:r>
                <a:r>
                  <a:rPr sz="2000" i="1" dirty="0">
                    <a:latin typeface="Times New Roman"/>
                    <a:cs typeface="Times New Roman"/>
                  </a:rPr>
                  <a:t>E</a:t>
                </a:r>
                <a:r>
                  <a:rPr sz="2000" dirty="0">
                    <a:latin typeface="Times New Roman"/>
                    <a:cs typeface="Times New Roman"/>
                  </a:rPr>
                  <a:t>→ </a:t>
                </a:r>
                <a:r>
                  <a:rPr sz="2000" i="1" dirty="0">
                    <a:latin typeface="Times New Roman"/>
                    <a:cs typeface="Times New Roman"/>
                  </a:rPr>
                  <a:t>E</a:t>
                </a:r>
                <a:r>
                  <a:rPr sz="2000" dirty="0">
                    <a:latin typeface="Times New Roman"/>
                    <a:cs typeface="Times New Roman"/>
                  </a:rPr>
                  <a:t>+</a:t>
                </a:r>
                <a:r>
                  <a:rPr sz="2000" i="1" dirty="0">
                    <a:latin typeface="Times New Roman"/>
                    <a:cs typeface="Times New Roman"/>
                  </a:rPr>
                  <a:t>E</a:t>
                </a:r>
                <a:endParaRPr sz="2000" dirty="0">
                  <a:latin typeface="Times New Roman"/>
                  <a:cs typeface="Times New Roman"/>
                </a:endParaRPr>
              </a:p>
              <a:p>
                <a:pPr marL="90805">
                  <a:lnSpc>
                    <a:spcPct val="100000"/>
                  </a:lnSpc>
                  <a:spcBef>
                    <a:spcPts val="325"/>
                  </a:spcBef>
                </a:pPr>
                <a:r>
                  <a:rPr sz="2000" dirty="0">
                    <a:latin typeface="SimSun"/>
                    <a:cs typeface="SimSun"/>
                  </a:rPr>
                  <a:t>②</a:t>
                </a:r>
                <a:r>
                  <a:rPr sz="2000" spc="-590" dirty="0">
                    <a:latin typeface="SimSun"/>
                    <a:cs typeface="SimSun"/>
                  </a:rPr>
                  <a:t> </a:t>
                </a:r>
                <a:r>
                  <a:rPr sz="2000" i="1" dirty="0">
                    <a:latin typeface="Times New Roman"/>
                    <a:cs typeface="Times New Roman"/>
                  </a:rPr>
                  <a:t>E</a:t>
                </a:r>
                <a:r>
                  <a:rPr sz="2000" dirty="0">
                    <a:latin typeface="Times New Roman"/>
                    <a:cs typeface="Times New Roman"/>
                  </a:rPr>
                  <a:t>→ </a:t>
                </a:r>
                <a:r>
                  <a:rPr sz="2000" i="1" dirty="0">
                    <a:latin typeface="Times New Roman"/>
                    <a:cs typeface="Times New Roman"/>
                  </a:rPr>
                  <a:t>E</a:t>
                </a:r>
                <a:r>
                  <a:rPr sz="2000" dirty="0">
                    <a:latin typeface="Times New Roman"/>
                    <a:cs typeface="Times New Roman"/>
                  </a:rPr>
                  <a:t>*</a:t>
                </a:r>
                <a:r>
                  <a:rPr sz="2000" i="1" dirty="0">
                    <a:latin typeface="Times New Roman"/>
                    <a:cs typeface="Times New Roman"/>
                  </a:rPr>
                  <a:t>E</a:t>
                </a:r>
                <a:endParaRPr sz="2000" dirty="0">
                  <a:latin typeface="Times New Roman"/>
                  <a:cs typeface="Times New Roman"/>
                </a:endParaRPr>
              </a:p>
              <a:p>
                <a:pPr marL="90805">
                  <a:lnSpc>
                    <a:spcPct val="100000"/>
                  </a:lnSpc>
                  <a:spcBef>
                    <a:spcPts val="320"/>
                  </a:spcBef>
                </a:pPr>
                <a:r>
                  <a:rPr sz="2000" dirty="0">
                    <a:latin typeface="SimSun"/>
                    <a:cs typeface="SimSun"/>
                  </a:rPr>
                  <a:t>③</a:t>
                </a:r>
                <a:r>
                  <a:rPr sz="2000" spc="-590" dirty="0">
                    <a:latin typeface="SimSun"/>
                    <a:cs typeface="SimSun"/>
                  </a:rPr>
                  <a:t> </a:t>
                </a:r>
                <a:r>
                  <a:rPr sz="2000" i="1" dirty="0">
                    <a:latin typeface="Times New Roman"/>
                    <a:cs typeface="Times New Roman"/>
                  </a:rPr>
                  <a:t>E</a:t>
                </a:r>
                <a:r>
                  <a:rPr sz="2000" dirty="0">
                    <a:latin typeface="Times New Roman"/>
                    <a:cs typeface="Times New Roman"/>
                  </a:rPr>
                  <a:t>→ (</a:t>
                </a:r>
                <a:r>
                  <a:rPr sz="2000" spc="-5" dirty="0">
                    <a:latin typeface="Times New Roman"/>
                    <a:cs typeface="Times New Roman"/>
                  </a:rPr>
                  <a:t> </a:t>
                </a:r>
                <a:r>
                  <a:rPr sz="2000" i="1" dirty="0">
                    <a:latin typeface="Times New Roman"/>
                    <a:cs typeface="Times New Roman"/>
                  </a:rPr>
                  <a:t>E </a:t>
                </a:r>
                <a:r>
                  <a:rPr sz="2000" dirty="0">
                    <a:latin typeface="Times New Roman"/>
                    <a:cs typeface="Times New Roman"/>
                  </a:rPr>
                  <a:t>)</a:t>
                </a:r>
              </a:p>
              <a:p>
                <a:pPr marL="90805">
                  <a:lnSpc>
                    <a:spcPct val="100000"/>
                  </a:lnSpc>
                  <a:spcBef>
                    <a:spcPts val="315"/>
                  </a:spcBef>
                </a:pPr>
                <a:r>
                  <a:rPr sz="2000" dirty="0">
                    <a:latin typeface="SimSun"/>
                    <a:cs typeface="SimSun"/>
                  </a:rPr>
                  <a:t>④</a:t>
                </a:r>
                <a:r>
                  <a:rPr sz="2000" spc="-590" dirty="0">
                    <a:latin typeface="SimSun"/>
                    <a:cs typeface="SimSun"/>
                  </a:rPr>
                  <a:t> </a:t>
                </a:r>
                <a:r>
                  <a:rPr sz="2000" i="1" dirty="0">
                    <a:latin typeface="Times New Roman"/>
                    <a:cs typeface="Times New Roman"/>
                  </a:rPr>
                  <a:t>E</a:t>
                </a:r>
                <a:r>
                  <a:rPr sz="2000" dirty="0">
                    <a:latin typeface="Times New Roman"/>
                    <a:cs typeface="Times New Roman"/>
                  </a:rPr>
                  <a:t>→ </a:t>
                </a:r>
                <a:r>
                  <a:rPr sz="2000" b="1" spc="-5" dirty="0">
                    <a:latin typeface="Times New Roman"/>
                    <a:cs typeface="Times New Roman"/>
                  </a:rPr>
                  <a:t>id</a:t>
                </a:r>
                <a:endParaRPr sz="2000" b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415CCA52-3A4B-6E72-A6F3-D61D8547C56F}"/>
                </a:ext>
              </a:extLst>
            </p:cNvPr>
            <p:cNvGrpSpPr/>
            <p:nvPr/>
          </p:nvGrpSpPr>
          <p:grpSpPr>
            <a:xfrm>
              <a:off x="76200" y="6019800"/>
              <a:ext cx="2305244" cy="321733"/>
              <a:chOff x="652498" y="1074238"/>
              <a:chExt cx="2305244" cy="321733"/>
            </a:xfrm>
          </p:grpSpPr>
          <p:sp>
            <p:nvSpPr>
              <p:cNvPr id="94" name="object 88">
                <a:extLst>
                  <a:ext uri="{FF2B5EF4-FFF2-40B4-BE49-F238E27FC236}">
                    <a16:creationId xmlns:a16="http://schemas.microsoft.com/office/drawing/2014/main" id="{98523038-57BA-F182-3A6D-8E5B460561CE}"/>
                  </a:ext>
                </a:extLst>
              </p:cNvPr>
              <p:cNvSpPr/>
              <p:nvPr/>
            </p:nvSpPr>
            <p:spPr>
              <a:xfrm>
                <a:off x="652498" y="1074238"/>
                <a:ext cx="2305244" cy="321733"/>
              </a:xfrm>
              <a:custGeom>
                <a:avLst/>
                <a:gdLst/>
                <a:ahLst/>
                <a:cxnLst/>
                <a:rect l="l" t="t" r="r" b="b"/>
                <a:pathLst>
                  <a:path w="2116455" h="307975">
                    <a:moveTo>
                      <a:pt x="2116074" y="307848"/>
                    </a:moveTo>
                    <a:lnTo>
                      <a:pt x="2116074" y="0"/>
                    </a:lnTo>
                    <a:lnTo>
                      <a:pt x="0" y="0"/>
                    </a:lnTo>
                    <a:lnTo>
                      <a:pt x="0" y="307848"/>
                    </a:lnTo>
                    <a:lnTo>
                      <a:pt x="2116074" y="307848"/>
                    </a:lnTo>
                    <a:close/>
                  </a:path>
                </a:pathLst>
              </a:custGeom>
              <a:solidFill>
                <a:srgbClr val="F9D98C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90">
                <a:extLst>
                  <a:ext uri="{FF2B5EF4-FFF2-40B4-BE49-F238E27FC236}">
                    <a16:creationId xmlns:a16="http://schemas.microsoft.com/office/drawing/2014/main" id="{9BE2B31D-05F7-7C6E-4E29-6739E727E7D5}"/>
                  </a:ext>
                </a:extLst>
              </p:cNvPr>
              <p:cNvSpPr txBox="1"/>
              <p:nvPr/>
            </p:nvSpPr>
            <p:spPr>
              <a:xfrm>
                <a:off x="652498" y="1074238"/>
                <a:ext cx="2305244" cy="248786"/>
              </a:xfrm>
              <a:prstGeom prst="rect">
                <a:avLst/>
              </a:prstGeom>
            </p:spPr>
            <p:txBody>
              <a:bodyPr vert="horz" wrap="square" lIns="0" tIns="33020" rIns="0" bIns="0" rtlCol="0">
                <a:spAutoFit/>
              </a:bodyPr>
              <a:lstStyle/>
              <a:p>
                <a:pPr marL="90805">
                  <a:lnSpc>
                    <a:spcPct val="100000"/>
                  </a:lnSpc>
                  <a:spcBef>
                    <a:spcPts val="260"/>
                  </a:spcBef>
                </a:pPr>
                <a:r>
                  <a:rPr sz="1400" b="1" i="1" spc="-10" dirty="0">
                    <a:latin typeface="Times New Roman"/>
                    <a:cs typeface="Times New Roman"/>
                  </a:rPr>
                  <a:t>FOLLOW</a:t>
                </a:r>
                <a:r>
                  <a:rPr sz="1400" b="1" spc="-5" dirty="0">
                    <a:latin typeface="Times New Roman"/>
                    <a:cs typeface="Times New Roman"/>
                  </a:rPr>
                  <a:t>(</a:t>
                </a:r>
                <a:r>
                  <a:rPr sz="1400" b="1" i="1" spc="-10" dirty="0">
                    <a:latin typeface="Times New Roman"/>
                    <a:cs typeface="Times New Roman"/>
                  </a:rPr>
                  <a:t>E</a:t>
                </a:r>
                <a:r>
                  <a:rPr sz="1400" b="1" spc="-5" dirty="0">
                    <a:latin typeface="Times New Roman"/>
                    <a:cs typeface="Times New Roman"/>
                  </a:rPr>
                  <a:t>)</a:t>
                </a:r>
                <a:r>
                  <a:rPr sz="1400" b="1" spc="15" dirty="0">
                    <a:latin typeface="Times New Roman"/>
                    <a:cs typeface="Times New Roman"/>
                  </a:rPr>
                  <a:t> </a:t>
                </a:r>
                <a:r>
                  <a:rPr sz="1400" b="1" spc="-5" dirty="0">
                    <a:latin typeface="Times New Roman"/>
                    <a:cs typeface="Times New Roman"/>
                  </a:rPr>
                  <a:t>=</a:t>
                </a:r>
                <a:r>
                  <a:rPr sz="1400" b="1" spc="5" dirty="0">
                    <a:latin typeface="Times New Roman"/>
                    <a:cs typeface="Times New Roman"/>
                  </a:rPr>
                  <a:t> </a:t>
                </a:r>
                <a:r>
                  <a:rPr sz="1400" b="1" spc="-5" dirty="0">
                    <a:latin typeface="Times New Roman"/>
                    <a:cs typeface="Times New Roman"/>
                  </a:rPr>
                  <a:t>{ +,</a:t>
                </a:r>
                <a:r>
                  <a:rPr lang="en-US" sz="1400" b="1" spc="-5" dirty="0">
                    <a:latin typeface="Times New Roman"/>
                    <a:cs typeface="Times New Roman"/>
                  </a:rPr>
                  <a:t> </a:t>
                </a:r>
                <a:r>
                  <a:rPr sz="1400" b="1" spc="-5" dirty="0">
                    <a:latin typeface="Times New Roman"/>
                    <a:cs typeface="Times New Roman"/>
                  </a:rPr>
                  <a:t>*,</a:t>
                </a:r>
                <a:r>
                  <a:rPr lang="en-US" sz="1400" b="1" spc="-5" dirty="0">
                    <a:latin typeface="Times New Roman"/>
                    <a:cs typeface="Times New Roman"/>
                  </a:rPr>
                  <a:t>  </a:t>
                </a:r>
                <a:r>
                  <a:rPr sz="1400" b="1" spc="-5" dirty="0">
                    <a:latin typeface="Times New Roman"/>
                    <a:cs typeface="Times New Roman"/>
                  </a:rPr>
                  <a:t>),</a:t>
                </a:r>
                <a:r>
                  <a:rPr sz="1400" b="1" spc="-10" dirty="0">
                    <a:latin typeface="Times New Roman"/>
                    <a:cs typeface="Times New Roman"/>
                  </a:rPr>
                  <a:t> </a:t>
                </a:r>
                <a:r>
                  <a:rPr lang="en-US" sz="1400" b="1" spc="-10" dirty="0">
                    <a:latin typeface="Times New Roman"/>
                    <a:cs typeface="Times New Roman"/>
                  </a:rPr>
                  <a:t> </a:t>
                </a:r>
                <a:r>
                  <a:rPr sz="1400" b="1" spc="-210" dirty="0">
                    <a:latin typeface="Microsoft JhengHei UI"/>
                    <a:cs typeface="Microsoft JhengHei UI"/>
                  </a:rPr>
                  <a:t>$</a:t>
                </a:r>
                <a:r>
                  <a:rPr sz="1400" b="1" dirty="0">
                    <a:latin typeface="Microsoft JhengHei UI"/>
                    <a:cs typeface="Microsoft JhengHei UI"/>
                  </a:rPr>
                  <a:t> </a:t>
                </a:r>
                <a:r>
                  <a:rPr sz="1400" b="1" spc="-5" dirty="0">
                    <a:latin typeface="Times New Roman"/>
                    <a:cs typeface="Times New Roman"/>
                  </a:rPr>
                  <a:t>}</a:t>
                </a:r>
                <a:endParaRPr sz="1400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2" name="object 3 1 1">
              <a:extLst>
                <a:ext uri="{FF2B5EF4-FFF2-40B4-BE49-F238E27FC236}">
                  <a16:creationId xmlns:a16="http://schemas.microsoft.com/office/drawing/2014/main" id="{7BFCB853-6283-FEDD-D930-C36671AF2D35}"/>
                </a:ext>
              </a:extLst>
            </p:cNvPr>
            <p:cNvSpPr txBox="1"/>
            <p:nvPr/>
          </p:nvSpPr>
          <p:spPr>
            <a:xfrm>
              <a:off x="482600" y="1371600"/>
              <a:ext cx="8211572" cy="529632"/>
            </a:xfrm>
            <a:prstGeom prst="rect">
              <a:avLst/>
            </a:prstGeom>
          </p:spPr>
          <p:txBody>
            <a:bodyPr vert="horz" wrap="square" lIns="0" tIns="97790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770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例子：二义性表达式文法的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LR(0)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项集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E6CFA9A-153E-C763-83B7-8922F621F41A}"/>
              </a:ext>
            </a:extLst>
          </p:cNvPr>
          <p:cNvGrpSpPr/>
          <p:nvPr/>
        </p:nvGrpSpPr>
        <p:grpSpPr>
          <a:xfrm>
            <a:off x="7315200" y="914400"/>
            <a:ext cx="1704064" cy="933418"/>
            <a:chOff x="10330978" y="302041"/>
            <a:chExt cx="2184585" cy="933418"/>
          </a:xfrm>
        </p:grpSpPr>
        <p:sp>
          <p:nvSpPr>
            <p:cNvPr id="91" name="对话气泡: 圆角矩形 90">
              <a:extLst>
                <a:ext uri="{FF2B5EF4-FFF2-40B4-BE49-F238E27FC236}">
                  <a16:creationId xmlns:a16="http://schemas.microsoft.com/office/drawing/2014/main" id="{0E38F6BA-54E4-168A-343C-4D821271118B}"/>
                </a:ext>
              </a:extLst>
            </p:cNvPr>
            <p:cNvSpPr/>
            <p:nvPr/>
          </p:nvSpPr>
          <p:spPr>
            <a:xfrm rot="10800000" flipV="1">
              <a:off x="10330978" y="302041"/>
              <a:ext cx="2184585" cy="933418"/>
            </a:xfrm>
            <a:prstGeom prst="wedgeRoundRectCallout">
              <a:avLst>
                <a:gd name="adj1" fmla="val -11838"/>
                <a:gd name="adj2" fmla="val 86972"/>
                <a:gd name="adj3" fmla="val 16667"/>
              </a:avLst>
            </a:prstGeom>
            <a:solidFill>
              <a:srgbClr val="F5E7BD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sz="1700" dirty="0">
                  <a:solidFill>
                    <a:sysClr val="windowText" lastClr="000000"/>
                  </a:solidFill>
                </a:rPr>
                <a:t> </a:t>
              </a:r>
              <a:endParaRPr lang="en-US" altLang="zh-CN" sz="1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object 11">
              <a:extLst>
                <a:ext uri="{FF2B5EF4-FFF2-40B4-BE49-F238E27FC236}">
                  <a16:creationId xmlns:a16="http://schemas.microsoft.com/office/drawing/2014/main" id="{0E8CC865-B437-CA84-B15F-FAAA75BF9B5F}"/>
                </a:ext>
              </a:extLst>
            </p:cNvPr>
            <p:cNvSpPr txBox="1"/>
            <p:nvPr/>
          </p:nvSpPr>
          <p:spPr>
            <a:xfrm>
              <a:off x="10526353" y="454441"/>
              <a:ext cx="1910352" cy="75084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0" marR="43180" lvl="1">
                <a:lnSpc>
                  <a:spcPct val="100000"/>
                </a:lnSpc>
                <a:buClr>
                  <a:srgbClr val="808080"/>
                </a:buClr>
                <a:buSzPct val="64583"/>
                <a:tabLst>
                  <a:tab pos="939165" algn="l"/>
                  <a:tab pos="939800" algn="l"/>
                </a:tabLst>
              </a:pPr>
              <a:r>
                <a:rPr lang="en-US" altLang="zh-CN" sz="1600" i="1" dirty="0">
                  <a:solidFill>
                    <a:srgbClr val="292929"/>
                  </a:solidFill>
                  <a:latin typeface="Times New Roman"/>
                  <a:cs typeface="Times New Roman"/>
                </a:rPr>
                <a:t>I</a:t>
              </a:r>
              <a:r>
                <a:rPr lang="en-US" altLang="zh-CN" sz="1600" baseline="-20833" dirty="0">
                  <a:solidFill>
                    <a:srgbClr val="292929"/>
                  </a:solidFill>
                  <a:latin typeface="Times New Roman"/>
                  <a:cs typeface="Times New Roman"/>
                </a:rPr>
                <a:t>7</a:t>
              </a:r>
              <a:r>
                <a:rPr lang="zh-CN" altLang="en-US" sz="1600" dirty="0">
                  <a:solidFill>
                    <a:srgbClr val="292929"/>
                  </a:solidFill>
                  <a:latin typeface="UKIJ CJK"/>
                  <a:cs typeface="UKIJ CJK"/>
                </a:rPr>
                <a:t>、</a:t>
              </a:r>
              <a:r>
                <a:rPr lang="en-US" altLang="zh-CN" sz="1600" i="1" dirty="0">
                  <a:solidFill>
                    <a:srgbClr val="292929"/>
                  </a:solidFill>
                  <a:latin typeface="Times New Roman"/>
                  <a:cs typeface="Times New Roman"/>
                </a:rPr>
                <a:t>I</a:t>
              </a:r>
              <a:r>
                <a:rPr lang="en-US" altLang="zh-CN" sz="1600" baseline="-20833" dirty="0">
                  <a:solidFill>
                    <a:srgbClr val="292929"/>
                  </a:solidFill>
                  <a:latin typeface="Times New Roman"/>
                  <a:cs typeface="Times New Roman"/>
                </a:rPr>
                <a:t>8</a:t>
              </a:r>
              <a:r>
                <a:rPr lang="zh-CN" altLang="en-US" sz="1600" dirty="0">
                  <a:solidFill>
                    <a:srgbClr val="292929"/>
                  </a:solidFill>
                  <a:latin typeface="UKIJ CJK"/>
                  <a:cs typeface="UKIJ CJK"/>
                </a:rPr>
                <a:t>中有冲突， 且不可能通过展望符解决！</a:t>
              </a:r>
              <a:endParaRPr lang="zh-CN" altLang="en-US" sz="1600" dirty="0">
                <a:latin typeface="UKIJ CJK"/>
                <a:cs typeface="UKIJ CJ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97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2562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语法分析树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8824" y="1000226"/>
            <a:ext cx="8685176" cy="520591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推导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过程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的图形表示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300" b="0" spc="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根结点</a:t>
            </a:r>
            <a:r>
              <a:rPr sz="23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的标号是文法</a:t>
            </a:r>
            <a:r>
              <a:rPr sz="23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</a:t>
            </a:r>
            <a:r>
              <a:rPr sz="2300" spc="-5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开始符</a:t>
            </a:r>
            <a:endParaRPr sz="23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580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3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每个</a:t>
            </a:r>
            <a:r>
              <a:rPr sz="2300" b="0" spc="1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叶子结</a:t>
            </a:r>
            <a:r>
              <a:rPr sz="2300" b="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点</a:t>
            </a:r>
            <a:r>
              <a:rPr sz="23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的标号是</a:t>
            </a:r>
            <a:r>
              <a:rPr lang="zh-CN" altLang="en-US" sz="23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非终结符、</a:t>
            </a:r>
            <a:r>
              <a:rPr sz="23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终结符</a:t>
            </a:r>
            <a:r>
              <a:rPr lang="zh-CN" altLang="en-US" sz="23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、</a:t>
            </a:r>
            <a:r>
              <a:rPr sz="23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或</a:t>
            </a:r>
            <a:r>
              <a:rPr sz="2300" spc="14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ε</a:t>
            </a:r>
            <a:endParaRPr sz="23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01065" lvl="1" indent="-440055">
              <a:lnSpc>
                <a:spcPct val="100000"/>
              </a:lnSpc>
              <a:spcBef>
                <a:spcPts val="57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3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每个</a:t>
            </a:r>
            <a:r>
              <a:rPr sz="2300" b="0" spc="1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内部结</a:t>
            </a:r>
            <a:r>
              <a:rPr sz="2300" b="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点</a:t>
            </a:r>
            <a:r>
              <a:rPr sz="23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的标号是非终结符</a:t>
            </a:r>
            <a:endParaRPr sz="23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57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3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每个内部结点表示某个产生式的一</a:t>
            </a:r>
            <a:r>
              <a:rPr sz="23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次</a:t>
            </a:r>
            <a:r>
              <a:rPr sz="2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应用</a:t>
            </a:r>
            <a:endParaRPr sz="23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1306830" lvl="2" indent="-403225">
              <a:lnSpc>
                <a:spcPct val="100000"/>
              </a:lnSpc>
              <a:spcBef>
                <a:spcPts val="509"/>
              </a:spcBef>
              <a:buClr>
                <a:srgbClr val="CC9900"/>
              </a:buClr>
              <a:buSzPct val="60000"/>
              <a:buFont typeface="Times New Roman"/>
              <a:buChar char="•"/>
              <a:tabLst>
                <a:tab pos="1306195" algn="l"/>
                <a:tab pos="1307465" algn="l"/>
              </a:tabLst>
            </a:pPr>
            <a:r>
              <a:rPr sz="20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结点的标号为产生式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</a:t>
            </a:r>
            <a:r>
              <a:rPr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头</a:t>
            </a:r>
            <a:r>
              <a:rPr sz="2000" spc="-1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，</a:t>
            </a:r>
            <a:r>
              <a:rPr sz="20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其子</a:t>
            </a:r>
            <a:r>
              <a:rPr sz="2000" spc="-1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结</a:t>
            </a:r>
            <a:r>
              <a:rPr sz="20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点从</a:t>
            </a:r>
            <a:r>
              <a:rPr sz="2000" spc="-1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左</a:t>
            </a:r>
            <a:r>
              <a:rPr sz="20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到右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对应</a:t>
            </a:r>
            <a:r>
              <a:rPr sz="20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产生</a:t>
            </a:r>
            <a:r>
              <a:rPr sz="2000" spc="-1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式</a:t>
            </a:r>
            <a:r>
              <a:rPr sz="20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</a:t>
            </a:r>
            <a:r>
              <a:rPr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体</a:t>
            </a:r>
            <a:endParaRPr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0375" indent="-448309">
              <a:lnSpc>
                <a:spcPct val="100000"/>
              </a:lnSpc>
              <a:spcBef>
                <a:spcPts val="615"/>
              </a:spcBef>
              <a:buClr>
                <a:srgbClr val="CC9900"/>
              </a:buClr>
              <a:buSzPct val="69642"/>
              <a:buFont typeface="Times New Roman"/>
              <a:buChar char="•"/>
              <a:tabLst>
                <a:tab pos="460375" algn="l"/>
                <a:tab pos="461009" algn="l"/>
              </a:tabLst>
            </a:pPr>
            <a:endParaRPr lang="en-US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1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树的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所有叶子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组成</a:t>
            </a:r>
            <a:r>
              <a:rPr sz="2800" spc="-1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</a:t>
            </a:r>
            <a:r>
              <a:rPr sz="2800" spc="-5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序列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是根</a:t>
            </a:r>
            <a:r>
              <a:rPr 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开始符</a:t>
            </a:r>
            <a:r>
              <a:rPr 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)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的一</a:t>
            </a:r>
            <a:r>
              <a:rPr sz="280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个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句型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0375" indent="-448309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Times New Roman"/>
              <a:buChar char="•"/>
              <a:tabLst>
                <a:tab pos="460375" algn="l"/>
                <a:tab pos="461009" algn="l"/>
              </a:tabLst>
            </a:pPr>
            <a:endParaRPr lang="en-US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推导侧重描述程序是如何生成的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(how to produce)</a:t>
            </a:r>
          </a:p>
          <a:p>
            <a:pPr marL="12066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tabLst>
                <a:tab pos="460375" algn="l"/>
                <a:tab pos="461009" algn="l"/>
              </a:tabLst>
            </a:pPr>
            <a:r>
              <a:rPr 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   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解析树侧重描述程序的结构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(structure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545A9AE-6B53-8347-1EFE-6765F39446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16</a:t>
            </a:fld>
            <a:endParaRPr lang="en-US" altLang="zh-CN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9033B835-6256-EE72-C35E-C430779BF8C3}"/>
              </a:ext>
            </a:extLst>
          </p:cNvPr>
          <p:cNvSpPr/>
          <p:nvPr/>
        </p:nvSpPr>
        <p:spPr>
          <a:xfrm>
            <a:off x="7239000" y="2412522"/>
            <a:ext cx="1790700" cy="3641803"/>
          </a:xfrm>
          <a:custGeom>
            <a:avLst/>
            <a:gdLst>
              <a:gd name="connsiteX0" fmla="*/ 0 w 1790700"/>
              <a:gd name="connsiteY0" fmla="*/ 0 h 3641803"/>
              <a:gd name="connsiteX1" fmla="*/ 614807 w 1790700"/>
              <a:gd name="connsiteY1" fmla="*/ 0 h 3641803"/>
              <a:gd name="connsiteX2" fmla="*/ 1175893 w 1790700"/>
              <a:gd name="connsiteY2" fmla="*/ 0 h 3641803"/>
              <a:gd name="connsiteX3" fmla="*/ 1790700 w 1790700"/>
              <a:gd name="connsiteY3" fmla="*/ 0 h 3641803"/>
              <a:gd name="connsiteX4" fmla="*/ 1790700 w 1790700"/>
              <a:gd name="connsiteY4" fmla="*/ 497713 h 3641803"/>
              <a:gd name="connsiteX5" fmla="*/ 1790700 w 1790700"/>
              <a:gd name="connsiteY5" fmla="*/ 1031844 h 3641803"/>
              <a:gd name="connsiteX6" fmla="*/ 1790700 w 1790700"/>
              <a:gd name="connsiteY6" fmla="*/ 1711647 h 3641803"/>
              <a:gd name="connsiteX7" fmla="*/ 1790700 w 1790700"/>
              <a:gd name="connsiteY7" fmla="*/ 2245779 h 3641803"/>
              <a:gd name="connsiteX8" fmla="*/ 1790700 w 1790700"/>
              <a:gd name="connsiteY8" fmla="*/ 2925582 h 3641803"/>
              <a:gd name="connsiteX9" fmla="*/ 1790700 w 1790700"/>
              <a:gd name="connsiteY9" fmla="*/ 3641803 h 3641803"/>
              <a:gd name="connsiteX10" fmla="*/ 1175893 w 1790700"/>
              <a:gd name="connsiteY10" fmla="*/ 3641803 h 3641803"/>
              <a:gd name="connsiteX11" fmla="*/ 596900 w 1790700"/>
              <a:gd name="connsiteY11" fmla="*/ 3641803 h 3641803"/>
              <a:gd name="connsiteX12" fmla="*/ 0 w 1790700"/>
              <a:gd name="connsiteY12" fmla="*/ 3641803 h 3641803"/>
              <a:gd name="connsiteX13" fmla="*/ 0 w 1790700"/>
              <a:gd name="connsiteY13" fmla="*/ 2962000 h 3641803"/>
              <a:gd name="connsiteX14" fmla="*/ 0 w 1790700"/>
              <a:gd name="connsiteY14" fmla="*/ 2427869 h 3641803"/>
              <a:gd name="connsiteX15" fmla="*/ 0 w 1790700"/>
              <a:gd name="connsiteY15" fmla="*/ 1857320 h 3641803"/>
              <a:gd name="connsiteX16" fmla="*/ 0 w 1790700"/>
              <a:gd name="connsiteY16" fmla="*/ 1323188 h 3641803"/>
              <a:gd name="connsiteX17" fmla="*/ 0 w 1790700"/>
              <a:gd name="connsiteY17" fmla="*/ 643385 h 3641803"/>
              <a:gd name="connsiteX18" fmla="*/ 0 w 1790700"/>
              <a:gd name="connsiteY18" fmla="*/ 0 h 364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90700" h="3641803" fill="none" extrusionOk="0">
                <a:moveTo>
                  <a:pt x="0" y="0"/>
                </a:moveTo>
                <a:cubicBezTo>
                  <a:pt x="207746" y="8520"/>
                  <a:pt x="322535" y="13668"/>
                  <a:pt x="614807" y="0"/>
                </a:cubicBezTo>
                <a:cubicBezTo>
                  <a:pt x="907079" y="-13668"/>
                  <a:pt x="910068" y="-11067"/>
                  <a:pt x="1175893" y="0"/>
                </a:cubicBezTo>
                <a:cubicBezTo>
                  <a:pt x="1441718" y="11067"/>
                  <a:pt x="1566240" y="-30251"/>
                  <a:pt x="1790700" y="0"/>
                </a:cubicBezTo>
                <a:cubicBezTo>
                  <a:pt x="1788916" y="181853"/>
                  <a:pt x="1792183" y="343976"/>
                  <a:pt x="1790700" y="497713"/>
                </a:cubicBezTo>
                <a:cubicBezTo>
                  <a:pt x="1789217" y="651450"/>
                  <a:pt x="1794717" y="876156"/>
                  <a:pt x="1790700" y="1031844"/>
                </a:cubicBezTo>
                <a:cubicBezTo>
                  <a:pt x="1786683" y="1187532"/>
                  <a:pt x="1770601" y="1476797"/>
                  <a:pt x="1790700" y="1711647"/>
                </a:cubicBezTo>
                <a:cubicBezTo>
                  <a:pt x="1810799" y="1946497"/>
                  <a:pt x="1798936" y="2128516"/>
                  <a:pt x="1790700" y="2245779"/>
                </a:cubicBezTo>
                <a:cubicBezTo>
                  <a:pt x="1782464" y="2363042"/>
                  <a:pt x="1778044" y="2772156"/>
                  <a:pt x="1790700" y="2925582"/>
                </a:cubicBezTo>
                <a:cubicBezTo>
                  <a:pt x="1803356" y="3079008"/>
                  <a:pt x="1757655" y="3289668"/>
                  <a:pt x="1790700" y="3641803"/>
                </a:cubicBezTo>
                <a:cubicBezTo>
                  <a:pt x="1637054" y="3662878"/>
                  <a:pt x="1385286" y="3646887"/>
                  <a:pt x="1175893" y="3641803"/>
                </a:cubicBezTo>
                <a:cubicBezTo>
                  <a:pt x="966500" y="3636719"/>
                  <a:pt x="811373" y="3635262"/>
                  <a:pt x="596900" y="3641803"/>
                </a:cubicBezTo>
                <a:cubicBezTo>
                  <a:pt x="382427" y="3648344"/>
                  <a:pt x="297978" y="3627058"/>
                  <a:pt x="0" y="3641803"/>
                </a:cubicBezTo>
                <a:cubicBezTo>
                  <a:pt x="-10974" y="3487766"/>
                  <a:pt x="-20839" y="3254193"/>
                  <a:pt x="0" y="2962000"/>
                </a:cubicBezTo>
                <a:cubicBezTo>
                  <a:pt x="20839" y="2669807"/>
                  <a:pt x="18789" y="2608905"/>
                  <a:pt x="0" y="2427869"/>
                </a:cubicBezTo>
                <a:cubicBezTo>
                  <a:pt x="-18789" y="2246833"/>
                  <a:pt x="-16795" y="1994436"/>
                  <a:pt x="0" y="1857320"/>
                </a:cubicBezTo>
                <a:cubicBezTo>
                  <a:pt x="16795" y="1720204"/>
                  <a:pt x="1552" y="1443147"/>
                  <a:pt x="0" y="1323188"/>
                </a:cubicBezTo>
                <a:cubicBezTo>
                  <a:pt x="-1552" y="1203229"/>
                  <a:pt x="-22298" y="854890"/>
                  <a:pt x="0" y="643385"/>
                </a:cubicBezTo>
                <a:cubicBezTo>
                  <a:pt x="22298" y="431880"/>
                  <a:pt x="12521" y="275082"/>
                  <a:pt x="0" y="0"/>
                </a:cubicBezTo>
                <a:close/>
              </a:path>
              <a:path w="1790700" h="3641803" stroke="0" extrusionOk="0">
                <a:moveTo>
                  <a:pt x="0" y="0"/>
                </a:moveTo>
                <a:cubicBezTo>
                  <a:pt x="267319" y="-23596"/>
                  <a:pt x="337346" y="25314"/>
                  <a:pt x="614807" y="0"/>
                </a:cubicBezTo>
                <a:cubicBezTo>
                  <a:pt x="892268" y="-25314"/>
                  <a:pt x="932780" y="2301"/>
                  <a:pt x="1247521" y="0"/>
                </a:cubicBezTo>
                <a:cubicBezTo>
                  <a:pt x="1562262" y="-2301"/>
                  <a:pt x="1607399" y="-12872"/>
                  <a:pt x="1790700" y="0"/>
                </a:cubicBezTo>
                <a:cubicBezTo>
                  <a:pt x="1781785" y="238510"/>
                  <a:pt x="1773324" y="452580"/>
                  <a:pt x="1790700" y="606967"/>
                </a:cubicBezTo>
                <a:cubicBezTo>
                  <a:pt x="1808076" y="761354"/>
                  <a:pt x="1798200" y="1003096"/>
                  <a:pt x="1790700" y="1286770"/>
                </a:cubicBezTo>
                <a:cubicBezTo>
                  <a:pt x="1783200" y="1570444"/>
                  <a:pt x="1791298" y="1821265"/>
                  <a:pt x="1790700" y="1966574"/>
                </a:cubicBezTo>
                <a:cubicBezTo>
                  <a:pt x="1790102" y="2111883"/>
                  <a:pt x="1819139" y="2410545"/>
                  <a:pt x="1790700" y="2537123"/>
                </a:cubicBezTo>
                <a:cubicBezTo>
                  <a:pt x="1762261" y="2663701"/>
                  <a:pt x="1792389" y="2856764"/>
                  <a:pt x="1790700" y="3107672"/>
                </a:cubicBezTo>
                <a:cubicBezTo>
                  <a:pt x="1789011" y="3358580"/>
                  <a:pt x="1772292" y="3472259"/>
                  <a:pt x="1790700" y="3641803"/>
                </a:cubicBezTo>
                <a:cubicBezTo>
                  <a:pt x="1636056" y="3640695"/>
                  <a:pt x="1349126" y="3653480"/>
                  <a:pt x="1211707" y="3641803"/>
                </a:cubicBezTo>
                <a:cubicBezTo>
                  <a:pt x="1074288" y="3630126"/>
                  <a:pt x="795483" y="3644097"/>
                  <a:pt x="632714" y="3641803"/>
                </a:cubicBezTo>
                <a:cubicBezTo>
                  <a:pt x="469945" y="3639509"/>
                  <a:pt x="151178" y="3663741"/>
                  <a:pt x="0" y="3641803"/>
                </a:cubicBezTo>
                <a:cubicBezTo>
                  <a:pt x="-15801" y="3466276"/>
                  <a:pt x="-3178" y="3335440"/>
                  <a:pt x="0" y="3144090"/>
                </a:cubicBezTo>
                <a:cubicBezTo>
                  <a:pt x="3178" y="2952740"/>
                  <a:pt x="8489" y="2746217"/>
                  <a:pt x="0" y="2464287"/>
                </a:cubicBezTo>
                <a:cubicBezTo>
                  <a:pt x="-8489" y="2182357"/>
                  <a:pt x="-8431" y="2085648"/>
                  <a:pt x="0" y="1930156"/>
                </a:cubicBezTo>
                <a:cubicBezTo>
                  <a:pt x="8431" y="1774664"/>
                  <a:pt x="-2999" y="1538330"/>
                  <a:pt x="0" y="1396024"/>
                </a:cubicBezTo>
                <a:cubicBezTo>
                  <a:pt x="2999" y="1253718"/>
                  <a:pt x="4785" y="1015855"/>
                  <a:pt x="0" y="716221"/>
                </a:cubicBezTo>
                <a:cubicBezTo>
                  <a:pt x="-4785" y="416587"/>
                  <a:pt x="9302" y="25539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74641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169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二义性文法的使用</a:t>
            </a:r>
          </a:p>
        </p:txBody>
      </p:sp>
      <p:grpSp>
        <p:nvGrpSpPr>
          <p:cNvPr id="49" name="object 40">
            <a:extLst>
              <a:ext uri="{FF2B5EF4-FFF2-40B4-BE49-F238E27FC236}">
                <a16:creationId xmlns:a16="http://schemas.microsoft.com/office/drawing/2014/main" id="{F2EAE0A6-4340-F81C-5993-FDD4DB8A2528}"/>
              </a:ext>
            </a:extLst>
          </p:cNvPr>
          <p:cNvGrpSpPr/>
          <p:nvPr/>
        </p:nvGrpSpPr>
        <p:grpSpPr>
          <a:xfrm>
            <a:off x="7499604" y="2640613"/>
            <a:ext cx="1310005" cy="1306830"/>
            <a:chOff x="8177669" y="1901951"/>
            <a:chExt cx="1310005" cy="1306830"/>
          </a:xfrm>
        </p:grpSpPr>
        <p:sp>
          <p:nvSpPr>
            <p:cNvPr id="50" name="object 41">
              <a:extLst>
                <a:ext uri="{FF2B5EF4-FFF2-40B4-BE49-F238E27FC236}">
                  <a16:creationId xmlns:a16="http://schemas.microsoft.com/office/drawing/2014/main" id="{E3053049-4FFF-575D-CCE7-C12554E850D8}"/>
                </a:ext>
              </a:extLst>
            </p:cNvPr>
            <p:cNvSpPr/>
            <p:nvPr/>
          </p:nvSpPr>
          <p:spPr>
            <a:xfrm>
              <a:off x="8183765" y="1908047"/>
              <a:ext cx="1297305" cy="1294130"/>
            </a:xfrm>
            <a:custGeom>
              <a:avLst/>
              <a:gdLst/>
              <a:ahLst/>
              <a:cxnLst/>
              <a:rect l="l" t="t" r="r" b="b"/>
              <a:pathLst>
                <a:path w="1297304" h="1294130">
                  <a:moveTo>
                    <a:pt x="1296924" y="1293876"/>
                  </a:moveTo>
                  <a:lnTo>
                    <a:pt x="1296924" y="0"/>
                  </a:lnTo>
                  <a:lnTo>
                    <a:pt x="0" y="0"/>
                  </a:lnTo>
                  <a:lnTo>
                    <a:pt x="0" y="1293876"/>
                  </a:lnTo>
                  <a:lnTo>
                    <a:pt x="1296924" y="1293876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2">
              <a:extLst>
                <a:ext uri="{FF2B5EF4-FFF2-40B4-BE49-F238E27FC236}">
                  <a16:creationId xmlns:a16="http://schemas.microsoft.com/office/drawing/2014/main" id="{64F763FF-75EA-89C7-F3BD-BEBA4B43D9E2}"/>
                </a:ext>
              </a:extLst>
            </p:cNvPr>
            <p:cNvSpPr/>
            <p:nvPr/>
          </p:nvSpPr>
          <p:spPr>
            <a:xfrm>
              <a:off x="8177669" y="1901951"/>
              <a:ext cx="1310005" cy="1306830"/>
            </a:xfrm>
            <a:custGeom>
              <a:avLst/>
              <a:gdLst/>
              <a:ahLst/>
              <a:cxnLst/>
              <a:rect l="l" t="t" r="r" b="b"/>
              <a:pathLst>
                <a:path w="1310004" h="1306830">
                  <a:moveTo>
                    <a:pt x="1309877" y="1306830"/>
                  </a:moveTo>
                  <a:lnTo>
                    <a:pt x="1309877" y="0"/>
                  </a:lnTo>
                  <a:lnTo>
                    <a:pt x="0" y="0"/>
                  </a:lnTo>
                  <a:lnTo>
                    <a:pt x="0" y="1306830"/>
                  </a:lnTo>
                  <a:lnTo>
                    <a:pt x="6096" y="1306830"/>
                  </a:lnTo>
                  <a:lnTo>
                    <a:pt x="6096" y="12954"/>
                  </a:lnTo>
                  <a:lnTo>
                    <a:pt x="12954" y="6096"/>
                  </a:lnTo>
                  <a:lnTo>
                    <a:pt x="12954" y="12954"/>
                  </a:lnTo>
                  <a:lnTo>
                    <a:pt x="1296924" y="12954"/>
                  </a:lnTo>
                  <a:lnTo>
                    <a:pt x="1296924" y="6096"/>
                  </a:lnTo>
                  <a:lnTo>
                    <a:pt x="1303007" y="12954"/>
                  </a:lnTo>
                  <a:lnTo>
                    <a:pt x="1303007" y="1306830"/>
                  </a:lnTo>
                  <a:lnTo>
                    <a:pt x="1309877" y="1306830"/>
                  </a:lnTo>
                  <a:close/>
                </a:path>
                <a:path w="1310004" h="1306830">
                  <a:moveTo>
                    <a:pt x="12954" y="12954"/>
                  </a:moveTo>
                  <a:lnTo>
                    <a:pt x="12954" y="6096"/>
                  </a:lnTo>
                  <a:lnTo>
                    <a:pt x="6096" y="12954"/>
                  </a:lnTo>
                  <a:lnTo>
                    <a:pt x="12954" y="12954"/>
                  </a:lnTo>
                  <a:close/>
                </a:path>
                <a:path w="1310004" h="1306830">
                  <a:moveTo>
                    <a:pt x="12954" y="1293876"/>
                  </a:moveTo>
                  <a:lnTo>
                    <a:pt x="12954" y="12954"/>
                  </a:lnTo>
                  <a:lnTo>
                    <a:pt x="6096" y="12954"/>
                  </a:lnTo>
                  <a:lnTo>
                    <a:pt x="6096" y="1293876"/>
                  </a:lnTo>
                  <a:lnTo>
                    <a:pt x="12954" y="1293876"/>
                  </a:lnTo>
                  <a:close/>
                </a:path>
                <a:path w="1310004" h="1306830">
                  <a:moveTo>
                    <a:pt x="1303007" y="1293876"/>
                  </a:moveTo>
                  <a:lnTo>
                    <a:pt x="6096" y="1293876"/>
                  </a:lnTo>
                  <a:lnTo>
                    <a:pt x="12954" y="1299972"/>
                  </a:lnTo>
                  <a:lnTo>
                    <a:pt x="12954" y="1306830"/>
                  </a:lnTo>
                  <a:lnTo>
                    <a:pt x="1296924" y="1306830"/>
                  </a:lnTo>
                  <a:lnTo>
                    <a:pt x="1296924" y="1299972"/>
                  </a:lnTo>
                  <a:lnTo>
                    <a:pt x="1303007" y="1293876"/>
                  </a:lnTo>
                  <a:close/>
                </a:path>
                <a:path w="1310004" h="1306830">
                  <a:moveTo>
                    <a:pt x="12954" y="1306830"/>
                  </a:moveTo>
                  <a:lnTo>
                    <a:pt x="12954" y="1299972"/>
                  </a:lnTo>
                  <a:lnTo>
                    <a:pt x="6096" y="1293876"/>
                  </a:lnTo>
                  <a:lnTo>
                    <a:pt x="6096" y="1306830"/>
                  </a:lnTo>
                  <a:lnTo>
                    <a:pt x="12954" y="1306830"/>
                  </a:lnTo>
                  <a:close/>
                </a:path>
                <a:path w="1310004" h="1306830">
                  <a:moveTo>
                    <a:pt x="1303007" y="12954"/>
                  </a:moveTo>
                  <a:lnTo>
                    <a:pt x="1296924" y="6096"/>
                  </a:lnTo>
                  <a:lnTo>
                    <a:pt x="1296924" y="12954"/>
                  </a:lnTo>
                  <a:lnTo>
                    <a:pt x="1303007" y="12954"/>
                  </a:lnTo>
                  <a:close/>
                </a:path>
                <a:path w="1310004" h="1306830">
                  <a:moveTo>
                    <a:pt x="1303007" y="1293876"/>
                  </a:moveTo>
                  <a:lnTo>
                    <a:pt x="1303007" y="12954"/>
                  </a:lnTo>
                  <a:lnTo>
                    <a:pt x="1296924" y="12954"/>
                  </a:lnTo>
                  <a:lnTo>
                    <a:pt x="1296924" y="1293876"/>
                  </a:lnTo>
                  <a:lnTo>
                    <a:pt x="1303007" y="1293876"/>
                  </a:lnTo>
                  <a:close/>
                </a:path>
                <a:path w="1310004" h="1306830">
                  <a:moveTo>
                    <a:pt x="1303007" y="1306830"/>
                  </a:moveTo>
                  <a:lnTo>
                    <a:pt x="1303007" y="1293876"/>
                  </a:lnTo>
                  <a:lnTo>
                    <a:pt x="1296924" y="1299972"/>
                  </a:lnTo>
                  <a:lnTo>
                    <a:pt x="1296924" y="1306830"/>
                  </a:lnTo>
                  <a:lnTo>
                    <a:pt x="1303007" y="130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43">
            <a:extLst>
              <a:ext uri="{FF2B5EF4-FFF2-40B4-BE49-F238E27FC236}">
                <a16:creationId xmlns:a16="http://schemas.microsoft.com/office/drawing/2014/main" id="{1EE0979B-1C6D-8FDE-9B92-172CDA15F740}"/>
              </a:ext>
            </a:extLst>
          </p:cNvPr>
          <p:cNvSpPr txBox="1"/>
          <p:nvPr/>
        </p:nvSpPr>
        <p:spPr>
          <a:xfrm>
            <a:off x="7505700" y="2646710"/>
            <a:ext cx="1297305" cy="1206741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2000" i="1" dirty="0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sz="1950" i="1" baseline="-21367" dirty="0">
                <a:solidFill>
                  <a:srgbClr val="C00000"/>
                </a:solidFill>
                <a:latin typeface="Times New Roman"/>
                <a:cs typeface="Times New Roman"/>
              </a:rPr>
              <a:t>7</a:t>
            </a: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:</a:t>
            </a:r>
          </a:p>
          <a:p>
            <a:pPr marL="90805" marR="209550" algn="just">
              <a:lnSpc>
                <a:spcPct val="100000"/>
              </a:lnSpc>
            </a:pPr>
            <a:r>
              <a:rPr sz="18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E→E+E</a:t>
            </a:r>
            <a:r>
              <a:rPr lang="en-US"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·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4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E→E</a:t>
            </a:r>
            <a:r>
              <a:rPr sz="1800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·</a:t>
            </a:r>
            <a:r>
              <a:rPr sz="1800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+E </a:t>
            </a:r>
            <a:r>
              <a:rPr sz="1800" i="1" spc="-4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E→E</a:t>
            </a:r>
            <a:r>
              <a:rPr sz="1800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·</a:t>
            </a:r>
            <a:r>
              <a:rPr sz="1800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*E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55" name="object 46">
            <a:extLst>
              <a:ext uri="{FF2B5EF4-FFF2-40B4-BE49-F238E27FC236}">
                <a16:creationId xmlns:a16="http://schemas.microsoft.com/office/drawing/2014/main" id="{4C910B6E-99F8-192D-F87B-9D4D57C3E64B}"/>
              </a:ext>
            </a:extLst>
          </p:cNvPr>
          <p:cNvGrpSpPr/>
          <p:nvPr/>
        </p:nvGrpSpPr>
        <p:grpSpPr>
          <a:xfrm>
            <a:off x="7509498" y="4377212"/>
            <a:ext cx="1309370" cy="1305560"/>
            <a:chOff x="8187563" y="3638550"/>
            <a:chExt cx="1309370" cy="1305560"/>
          </a:xfrm>
        </p:grpSpPr>
        <p:sp>
          <p:nvSpPr>
            <p:cNvPr id="56" name="object 47">
              <a:extLst>
                <a:ext uri="{FF2B5EF4-FFF2-40B4-BE49-F238E27FC236}">
                  <a16:creationId xmlns:a16="http://schemas.microsoft.com/office/drawing/2014/main" id="{C82FC68E-D70E-EB47-37E2-2C1BC6DC7D4F}"/>
                </a:ext>
              </a:extLst>
            </p:cNvPr>
            <p:cNvSpPr/>
            <p:nvPr/>
          </p:nvSpPr>
          <p:spPr>
            <a:xfrm>
              <a:off x="8193671" y="3644645"/>
              <a:ext cx="1297305" cy="1292860"/>
            </a:xfrm>
            <a:custGeom>
              <a:avLst/>
              <a:gdLst/>
              <a:ahLst/>
              <a:cxnLst/>
              <a:rect l="l" t="t" r="r" b="b"/>
              <a:pathLst>
                <a:path w="1297304" h="1292860">
                  <a:moveTo>
                    <a:pt x="1296924" y="1292352"/>
                  </a:moveTo>
                  <a:lnTo>
                    <a:pt x="1296924" y="0"/>
                  </a:lnTo>
                  <a:lnTo>
                    <a:pt x="0" y="0"/>
                  </a:lnTo>
                  <a:lnTo>
                    <a:pt x="0" y="1292352"/>
                  </a:lnTo>
                  <a:lnTo>
                    <a:pt x="1296924" y="1292352"/>
                  </a:lnTo>
                  <a:close/>
                </a:path>
              </a:pathLst>
            </a:custGeom>
            <a:solidFill>
              <a:srgbClr val="B5CE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8">
              <a:extLst>
                <a:ext uri="{FF2B5EF4-FFF2-40B4-BE49-F238E27FC236}">
                  <a16:creationId xmlns:a16="http://schemas.microsoft.com/office/drawing/2014/main" id="{78F32E4E-C46A-915F-56D2-48CFB2027D6B}"/>
                </a:ext>
              </a:extLst>
            </p:cNvPr>
            <p:cNvSpPr/>
            <p:nvPr/>
          </p:nvSpPr>
          <p:spPr>
            <a:xfrm>
              <a:off x="8187563" y="3638550"/>
              <a:ext cx="1309370" cy="1305560"/>
            </a:xfrm>
            <a:custGeom>
              <a:avLst/>
              <a:gdLst/>
              <a:ahLst/>
              <a:cxnLst/>
              <a:rect l="l" t="t" r="r" b="b"/>
              <a:pathLst>
                <a:path w="1309370" h="1305560">
                  <a:moveTo>
                    <a:pt x="1309116" y="1305305"/>
                  </a:moveTo>
                  <a:lnTo>
                    <a:pt x="1309116" y="0"/>
                  </a:lnTo>
                  <a:lnTo>
                    <a:pt x="0" y="0"/>
                  </a:lnTo>
                  <a:lnTo>
                    <a:pt x="0" y="1305305"/>
                  </a:lnTo>
                  <a:lnTo>
                    <a:pt x="6108" y="1305305"/>
                  </a:lnTo>
                  <a:lnTo>
                    <a:pt x="6108" y="12953"/>
                  </a:lnTo>
                  <a:lnTo>
                    <a:pt x="12204" y="6096"/>
                  </a:lnTo>
                  <a:lnTo>
                    <a:pt x="12204" y="12953"/>
                  </a:lnTo>
                  <a:lnTo>
                    <a:pt x="1296936" y="12953"/>
                  </a:lnTo>
                  <a:lnTo>
                    <a:pt x="1296936" y="6096"/>
                  </a:lnTo>
                  <a:lnTo>
                    <a:pt x="1303032" y="12953"/>
                  </a:lnTo>
                  <a:lnTo>
                    <a:pt x="1303032" y="1305305"/>
                  </a:lnTo>
                  <a:lnTo>
                    <a:pt x="1309116" y="1305305"/>
                  </a:lnTo>
                  <a:close/>
                </a:path>
                <a:path w="1309370" h="1305560">
                  <a:moveTo>
                    <a:pt x="12204" y="12953"/>
                  </a:moveTo>
                  <a:lnTo>
                    <a:pt x="12204" y="6096"/>
                  </a:lnTo>
                  <a:lnTo>
                    <a:pt x="6108" y="12953"/>
                  </a:lnTo>
                  <a:lnTo>
                    <a:pt x="12204" y="12953"/>
                  </a:lnTo>
                  <a:close/>
                </a:path>
                <a:path w="1309370" h="1305560">
                  <a:moveTo>
                    <a:pt x="12204" y="1292352"/>
                  </a:moveTo>
                  <a:lnTo>
                    <a:pt x="12204" y="12953"/>
                  </a:lnTo>
                  <a:lnTo>
                    <a:pt x="6108" y="12953"/>
                  </a:lnTo>
                  <a:lnTo>
                    <a:pt x="6108" y="1292352"/>
                  </a:lnTo>
                  <a:lnTo>
                    <a:pt x="12204" y="1292352"/>
                  </a:lnTo>
                  <a:close/>
                </a:path>
                <a:path w="1309370" h="1305560">
                  <a:moveTo>
                    <a:pt x="1303032" y="1292352"/>
                  </a:moveTo>
                  <a:lnTo>
                    <a:pt x="6108" y="1292352"/>
                  </a:lnTo>
                  <a:lnTo>
                    <a:pt x="12204" y="1298448"/>
                  </a:lnTo>
                  <a:lnTo>
                    <a:pt x="12204" y="1305305"/>
                  </a:lnTo>
                  <a:lnTo>
                    <a:pt x="1296936" y="1305305"/>
                  </a:lnTo>
                  <a:lnTo>
                    <a:pt x="1296936" y="1298448"/>
                  </a:lnTo>
                  <a:lnTo>
                    <a:pt x="1303032" y="1292352"/>
                  </a:lnTo>
                  <a:close/>
                </a:path>
                <a:path w="1309370" h="1305560">
                  <a:moveTo>
                    <a:pt x="12204" y="1305305"/>
                  </a:moveTo>
                  <a:lnTo>
                    <a:pt x="12204" y="1298448"/>
                  </a:lnTo>
                  <a:lnTo>
                    <a:pt x="6108" y="1292352"/>
                  </a:lnTo>
                  <a:lnTo>
                    <a:pt x="6108" y="1305305"/>
                  </a:lnTo>
                  <a:lnTo>
                    <a:pt x="12204" y="1305305"/>
                  </a:lnTo>
                  <a:close/>
                </a:path>
                <a:path w="1309370" h="1305560">
                  <a:moveTo>
                    <a:pt x="1303032" y="12953"/>
                  </a:moveTo>
                  <a:lnTo>
                    <a:pt x="1296936" y="6096"/>
                  </a:lnTo>
                  <a:lnTo>
                    <a:pt x="1296936" y="12953"/>
                  </a:lnTo>
                  <a:lnTo>
                    <a:pt x="1303032" y="12953"/>
                  </a:lnTo>
                  <a:close/>
                </a:path>
                <a:path w="1309370" h="1305560">
                  <a:moveTo>
                    <a:pt x="1303032" y="1292352"/>
                  </a:moveTo>
                  <a:lnTo>
                    <a:pt x="1303032" y="12953"/>
                  </a:lnTo>
                  <a:lnTo>
                    <a:pt x="1296936" y="12953"/>
                  </a:lnTo>
                  <a:lnTo>
                    <a:pt x="1296936" y="1292352"/>
                  </a:lnTo>
                  <a:lnTo>
                    <a:pt x="1303032" y="1292352"/>
                  </a:lnTo>
                  <a:close/>
                </a:path>
                <a:path w="1309370" h="1305560">
                  <a:moveTo>
                    <a:pt x="1303032" y="1305305"/>
                  </a:moveTo>
                  <a:lnTo>
                    <a:pt x="1303032" y="1292352"/>
                  </a:lnTo>
                  <a:lnTo>
                    <a:pt x="1296936" y="1298448"/>
                  </a:lnTo>
                  <a:lnTo>
                    <a:pt x="1296936" y="1305305"/>
                  </a:lnTo>
                  <a:lnTo>
                    <a:pt x="1303032" y="1305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49">
            <a:extLst>
              <a:ext uri="{FF2B5EF4-FFF2-40B4-BE49-F238E27FC236}">
                <a16:creationId xmlns:a16="http://schemas.microsoft.com/office/drawing/2014/main" id="{9C29E60C-892E-A5EE-73A5-15028459E0F0}"/>
              </a:ext>
            </a:extLst>
          </p:cNvPr>
          <p:cNvSpPr txBox="1"/>
          <p:nvPr/>
        </p:nvSpPr>
        <p:spPr>
          <a:xfrm>
            <a:off x="7515606" y="4383308"/>
            <a:ext cx="1297305" cy="1206741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0"/>
              </a:spcBef>
            </a:pPr>
            <a:r>
              <a:rPr sz="2000" i="1" dirty="0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sz="1950" i="1" baseline="-21367" dirty="0">
                <a:solidFill>
                  <a:srgbClr val="C00000"/>
                </a:solidFill>
                <a:latin typeface="Times New Roman"/>
                <a:cs typeface="Times New Roman"/>
              </a:rPr>
              <a:t>8</a:t>
            </a: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:</a:t>
            </a:r>
          </a:p>
          <a:p>
            <a:pPr marL="90170" marR="210820" algn="just">
              <a:lnSpc>
                <a:spcPct val="100000"/>
              </a:lnSpc>
            </a:pPr>
            <a:r>
              <a:rPr sz="18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E→E*E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· </a:t>
            </a:r>
            <a:r>
              <a:rPr sz="2000" i="1" spc="-4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spc="110" dirty="0">
                <a:solidFill>
                  <a:srgbClr val="FF0000"/>
                </a:solidFill>
                <a:latin typeface="Times New Roman"/>
                <a:cs typeface="Times New Roman"/>
              </a:rPr>
              <a:t>E→E·</a:t>
            </a:r>
            <a:r>
              <a:rPr sz="1800" i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+E </a:t>
            </a:r>
            <a:r>
              <a:rPr sz="1800" i="1" spc="-4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spc="110" dirty="0">
                <a:solidFill>
                  <a:srgbClr val="FF0000"/>
                </a:solidFill>
                <a:latin typeface="Times New Roman"/>
                <a:cs typeface="Times New Roman"/>
              </a:rPr>
              <a:t>E→E·</a:t>
            </a:r>
            <a:r>
              <a:rPr sz="1800" i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*E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91152651-8D6F-077C-374D-FE1F91FC3530}"/>
              </a:ext>
            </a:extLst>
          </p:cNvPr>
          <p:cNvSpPr txBox="1"/>
          <p:nvPr/>
        </p:nvSpPr>
        <p:spPr>
          <a:xfrm>
            <a:off x="762000" y="2031522"/>
            <a:ext cx="7155180" cy="395685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sz="2400" spc="-5" dirty="0">
                <a:solidFill>
                  <a:srgbClr val="292929"/>
                </a:solidFill>
                <a:latin typeface="UKIJ CJK"/>
                <a:cs typeface="UKIJ CJK"/>
              </a:rPr>
              <a:t>当栈顶状态</a:t>
            </a:r>
            <a:r>
              <a:rPr sz="2400" spc="-15" dirty="0">
                <a:solidFill>
                  <a:srgbClr val="292929"/>
                </a:solidFill>
                <a:latin typeface="UKIJ CJK"/>
                <a:cs typeface="UKIJ CJK"/>
              </a:rPr>
              <a:t>为</a:t>
            </a:r>
            <a:r>
              <a:rPr sz="2400" dirty="0">
                <a:solidFill>
                  <a:srgbClr val="292929"/>
                </a:solidFill>
                <a:latin typeface="Times New Roman"/>
                <a:cs typeface="Times New Roman"/>
              </a:rPr>
              <a:t>7</a:t>
            </a:r>
            <a:r>
              <a:rPr sz="2400" spc="-5" dirty="0">
                <a:solidFill>
                  <a:srgbClr val="292929"/>
                </a:solidFill>
                <a:latin typeface="UKIJ CJK"/>
                <a:cs typeface="UKIJ CJK"/>
              </a:rPr>
              <a:t>时，表明</a:t>
            </a:r>
            <a:endParaRPr sz="2400" dirty="0">
              <a:latin typeface="UKIJ CJK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sz="2000" spc="-5" dirty="0" err="1">
                <a:solidFill>
                  <a:srgbClr val="292929"/>
                </a:solidFill>
                <a:latin typeface="UKIJ CJK"/>
                <a:cs typeface="UKIJ CJK"/>
              </a:rPr>
              <a:t>栈中状态序列对应的文法符号序列为</a:t>
            </a:r>
            <a:r>
              <a:rPr sz="2000" dirty="0">
                <a:solidFill>
                  <a:srgbClr val="292929"/>
                </a:solidFill>
                <a:latin typeface="UKIJ CJK"/>
                <a:cs typeface="UKIJ CJK"/>
              </a:rPr>
              <a:t>：</a:t>
            </a:r>
            <a:endParaRPr lang="en-US" sz="2000" dirty="0">
              <a:solidFill>
                <a:srgbClr val="292929"/>
              </a:solidFill>
              <a:latin typeface="UKIJ CJK"/>
              <a:cs typeface="UKIJ CJK"/>
            </a:endParaRPr>
          </a:p>
          <a:p>
            <a:pPr marL="461010" lvl="1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tabLst>
                <a:tab pos="901065" algn="l"/>
                <a:tab pos="901700" algn="l"/>
              </a:tabLst>
            </a:pPr>
            <a:r>
              <a:rPr lang="en-US" sz="2000" dirty="0">
                <a:solidFill>
                  <a:srgbClr val="292929"/>
                </a:solidFill>
                <a:latin typeface="UKIJ CJK"/>
                <a:cs typeface="Times New Roman"/>
              </a:rPr>
              <a:t>                      </a:t>
            </a:r>
            <a:r>
              <a:rPr sz="2000" dirty="0">
                <a:solidFill>
                  <a:srgbClr val="292929"/>
                </a:solidFill>
                <a:latin typeface="Times New Roman"/>
                <a:cs typeface="Times New Roman"/>
              </a:rPr>
              <a:t>…</a:t>
            </a:r>
            <a:r>
              <a:rPr sz="2000" spc="-2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292929"/>
                </a:solidFill>
                <a:latin typeface="Times New Roman"/>
                <a:cs typeface="Times New Roman"/>
              </a:rPr>
              <a:t>E</a:t>
            </a:r>
            <a:r>
              <a:rPr sz="2000" i="1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Times New Roman"/>
                <a:cs typeface="Times New Roman"/>
              </a:rPr>
              <a:t>+</a:t>
            </a:r>
            <a:r>
              <a:rPr sz="2000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292929"/>
                </a:solidFill>
                <a:latin typeface="Times New Roman"/>
                <a:cs typeface="Times New Roman"/>
              </a:rPr>
              <a:t>E</a:t>
            </a:r>
            <a:endParaRPr sz="2000" dirty="0">
              <a:latin typeface="Times New Roman"/>
              <a:cs typeface="Times New Roman"/>
            </a:endParaRPr>
          </a:p>
          <a:p>
            <a:pPr marL="803910" lvl="1" indent="-342900">
              <a:lnSpc>
                <a:spcPct val="100000"/>
              </a:lnSpc>
              <a:spcBef>
                <a:spcPts val="580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sz="2000" dirty="0" err="1">
                <a:solidFill>
                  <a:srgbClr val="292929"/>
                </a:solidFill>
                <a:latin typeface="UKIJ CJK"/>
                <a:cs typeface="UKIJ CJK"/>
              </a:rPr>
              <a:t>如果下一个符号为</a:t>
            </a:r>
            <a:r>
              <a:rPr lang="en-US" sz="2000" dirty="0">
                <a:solidFill>
                  <a:srgbClr val="292929"/>
                </a:solidFill>
                <a:latin typeface="UKIJ CJK"/>
                <a:cs typeface="UKIJ CJK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Times New Roman"/>
                <a:cs typeface="Times New Roman"/>
              </a:rPr>
              <a:t>+</a:t>
            </a:r>
            <a:r>
              <a:rPr lang="en-US" sz="2000" spc="-15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92929"/>
                </a:solidFill>
                <a:latin typeface="UKIJ CJK"/>
                <a:cs typeface="UKIJ CJK"/>
              </a:rPr>
              <a:t>或</a:t>
            </a:r>
            <a:r>
              <a:rPr lang="en-US" sz="2000" dirty="0">
                <a:solidFill>
                  <a:srgbClr val="292929"/>
                </a:solidFill>
                <a:latin typeface="UKIJ CJK"/>
                <a:cs typeface="UKIJ CJK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Times New Roman"/>
                <a:cs typeface="Times New Roman"/>
              </a:rPr>
              <a:t>*</a:t>
            </a:r>
            <a:r>
              <a:rPr sz="2000" spc="-135" dirty="0">
                <a:solidFill>
                  <a:srgbClr val="292929"/>
                </a:solidFill>
                <a:latin typeface="UKIJ CJK"/>
                <a:cs typeface="UKIJ CJK"/>
              </a:rPr>
              <a:t>，</a:t>
            </a:r>
            <a:r>
              <a:rPr sz="2000" dirty="0">
                <a:solidFill>
                  <a:srgbClr val="292929"/>
                </a:solidFill>
                <a:latin typeface="UKIJ CJK"/>
                <a:cs typeface="UKIJ CJK"/>
              </a:rPr>
              <a:t>移入还是归约？</a:t>
            </a:r>
            <a:endParaRPr sz="2000" dirty="0">
              <a:latin typeface="UKIJ CJK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sz="2400" spc="-5" dirty="0" err="1">
                <a:solidFill>
                  <a:srgbClr val="292929"/>
                </a:solidFill>
                <a:latin typeface="UKIJ CJK"/>
                <a:cs typeface="UKIJ CJK"/>
              </a:rPr>
              <a:t>如</a:t>
            </a:r>
            <a:r>
              <a:rPr sz="2400" spc="-10" dirty="0" err="1">
                <a:solidFill>
                  <a:srgbClr val="292929"/>
                </a:solidFill>
                <a:latin typeface="UKIJ CJK"/>
                <a:cs typeface="UKIJ CJK"/>
              </a:rPr>
              <a:t>果</a:t>
            </a:r>
            <a:r>
              <a:rPr sz="2400" spc="-315" dirty="0">
                <a:solidFill>
                  <a:srgbClr val="292929"/>
                </a:solidFill>
                <a:latin typeface="Times New Roman"/>
                <a:cs typeface="Times New Roman"/>
              </a:rPr>
              <a:t>*</a:t>
            </a:r>
            <a:r>
              <a:rPr lang="en-US" sz="2400" spc="-315" dirty="0">
                <a:solidFill>
                  <a:srgbClr val="292929"/>
                </a:solidFill>
                <a:latin typeface="Times New Roman"/>
                <a:cs typeface="Times New Roman"/>
              </a:rPr>
              <a:t>  </a:t>
            </a:r>
            <a:r>
              <a:rPr sz="2400" spc="-5" dirty="0" err="1">
                <a:solidFill>
                  <a:srgbClr val="292929"/>
                </a:solidFill>
                <a:latin typeface="UKIJ CJK"/>
                <a:cs typeface="UKIJ CJK"/>
              </a:rPr>
              <a:t>的</a:t>
            </a:r>
            <a:r>
              <a:rPr sz="2400" spc="-5" dirty="0" err="1">
                <a:solidFill>
                  <a:srgbClr val="C00000"/>
                </a:solidFill>
                <a:latin typeface="UKIJ CJK"/>
                <a:cs typeface="UKIJ CJK"/>
              </a:rPr>
              <a:t>优先级</a:t>
            </a:r>
            <a:r>
              <a:rPr sz="2400" spc="-5" dirty="0" err="1">
                <a:solidFill>
                  <a:srgbClr val="292929"/>
                </a:solidFill>
                <a:latin typeface="UKIJ CJK"/>
                <a:cs typeface="UKIJ CJK"/>
              </a:rPr>
              <a:t>大于</a:t>
            </a:r>
            <a:r>
              <a:rPr lang="en-US" sz="2400" spc="-5" dirty="0">
                <a:solidFill>
                  <a:srgbClr val="292929"/>
                </a:solidFill>
                <a:latin typeface="UKIJ CJK"/>
                <a:cs typeface="UKIJ CJK"/>
              </a:rPr>
              <a:t> </a:t>
            </a:r>
            <a:r>
              <a:rPr sz="2400" spc="-95" dirty="0">
                <a:solidFill>
                  <a:srgbClr val="292929"/>
                </a:solidFill>
                <a:latin typeface="Times New Roman"/>
                <a:cs typeface="Times New Roman"/>
              </a:rPr>
              <a:t>+</a:t>
            </a:r>
            <a:r>
              <a:rPr sz="2400" spc="-95" dirty="0">
                <a:solidFill>
                  <a:srgbClr val="292929"/>
                </a:solidFill>
                <a:latin typeface="UKIJ CJK"/>
                <a:cs typeface="UKIJ CJK"/>
              </a:rPr>
              <a:t>，</a:t>
            </a:r>
            <a:r>
              <a:rPr sz="2400" spc="-5" dirty="0">
                <a:solidFill>
                  <a:srgbClr val="292929"/>
                </a:solidFill>
                <a:latin typeface="UKIJ CJK"/>
                <a:cs typeface="UKIJ CJK"/>
              </a:rPr>
              <a:t>且</a:t>
            </a:r>
            <a:r>
              <a:rPr sz="2400" spc="-180" dirty="0">
                <a:solidFill>
                  <a:srgbClr val="292929"/>
                </a:solidFill>
                <a:latin typeface="Times New Roman"/>
                <a:cs typeface="Times New Roman"/>
              </a:rPr>
              <a:t>+</a:t>
            </a:r>
            <a:r>
              <a:rPr lang="en-US" sz="2400" spc="-18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spc="-5" dirty="0" err="1">
                <a:solidFill>
                  <a:srgbClr val="292929"/>
                </a:solidFill>
                <a:latin typeface="UKIJ CJK"/>
                <a:cs typeface="UKIJ CJK"/>
              </a:rPr>
              <a:t>是</a:t>
            </a:r>
            <a:r>
              <a:rPr sz="2400" spc="-5" dirty="0" err="1">
                <a:solidFill>
                  <a:srgbClr val="C00000"/>
                </a:solidFill>
                <a:latin typeface="UKIJ CJK"/>
                <a:cs typeface="UKIJ CJK"/>
              </a:rPr>
              <a:t>左结合</a:t>
            </a:r>
            <a:r>
              <a:rPr sz="2400" spc="-5" dirty="0" err="1">
                <a:solidFill>
                  <a:srgbClr val="292929"/>
                </a:solidFill>
                <a:latin typeface="UKIJ CJK"/>
                <a:cs typeface="UKIJ CJK"/>
              </a:rPr>
              <a:t>的</a:t>
            </a:r>
            <a:endParaRPr sz="2400" dirty="0">
              <a:latin typeface="UKIJ CJK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sz="2000" dirty="0">
                <a:solidFill>
                  <a:srgbClr val="0000FF"/>
                </a:solidFill>
                <a:latin typeface="UKIJ CJK"/>
                <a:cs typeface="UKIJ CJK"/>
              </a:rPr>
              <a:t>下一个符号为</a:t>
            </a:r>
            <a:r>
              <a:rPr sz="2000" spc="-270" dirty="0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r>
              <a:rPr sz="2000" dirty="0">
                <a:solidFill>
                  <a:srgbClr val="0000FF"/>
                </a:solidFill>
                <a:latin typeface="UKIJ CJK"/>
                <a:cs typeface="UKIJ CJK"/>
              </a:rPr>
              <a:t>时</a:t>
            </a:r>
            <a:r>
              <a:rPr sz="2000" dirty="0">
                <a:solidFill>
                  <a:srgbClr val="292929"/>
                </a:solidFill>
                <a:latin typeface="UKIJ CJK"/>
                <a:cs typeface="UKIJ CJK"/>
              </a:rPr>
              <a:t>，我们应该移入</a:t>
            </a:r>
            <a:r>
              <a:rPr sz="2000" spc="-270" dirty="0">
                <a:solidFill>
                  <a:srgbClr val="292929"/>
                </a:solidFill>
                <a:latin typeface="Times New Roman"/>
                <a:cs typeface="Times New Roman"/>
              </a:rPr>
              <a:t>*</a:t>
            </a:r>
            <a:endParaRPr sz="2000" dirty="0">
              <a:latin typeface="Times New Roman"/>
              <a:cs typeface="Times New Roman"/>
            </a:endParaRPr>
          </a:p>
          <a:p>
            <a:pPr marL="901065" lvl="1" indent="-440055">
              <a:lnSpc>
                <a:spcPct val="100000"/>
              </a:lnSpc>
              <a:spcBef>
                <a:spcPts val="580"/>
              </a:spcBef>
              <a:buClr>
                <a:srgbClr val="808080"/>
              </a:buClr>
              <a:buSzPct val="64583"/>
              <a:buFont typeface="Arial" panose="020B0604020202020204" pitchFamily="34" charset="0"/>
              <a:buChar char="•"/>
              <a:tabLst>
                <a:tab pos="901065" algn="l"/>
                <a:tab pos="901700" algn="l"/>
              </a:tabLst>
            </a:pPr>
            <a:r>
              <a:rPr sz="2000" dirty="0">
                <a:solidFill>
                  <a:srgbClr val="0000FF"/>
                </a:solidFill>
                <a:latin typeface="UKIJ CJK"/>
                <a:cs typeface="UKIJ CJK"/>
              </a:rPr>
              <a:t>下一个符号为</a:t>
            </a:r>
            <a:r>
              <a:rPr sz="2000" spc="-155" dirty="0">
                <a:solidFill>
                  <a:srgbClr val="0000FF"/>
                </a:solidFill>
                <a:latin typeface="Times New Roman"/>
                <a:cs typeface="Times New Roman"/>
              </a:rPr>
              <a:t>+</a:t>
            </a:r>
            <a:r>
              <a:rPr sz="2000" dirty="0">
                <a:solidFill>
                  <a:srgbClr val="0000FF"/>
                </a:solidFill>
                <a:latin typeface="UKIJ CJK"/>
                <a:cs typeface="UKIJ CJK"/>
              </a:rPr>
              <a:t>时</a:t>
            </a:r>
            <a:r>
              <a:rPr sz="2000" dirty="0">
                <a:solidFill>
                  <a:srgbClr val="292929"/>
                </a:solidFill>
                <a:latin typeface="UKIJ CJK"/>
                <a:cs typeface="UKIJ CJK"/>
              </a:rPr>
              <a:t>，我们应该将</a:t>
            </a:r>
            <a:r>
              <a:rPr sz="2000" i="1" dirty="0">
                <a:solidFill>
                  <a:srgbClr val="292929"/>
                </a:solidFill>
                <a:latin typeface="Times New Roman"/>
                <a:cs typeface="Times New Roman"/>
              </a:rPr>
              <a:t>E</a:t>
            </a:r>
            <a:r>
              <a:rPr sz="2000" i="1" spc="-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Times New Roman"/>
                <a:cs typeface="Times New Roman"/>
              </a:rPr>
              <a:t>+</a:t>
            </a:r>
            <a:r>
              <a:rPr sz="2000" spc="-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292929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92929"/>
                </a:solidFill>
                <a:latin typeface="UKIJ CJK"/>
                <a:cs typeface="UKIJ CJK"/>
              </a:rPr>
              <a:t>归约为</a:t>
            </a:r>
            <a:r>
              <a:rPr sz="2000" i="1" dirty="0">
                <a:solidFill>
                  <a:srgbClr val="292929"/>
                </a:solidFill>
                <a:latin typeface="Times New Roman"/>
                <a:cs typeface="Times New Roman"/>
              </a:rPr>
              <a:t>E</a:t>
            </a:r>
            <a:endParaRPr sz="20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808080"/>
              </a:buClr>
              <a:buFont typeface="IPAexGothic"/>
              <a:buChar char="–"/>
            </a:pPr>
            <a:endParaRPr sz="4050" dirty="0">
              <a:latin typeface="Times New Roman"/>
              <a:cs typeface="Times New Roman"/>
            </a:endParaRPr>
          </a:p>
          <a:p>
            <a:pPr marL="460375" indent="-448309">
              <a:lnSpc>
                <a:spcPct val="100000"/>
              </a:lnSpc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sz="2400" spc="-5" dirty="0">
                <a:solidFill>
                  <a:srgbClr val="292929"/>
                </a:solidFill>
                <a:latin typeface="UKIJ CJK"/>
                <a:cs typeface="UKIJ CJK"/>
              </a:rPr>
              <a:t>栈顶状态</a:t>
            </a:r>
            <a:r>
              <a:rPr sz="2400" spc="-15" dirty="0">
                <a:solidFill>
                  <a:srgbClr val="292929"/>
                </a:solidFill>
                <a:latin typeface="UKIJ CJK"/>
                <a:cs typeface="UKIJ CJK"/>
              </a:rPr>
              <a:t>为</a:t>
            </a:r>
            <a:r>
              <a:rPr sz="2400" spc="-5" dirty="0">
                <a:solidFill>
                  <a:srgbClr val="292929"/>
                </a:solidFill>
                <a:latin typeface="Times New Roman"/>
                <a:cs typeface="Times New Roman"/>
              </a:rPr>
              <a:t>8</a:t>
            </a:r>
            <a:r>
              <a:rPr sz="2400" spc="-5" dirty="0">
                <a:solidFill>
                  <a:srgbClr val="292929"/>
                </a:solidFill>
                <a:latin typeface="UKIJ CJK"/>
                <a:cs typeface="UKIJ CJK"/>
              </a:rPr>
              <a:t>时，有类似情况</a:t>
            </a:r>
            <a:endParaRPr sz="2400" dirty="0">
              <a:latin typeface="UKIJ CJK"/>
              <a:cs typeface="UKIJ CJK"/>
            </a:endParaRPr>
          </a:p>
        </p:txBody>
      </p:sp>
      <p:sp>
        <p:nvSpPr>
          <p:cNvPr id="2" name="object 3 1 1">
            <a:extLst>
              <a:ext uri="{FF2B5EF4-FFF2-40B4-BE49-F238E27FC236}">
                <a16:creationId xmlns:a16="http://schemas.microsoft.com/office/drawing/2014/main" id="{D619BC54-FBE6-0153-6BB7-F373BB8E9BC7}"/>
              </a:ext>
            </a:extLst>
          </p:cNvPr>
          <p:cNvSpPr txBox="1"/>
          <p:nvPr/>
        </p:nvSpPr>
        <p:spPr>
          <a:xfrm>
            <a:off x="475228" y="864078"/>
            <a:ext cx="8211572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如何处理二义性文法？</a:t>
            </a:r>
          </a:p>
        </p:txBody>
      </p:sp>
      <p:sp>
        <p:nvSpPr>
          <p:cNvPr id="3" name="object 3 1 1">
            <a:extLst>
              <a:ext uri="{FF2B5EF4-FFF2-40B4-BE49-F238E27FC236}">
                <a16:creationId xmlns:a16="http://schemas.microsoft.com/office/drawing/2014/main" id="{EA5F9461-4D75-2932-7575-D779282A9B7C}"/>
              </a:ext>
            </a:extLst>
          </p:cNvPr>
          <p:cNvSpPr txBox="1"/>
          <p:nvPr/>
        </p:nvSpPr>
        <p:spPr>
          <a:xfrm>
            <a:off x="482600" y="1371600"/>
            <a:ext cx="8211572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</a:p>
        </p:txBody>
      </p:sp>
      <p:sp>
        <p:nvSpPr>
          <p:cNvPr id="4" name="object 3 1 1">
            <a:extLst>
              <a:ext uri="{FF2B5EF4-FFF2-40B4-BE49-F238E27FC236}">
                <a16:creationId xmlns:a16="http://schemas.microsoft.com/office/drawing/2014/main" id="{3FF388C4-C627-BF07-CE88-E31823CD6BC9}"/>
              </a:ext>
            </a:extLst>
          </p:cNvPr>
          <p:cNvSpPr txBox="1"/>
          <p:nvPr/>
        </p:nvSpPr>
        <p:spPr>
          <a:xfrm>
            <a:off x="1981200" y="1371600"/>
            <a:ext cx="3429000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066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冲突原因及处理办法</a:t>
            </a:r>
          </a:p>
        </p:txBody>
      </p:sp>
    </p:spTree>
    <p:extLst>
      <p:ext uri="{BB962C8B-B14F-4D97-AF65-F5344CB8AC3E}">
        <p14:creationId xmlns:p14="http://schemas.microsoft.com/office/powerpoint/2010/main" val="428393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/>
      <p:bldP spid="58" grpId="0"/>
      <p:bldP spid="34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170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二义性文法的使用</a:t>
            </a:r>
          </a:p>
        </p:txBody>
      </p:sp>
      <p:sp>
        <p:nvSpPr>
          <p:cNvPr id="30" name="object 3 1 1">
            <a:extLst>
              <a:ext uri="{FF2B5EF4-FFF2-40B4-BE49-F238E27FC236}">
                <a16:creationId xmlns:a16="http://schemas.microsoft.com/office/drawing/2014/main" id="{7D96B3D4-B234-4AAC-7522-163AEB77C729}"/>
              </a:ext>
            </a:extLst>
          </p:cNvPr>
          <p:cNvSpPr txBox="1"/>
          <p:nvPr/>
        </p:nvSpPr>
        <p:spPr>
          <a:xfrm>
            <a:off x="3352800" y="1981200"/>
            <a:ext cx="4953000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066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解决冲突之后的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SLR(1)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分析表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76FDD00-B5FC-AEDC-112F-CD75B6910AE2}"/>
              </a:ext>
            </a:extLst>
          </p:cNvPr>
          <p:cNvGrpSpPr/>
          <p:nvPr/>
        </p:nvGrpSpPr>
        <p:grpSpPr>
          <a:xfrm>
            <a:off x="124219" y="2712043"/>
            <a:ext cx="1758798" cy="1821858"/>
            <a:chOff x="3656073" y="4655142"/>
            <a:chExt cx="1758798" cy="1821858"/>
          </a:xfrm>
        </p:grpSpPr>
        <p:sp>
          <p:nvSpPr>
            <p:cNvPr id="3" name="object 8">
              <a:extLst>
                <a:ext uri="{FF2B5EF4-FFF2-40B4-BE49-F238E27FC236}">
                  <a16:creationId xmlns:a16="http://schemas.microsoft.com/office/drawing/2014/main" id="{8E3BAE51-F0D5-C0D1-FE6E-E1C982EA4DC6}"/>
                </a:ext>
              </a:extLst>
            </p:cNvPr>
            <p:cNvSpPr/>
            <p:nvPr/>
          </p:nvSpPr>
          <p:spPr>
            <a:xfrm>
              <a:off x="3656073" y="4655142"/>
              <a:ext cx="1758798" cy="1821858"/>
            </a:xfrm>
            <a:custGeom>
              <a:avLst/>
              <a:gdLst/>
              <a:ahLst/>
              <a:cxnLst/>
              <a:rect l="l" t="t" r="r" b="b"/>
              <a:pathLst>
                <a:path w="1873250" h="2145029">
                  <a:moveTo>
                    <a:pt x="1872995" y="2145029"/>
                  </a:moveTo>
                  <a:lnTo>
                    <a:pt x="1872995" y="0"/>
                  </a:lnTo>
                  <a:lnTo>
                    <a:pt x="0" y="0"/>
                  </a:lnTo>
                  <a:lnTo>
                    <a:pt x="0" y="2145029"/>
                  </a:lnTo>
                  <a:lnTo>
                    <a:pt x="1872995" y="2145029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0">
              <a:extLst>
                <a:ext uri="{FF2B5EF4-FFF2-40B4-BE49-F238E27FC236}">
                  <a16:creationId xmlns:a16="http://schemas.microsoft.com/office/drawing/2014/main" id="{A5787C2C-0149-DE10-A5C5-A245963D0761}"/>
                </a:ext>
              </a:extLst>
            </p:cNvPr>
            <p:cNvSpPr txBox="1"/>
            <p:nvPr/>
          </p:nvSpPr>
          <p:spPr>
            <a:xfrm>
              <a:off x="3805631" y="4671257"/>
              <a:ext cx="1459682" cy="1738937"/>
            </a:xfrm>
            <a:prstGeom prst="rect">
              <a:avLst/>
            </a:prstGeom>
          </p:spPr>
          <p:txBody>
            <a:bodyPr vert="horz" wrap="square" lIns="0" tIns="45719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359"/>
                </a:spcBef>
              </a:pPr>
              <a:r>
                <a:rPr sz="2000" spc="10" dirty="0">
                  <a:latin typeface="Microsoft YaHei UI"/>
                  <a:cs typeface="Microsoft YaHei UI"/>
                </a:rPr>
                <a:t>二义性文法</a:t>
              </a:r>
              <a:endParaRPr sz="2000" dirty="0">
                <a:latin typeface="Microsoft YaHei UI"/>
                <a:cs typeface="Microsoft YaHei UI"/>
              </a:endParaRPr>
            </a:p>
            <a:p>
              <a:pPr marL="90805">
                <a:lnSpc>
                  <a:spcPct val="100000"/>
                </a:lnSpc>
                <a:spcBef>
                  <a:spcPts val="315"/>
                </a:spcBef>
              </a:pPr>
              <a:r>
                <a:rPr sz="2000" dirty="0">
                  <a:latin typeface="SimSun"/>
                  <a:cs typeface="SimSun"/>
                </a:rPr>
                <a:t>①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→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+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endParaRPr sz="2000" dirty="0">
                <a:latin typeface="Times New Roman"/>
                <a:cs typeface="Times New Roman"/>
              </a:endParaRPr>
            </a:p>
            <a:p>
              <a:pPr marL="90805">
                <a:lnSpc>
                  <a:spcPct val="100000"/>
                </a:lnSpc>
                <a:spcBef>
                  <a:spcPts val="325"/>
                </a:spcBef>
              </a:pPr>
              <a:r>
                <a:rPr sz="2000" dirty="0">
                  <a:latin typeface="SimSun"/>
                  <a:cs typeface="SimSun"/>
                </a:rPr>
                <a:t>②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→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*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endParaRPr sz="2000" dirty="0">
                <a:latin typeface="Times New Roman"/>
                <a:cs typeface="Times New Roman"/>
              </a:endParaRPr>
            </a:p>
            <a:p>
              <a:pPr marL="90805">
                <a:lnSpc>
                  <a:spcPct val="100000"/>
                </a:lnSpc>
                <a:spcBef>
                  <a:spcPts val="320"/>
                </a:spcBef>
              </a:pPr>
              <a:r>
                <a:rPr sz="2000" dirty="0">
                  <a:latin typeface="SimSun"/>
                  <a:cs typeface="SimSun"/>
                </a:rPr>
                <a:t>③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→ (</a:t>
              </a:r>
              <a:r>
                <a:rPr sz="2000" spc="-5" dirty="0">
                  <a:latin typeface="Times New Roman"/>
                  <a:cs typeface="Times New Roma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 </a:t>
              </a:r>
              <a:r>
                <a:rPr sz="2000" dirty="0">
                  <a:latin typeface="Times New Roman"/>
                  <a:cs typeface="Times New Roman"/>
                </a:rPr>
                <a:t>)</a:t>
              </a:r>
            </a:p>
            <a:p>
              <a:pPr marL="90805">
                <a:lnSpc>
                  <a:spcPct val="100000"/>
                </a:lnSpc>
                <a:spcBef>
                  <a:spcPts val="315"/>
                </a:spcBef>
              </a:pPr>
              <a:r>
                <a:rPr sz="2000" dirty="0">
                  <a:latin typeface="SimSun"/>
                  <a:cs typeface="SimSun"/>
                </a:rPr>
                <a:t>④</a:t>
              </a:r>
              <a:r>
                <a:rPr sz="2000" spc="-590" dirty="0">
                  <a:latin typeface="SimSun"/>
                  <a:cs typeface="SimSu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E</a:t>
              </a:r>
              <a:r>
                <a:rPr sz="2000" dirty="0">
                  <a:latin typeface="Times New Roman"/>
                  <a:cs typeface="Times New Roman"/>
                </a:rPr>
                <a:t>→ </a:t>
              </a:r>
              <a:r>
                <a:rPr sz="2000" b="1" spc="-5" dirty="0">
                  <a:latin typeface="Times New Roman"/>
                  <a:cs typeface="Times New Roman"/>
                </a:rPr>
                <a:t>id</a:t>
              </a:r>
              <a:endParaRPr sz="2000" b="1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F4CA23DD-B042-A8D2-9BBD-CF2F332E1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72731"/>
              </p:ext>
            </p:extLst>
          </p:nvPr>
        </p:nvGraphicFramePr>
        <p:xfrm>
          <a:off x="2780669" y="2590801"/>
          <a:ext cx="5829931" cy="3886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marL="112395" marR="1079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b="1" dirty="0">
                          <a:latin typeface="Microsoft JhengHei UI"/>
                          <a:cs typeface="Microsoft JhengHei UI"/>
                        </a:rPr>
                        <a:t>状 态</a:t>
                      </a:r>
                      <a:endParaRPr sz="1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00" b="1" i="0" spc="-5" dirty="0">
                          <a:latin typeface="Times New Roman"/>
                          <a:cs typeface="Times New Roman"/>
                        </a:rPr>
                        <a:t>ACTION</a:t>
                      </a:r>
                      <a:endParaRPr sz="1600" b="1" i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i="0" spc="-10" dirty="0">
                          <a:latin typeface="Times New Roman"/>
                          <a:cs typeface="Times New Roman"/>
                        </a:rPr>
                        <a:t>GOTO</a:t>
                      </a:r>
                      <a:endParaRPr sz="1600" i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1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-5" dirty="0">
                          <a:latin typeface="Times New Roman"/>
                          <a:cs typeface="Times New Roman"/>
                        </a:rPr>
                        <a:t>id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+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*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(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b="1" dirty="0">
                          <a:latin typeface="Microsoft JhengHei UI"/>
                          <a:cs typeface="Microsoft JhengHei UI"/>
                        </a:rPr>
                        <a:t>$</a:t>
                      </a:r>
                      <a:endParaRPr sz="160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i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acc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s9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r1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s5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r1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r1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r2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r2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r2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r2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DF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38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r3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3 1 1">
            <a:extLst>
              <a:ext uri="{FF2B5EF4-FFF2-40B4-BE49-F238E27FC236}">
                <a16:creationId xmlns:a16="http://schemas.microsoft.com/office/drawing/2014/main" id="{EF724EF4-0A06-504F-6D5D-17FCA34BD5CA}"/>
              </a:ext>
            </a:extLst>
          </p:cNvPr>
          <p:cNvSpPr txBox="1"/>
          <p:nvPr/>
        </p:nvSpPr>
        <p:spPr>
          <a:xfrm>
            <a:off x="475228" y="864078"/>
            <a:ext cx="8211572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如何处理二义性文法？</a:t>
            </a:r>
          </a:p>
        </p:txBody>
      </p:sp>
      <p:sp>
        <p:nvSpPr>
          <p:cNvPr id="9" name="object 3 1 1">
            <a:extLst>
              <a:ext uri="{FF2B5EF4-FFF2-40B4-BE49-F238E27FC236}">
                <a16:creationId xmlns:a16="http://schemas.microsoft.com/office/drawing/2014/main" id="{AEBDA044-5137-E01C-2D67-EA2BAF87C733}"/>
              </a:ext>
            </a:extLst>
          </p:cNvPr>
          <p:cNvSpPr txBox="1"/>
          <p:nvPr/>
        </p:nvSpPr>
        <p:spPr>
          <a:xfrm>
            <a:off x="482600" y="1371600"/>
            <a:ext cx="8211572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</a:p>
        </p:txBody>
      </p:sp>
      <p:sp>
        <p:nvSpPr>
          <p:cNvPr id="10" name="object 3 1 1">
            <a:extLst>
              <a:ext uri="{FF2B5EF4-FFF2-40B4-BE49-F238E27FC236}">
                <a16:creationId xmlns:a16="http://schemas.microsoft.com/office/drawing/2014/main" id="{B761D933-9530-7D25-ADE1-665FCC3A9C7A}"/>
              </a:ext>
            </a:extLst>
          </p:cNvPr>
          <p:cNvSpPr txBox="1"/>
          <p:nvPr/>
        </p:nvSpPr>
        <p:spPr>
          <a:xfrm>
            <a:off x="1981200" y="1371600"/>
            <a:ext cx="3429000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066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冲突原因及处理办法</a:t>
            </a:r>
          </a:p>
        </p:txBody>
      </p:sp>
    </p:spTree>
    <p:extLst>
      <p:ext uri="{BB962C8B-B14F-4D97-AF65-F5344CB8AC3E}">
        <p14:creationId xmlns:p14="http://schemas.microsoft.com/office/powerpoint/2010/main" val="36222049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668000" y="6019800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171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二义性文法的使用</a:t>
            </a:r>
          </a:p>
        </p:txBody>
      </p:sp>
      <p:sp>
        <p:nvSpPr>
          <p:cNvPr id="30" name="object 3 1 1">
            <a:extLst>
              <a:ext uri="{FF2B5EF4-FFF2-40B4-BE49-F238E27FC236}">
                <a16:creationId xmlns:a16="http://schemas.microsoft.com/office/drawing/2014/main" id="{7D96B3D4-B234-4AAC-7522-163AEB77C729}"/>
              </a:ext>
            </a:extLst>
          </p:cNvPr>
          <p:cNvSpPr txBox="1"/>
          <p:nvPr/>
        </p:nvSpPr>
        <p:spPr>
          <a:xfrm>
            <a:off x="272028" y="749778"/>
            <a:ext cx="8211572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例子：悬空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的二义性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76B157E-EFE0-EFD5-E8B0-0E7F1A4A3987}"/>
              </a:ext>
            </a:extLst>
          </p:cNvPr>
          <p:cNvGrpSpPr/>
          <p:nvPr/>
        </p:nvGrpSpPr>
        <p:grpSpPr>
          <a:xfrm>
            <a:off x="3384851" y="1552516"/>
            <a:ext cx="2403657" cy="450210"/>
            <a:chOff x="222189" y="1694276"/>
            <a:chExt cx="2403657" cy="450210"/>
          </a:xfrm>
        </p:grpSpPr>
        <p:sp>
          <p:nvSpPr>
            <p:cNvPr id="3" name="object 8">
              <a:extLst>
                <a:ext uri="{FF2B5EF4-FFF2-40B4-BE49-F238E27FC236}">
                  <a16:creationId xmlns:a16="http://schemas.microsoft.com/office/drawing/2014/main" id="{8E3BAE51-F0D5-C0D1-FE6E-E1C982EA4DC6}"/>
                </a:ext>
              </a:extLst>
            </p:cNvPr>
            <p:cNvSpPr/>
            <p:nvPr/>
          </p:nvSpPr>
          <p:spPr>
            <a:xfrm>
              <a:off x="222189" y="1694276"/>
              <a:ext cx="1998497" cy="450210"/>
            </a:xfrm>
            <a:custGeom>
              <a:avLst/>
              <a:gdLst/>
              <a:ahLst/>
              <a:cxnLst/>
              <a:rect l="l" t="t" r="r" b="b"/>
              <a:pathLst>
                <a:path w="1873250" h="2145029">
                  <a:moveTo>
                    <a:pt x="1872995" y="2145029"/>
                  </a:moveTo>
                  <a:lnTo>
                    <a:pt x="1872995" y="0"/>
                  </a:lnTo>
                  <a:lnTo>
                    <a:pt x="0" y="0"/>
                  </a:lnTo>
                  <a:lnTo>
                    <a:pt x="0" y="2145029"/>
                  </a:lnTo>
                  <a:lnTo>
                    <a:pt x="1872995" y="2145029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964D4EB5-9886-18D9-2BD7-5ADCE49A8CCC}"/>
                </a:ext>
              </a:extLst>
            </p:cNvPr>
            <p:cNvSpPr txBox="1"/>
            <p:nvPr/>
          </p:nvSpPr>
          <p:spPr>
            <a:xfrm>
              <a:off x="304800" y="1752600"/>
              <a:ext cx="2321046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065">
                <a:lnSpc>
                  <a:spcPct val="100000"/>
                </a:lnSpc>
                <a:spcBef>
                  <a:spcPts val="2245"/>
                </a:spcBef>
                <a:buSzPct val="96428"/>
                <a:tabLst>
                  <a:tab pos="296545" algn="l"/>
                </a:tabLst>
              </a:pPr>
              <a:r>
                <a:rPr sz="2000" i="1" dirty="0">
                  <a:latin typeface="Times New Roman"/>
                  <a:cs typeface="Times New Roman"/>
                </a:rPr>
                <a:t>S</a:t>
              </a:r>
              <a:r>
                <a:rPr sz="2000" i="1" spc="-15" dirty="0">
                  <a:latin typeface="Times New Roman"/>
                  <a:cs typeface="Times New Roman"/>
                </a:rPr>
                <a:t> </a:t>
              </a:r>
              <a:r>
                <a:rPr sz="2000" dirty="0">
                  <a:latin typeface="Symbol"/>
                  <a:cs typeface="Symbol"/>
                </a:rPr>
                <a:t></a:t>
              </a:r>
              <a:r>
                <a:rPr sz="2000" spc="-15" dirty="0">
                  <a:latin typeface="Times New Roman"/>
                  <a:cs typeface="Times New Roman"/>
                </a:rPr>
                <a:t> </a:t>
              </a:r>
              <a:r>
                <a:rPr sz="2000" i="1" dirty="0">
                  <a:solidFill>
                    <a:srgbClr val="2D84F4"/>
                  </a:solidFill>
                  <a:latin typeface="Times New Roman"/>
                  <a:cs typeface="Times New Roman"/>
                </a:rPr>
                <a:t>i</a:t>
              </a:r>
              <a:r>
                <a:rPr sz="2000" i="1" spc="-15" dirty="0">
                  <a:solidFill>
                    <a:srgbClr val="2D84F4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S</a:t>
              </a:r>
              <a:r>
                <a:rPr sz="2000" dirty="0">
                  <a:latin typeface="Symbol"/>
                  <a:cs typeface="Symbol"/>
                </a:rPr>
                <a:t></a:t>
              </a:r>
              <a:r>
                <a:rPr sz="2000" i="1" dirty="0">
                  <a:solidFill>
                    <a:srgbClr val="2D84F4"/>
                  </a:solidFill>
                  <a:latin typeface="Times New Roman"/>
                  <a:cs typeface="Times New Roman"/>
                </a:rPr>
                <a:t>i</a:t>
              </a:r>
              <a:r>
                <a:rPr sz="2000" i="1" spc="-20" dirty="0">
                  <a:solidFill>
                    <a:srgbClr val="2D84F4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S</a:t>
              </a:r>
              <a:r>
                <a:rPr sz="2000" i="1" spc="-10" dirty="0">
                  <a:latin typeface="Times New Roman"/>
                  <a:cs typeface="Times New Roman"/>
                </a:rPr>
                <a:t> </a:t>
              </a:r>
              <a:r>
                <a:rPr sz="2000" i="1" dirty="0">
                  <a:solidFill>
                    <a:srgbClr val="2D84F4"/>
                  </a:solidFill>
                  <a:latin typeface="Times New Roman"/>
                  <a:cs typeface="Times New Roman"/>
                </a:rPr>
                <a:t>e</a:t>
              </a:r>
              <a:r>
                <a:rPr sz="2000" i="1" spc="-20" dirty="0">
                  <a:solidFill>
                    <a:srgbClr val="2D84F4"/>
                  </a:solidFill>
                  <a:latin typeface="Times New Roman"/>
                  <a:cs typeface="Times New Roman"/>
                </a:rPr>
                <a:t> </a:t>
              </a:r>
              <a:r>
                <a:rPr sz="2000" i="1" dirty="0">
                  <a:latin typeface="Times New Roman"/>
                  <a:cs typeface="Times New Roman"/>
                </a:rPr>
                <a:t>S</a:t>
              </a:r>
              <a:r>
                <a:rPr sz="2000" dirty="0">
                  <a:latin typeface="Symbol"/>
                  <a:cs typeface="Symbol"/>
                </a:rPr>
                <a:t></a:t>
              </a:r>
              <a:r>
                <a:rPr sz="2000" i="1" dirty="0">
                  <a:latin typeface="Times New Roman"/>
                  <a:cs typeface="Times New Roman"/>
                </a:rPr>
                <a:t>a</a:t>
              </a:r>
              <a:endParaRPr sz="2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2075CD3-AD55-513E-3282-C238432EA2EE}"/>
              </a:ext>
            </a:extLst>
          </p:cNvPr>
          <p:cNvGrpSpPr/>
          <p:nvPr/>
        </p:nvGrpSpPr>
        <p:grpSpPr>
          <a:xfrm>
            <a:off x="-76975" y="1560921"/>
            <a:ext cx="4328160" cy="1255753"/>
            <a:chOff x="409435" y="1911989"/>
            <a:chExt cx="4328160" cy="125575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24E83-CE18-FCEB-CB3F-52935848B97F}"/>
                </a:ext>
              </a:extLst>
            </p:cNvPr>
            <p:cNvGrpSpPr/>
            <p:nvPr/>
          </p:nvGrpSpPr>
          <p:grpSpPr>
            <a:xfrm>
              <a:off x="409435" y="1911989"/>
              <a:ext cx="4328160" cy="1255753"/>
              <a:chOff x="1574207" y="2227675"/>
              <a:chExt cx="4328160" cy="1255753"/>
            </a:xfrm>
          </p:grpSpPr>
          <p:sp>
            <p:nvSpPr>
              <p:cNvPr id="32" name="object 8">
                <a:extLst>
                  <a:ext uri="{FF2B5EF4-FFF2-40B4-BE49-F238E27FC236}">
                    <a16:creationId xmlns:a16="http://schemas.microsoft.com/office/drawing/2014/main" id="{4A0730CE-AF41-91E2-5765-70E34FEDE600}"/>
                  </a:ext>
                </a:extLst>
              </p:cNvPr>
              <p:cNvSpPr/>
              <p:nvPr/>
            </p:nvSpPr>
            <p:spPr>
              <a:xfrm>
                <a:off x="2029217" y="2227675"/>
                <a:ext cx="2748550" cy="1255753"/>
              </a:xfrm>
              <a:custGeom>
                <a:avLst/>
                <a:gdLst/>
                <a:ahLst/>
                <a:cxnLst/>
                <a:rect l="l" t="t" r="r" b="b"/>
                <a:pathLst>
                  <a:path w="1873250" h="2145029">
                    <a:moveTo>
                      <a:pt x="1872995" y="2145029"/>
                    </a:moveTo>
                    <a:lnTo>
                      <a:pt x="1872995" y="0"/>
                    </a:lnTo>
                    <a:lnTo>
                      <a:pt x="0" y="0"/>
                    </a:lnTo>
                    <a:lnTo>
                      <a:pt x="0" y="2145029"/>
                    </a:lnTo>
                    <a:lnTo>
                      <a:pt x="1872995" y="2145029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6">
                <a:extLst>
                  <a:ext uri="{FF2B5EF4-FFF2-40B4-BE49-F238E27FC236}">
                    <a16:creationId xmlns:a16="http://schemas.microsoft.com/office/drawing/2014/main" id="{ED96CCC9-D1C0-B44B-B39C-727198F47076}"/>
                  </a:ext>
                </a:extLst>
              </p:cNvPr>
              <p:cNvSpPr txBox="1"/>
              <p:nvPr/>
            </p:nvSpPr>
            <p:spPr>
              <a:xfrm>
                <a:off x="1574207" y="2275368"/>
                <a:ext cx="4328160" cy="75661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R="5080">
                  <a:lnSpc>
                    <a:spcPts val="2720"/>
                  </a:lnSpc>
                  <a:spcBef>
                    <a:spcPts val="100"/>
                  </a:spcBef>
                </a:pPr>
                <a:r>
                  <a:rPr lang="en-US" sz="2000" i="1" dirty="0">
                    <a:latin typeface="Times New Roman"/>
                    <a:cs typeface="Times New Roman"/>
                  </a:rPr>
                  <a:t>         S</a:t>
                </a:r>
                <a:r>
                  <a:rPr lang="en-US" sz="2000" i="1" spc="-15" dirty="0">
                    <a:latin typeface="Times New Roman"/>
                    <a:cs typeface="Times New Roman"/>
                  </a:rPr>
                  <a:t> </a:t>
                </a:r>
                <a:r>
                  <a:rPr lang="en-US" sz="2000" dirty="0">
                    <a:latin typeface="Symbol"/>
                    <a:cs typeface="Symbol"/>
                  </a:rPr>
                  <a:t></a:t>
                </a:r>
                <a:r>
                  <a:rPr lang="en-US" sz="2000" spc="-20" dirty="0">
                    <a:latin typeface="Times New Roman"/>
                    <a:cs typeface="Times New Roman"/>
                  </a:rPr>
                  <a:t> </a:t>
                </a:r>
                <a:r>
                  <a:rPr lang="en-US" sz="2000" i="1" dirty="0">
                    <a:solidFill>
                      <a:srgbClr val="2D84F4"/>
                    </a:solidFill>
                    <a:latin typeface="Times New Roman"/>
                    <a:cs typeface="Times New Roman"/>
                  </a:rPr>
                  <a:t>if</a:t>
                </a:r>
                <a:r>
                  <a:rPr lang="en-US" sz="2000" i="1" spc="-20" dirty="0">
                    <a:solidFill>
                      <a:srgbClr val="2D84F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expr</a:t>
                </a:r>
                <a:r>
                  <a:rPr lang="en-US" sz="2000" i="1" spc="-30" dirty="0">
                    <a:latin typeface="Times New Roman"/>
                    <a:cs typeface="Times New Roman"/>
                  </a:rPr>
                  <a:t> </a:t>
                </a:r>
                <a:r>
                  <a:rPr lang="en-US" sz="2000" i="1" dirty="0">
                    <a:solidFill>
                      <a:srgbClr val="2D84F4"/>
                    </a:solidFill>
                    <a:latin typeface="Times New Roman"/>
                    <a:cs typeface="Times New Roman"/>
                  </a:rPr>
                  <a:t>then</a:t>
                </a:r>
                <a:r>
                  <a:rPr lang="en-US" sz="2000" i="1" spc="-20" dirty="0">
                    <a:solidFill>
                      <a:srgbClr val="2D84F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S</a:t>
                </a:r>
                <a:endParaRPr lang="en-US" sz="2000" dirty="0">
                  <a:latin typeface="Times New Roman"/>
                  <a:cs typeface="Times New Roman"/>
                </a:endParaRPr>
              </a:p>
              <a:p>
                <a:pPr marL="766445">
                  <a:lnSpc>
                    <a:spcPct val="100000"/>
                  </a:lnSpc>
                  <a:spcBef>
                    <a:spcPts val="675"/>
                  </a:spcBef>
                </a:pPr>
                <a:r>
                  <a:rPr lang="en-US" sz="2000" dirty="0">
                    <a:latin typeface="Symbol"/>
                    <a:cs typeface="Symbol"/>
                  </a:rPr>
                  <a:t> </a:t>
                </a:r>
                <a:r>
                  <a:rPr lang="en-US" sz="2000" dirty="0">
                    <a:latin typeface="Symbol"/>
                    <a:cs typeface="Times New Roman" panose="02020603050405020304" pitchFamily="18" charset="0"/>
                  </a:rPr>
                  <a:t></a:t>
                </a:r>
                <a:r>
                  <a:rPr lang="en-US" sz="2000" dirty="0">
                    <a:latin typeface="Symbol"/>
                    <a:cs typeface="Symbol"/>
                  </a:rPr>
                  <a:t> </a:t>
                </a:r>
                <a:r>
                  <a:rPr lang="en-US" sz="2000" i="1" dirty="0">
                    <a:solidFill>
                      <a:srgbClr val="2D84F4"/>
                    </a:solidFill>
                    <a:latin typeface="Times New Roman"/>
                    <a:cs typeface="Times New Roman"/>
                  </a:rPr>
                  <a:t>if</a:t>
                </a:r>
                <a:r>
                  <a:rPr lang="en-US" sz="2000" i="1" spc="-25" dirty="0">
                    <a:solidFill>
                      <a:srgbClr val="2D84F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expr</a:t>
                </a:r>
                <a:r>
                  <a:rPr lang="en-US" sz="2000" i="1" spc="-35" dirty="0">
                    <a:latin typeface="Times New Roman"/>
                    <a:cs typeface="Times New Roman"/>
                  </a:rPr>
                  <a:t> </a:t>
                </a:r>
                <a:r>
                  <a:rPr lang="en-US" sz="2000" i="1" dirty="0">
                    <a:solidFill>
                      <a:srgbClr val="2D84F4"/>
                    </a:solidFill>
                    <a:latin typeface="Times New Roman"/>
                    <a:cs typeface="Times New Roman"/>
                  </a:rPr>
                  <a:t>then</a:t>
                </a:r>
                <a:r>
                  <a:rPr lang="en-US" sz="2000" i="1" spc="-20" dirty="0">
                    <a:solidFill>
                      <a:srgbClr val="2D84F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S</a:t>
                </a:r>
                <a:r>
                  <a:rPr lang="en-US" sz="2000" i="1" spc="-10" dirty="0">
                    <a:latin typeface="Times New Roman"/>
                    <a:cs typeface="Times New Roman"/>
                  </a:rPr>
                  <a:t> </a:t>
                </a:r>
                <a:r>
                  <a:rPr lang="en-US" sz="2000" i="1" dirty="0">
                    <a:solidFill>
                      <a:srgbClr val="2D84F4"/>
                    </a:solidFill>
                    <a:latin typeface="Times New Roman"/>
                    <a:cs typeface="Times New Roman"/>
                  </a:rPr>
                  <a:t>else</a:t>
                </a:r>
                <a:r>
                  <a:rPr lang="en-US" sz="2000" i="1" spc="-40" dirty="0">
                    <a:solidFill>
                      <a:srgbClr val="2D84F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S</a:t>
                </a:r>
                <a:endParaRPr lang="en-US" sz="20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4" name="object 8">
                <a:extLst>
                  <a:ext uri="{FF2B5EF4-FFF2-40B4-BE49-F238E27FC236}">
                    <a16:creationId xmlns:a16="http://schemas.microsoft.com/office/drawing/2014/main" id="{D678C84C-A727-C26C-6F16-8D0E07BB9213}"/>
                  </a:ext>
                </a:extLst>
              </p:cNvPr>
              <p:cNvSpPr txBox="1"/>
              <p:nvPr/>
            </p:nvSpPr>
            <p:spPr>
              <a:xfrm>
                <a:off x="4496178" y="2990941"/>
                <a:ext cx="359532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i="1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e</a:t>
                </a:r>
                <a:endParaRPr sz="20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9" name="object 10">
                <a:extLst>
                  <a:ext uri="{FF2B5EF4-FFF2-40B4-BE49-F238E27FC236}">
                    <a16:creationId xmlns:a16="http://schemas.microsoft.com/office/drawing/2014/main" id="{D6976777-5A40-6312-5C17-81C266FBD9AA}"/>
                  </a:ext>
                </a:extLst>
              </p:cNvPr>
              <p:cNvSpPr txBox="1"/>
              <p:nvPr/>
            </p:nvSpPr>
            <p:spPr>
              <a:xfrm>
                <a:off x="3450771" y="3082398"/>
                <a:ext cx="284577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R="5080" algn="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i="1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a</a:t>
                </a:r>
                <a:endParaRPr sz="20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ECB081D-66AD-196D-24EE-C85C1F2E9CF0}"/>
                  </a:ext>
                </a:extLst>
              </p:cNvPr>
              <p:cNvSpPr txBox="1"/>
              <p:nvPr/>
            </p:nvSpPr>
            <p:spPr>
              <a:xfrm>
                <a:off x="2324100" y="3081049"/>
                <a:ext cx="876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Symbol"/>
                    <a:cs typeface="Times New Roman" panose="02020603050405020304" pitchFamily="18" charset="0"/>
                  </a:rPr>
                  <a:t></a:t>
                </a:r>
                <a:r>
                  <a:rPr lang="en-US" sz="1800" dirty="0">
                    <a:latin typeface="Symbol"/>
                    <a:cs typeface="Symbol"/>
                  </a:rPr>
                  <a:t> </a:t>
                </a:r>
                <a:r>
                  <a:rPr lang="en-US" sz="1800" i="1" dirty="0">
                    <a:latin typeface="Times New Roman"/>
                    <a:cs typeface="Times New Roman"/>
                  </a:rPr>
                  <a:t>other</a:t>
                </a:r>
                <a:endParaRPr lang="en-US" dirty="0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3584434-BA2D-8B70-A55E-8DE6754D66B2}"/>
                  </a:ext>
                </a:extLst>
              </p:cNvPr>
              <p:cNvSpPr/>
              <p:nvPr/>
            </p:nvSpPr>
            <p:spPr>
              <a:xfrm>
                <a:off x="2569029" y="2307771"/>
                <a:ext cx="1251857" cy="7728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bject 10">
                <a:extLst>
                  <a:ext uri="{FF2B5EF4-FFF2-40B4-BE49-F238E27FC236}">
                    <a16:creationId xmlns:a16="http://schemas.microsoft.com/office/drawing/2014/main" id="{F96C9673-D91B-E5AE-437D-B916C5BEE682}"/>
                  </a:ext>
                </a:extLst>
              </p:cNvPr>
              <p:cNvSpPr txBox="1"/>
              <p:nvPr/>
            </p:nvSpPr>
            <p:spPr>
              <a:xfrm>
                <a:off x="4204607" y="2479148"/>
                <a:ext cx="284577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R="5080" algn="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2000" i="1" dirty="0" err="1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i</a:t>
                </a:r>
                <a:endParaRPr sz="2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FC3B0011-8FF9-4300-E07E-BAE76D601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4460" y="2355850"/>
              <a:ext cx="5588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6AD5F955-1081-54BD-A73A-C6D8E8577064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>
              <a:off x="2035628" y="2950029"/>
              <a:ext cx="3176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46C65E4F-8228-FFEC-D3D6-EE4B7F019F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1873" y="2671028"/>
              <a:ext cx="262827" cy="1547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5761D5F-2A40-69B3-E758-AFA25A8622B6}"/>
              </a:ext>
            </a:extLst>
          </p:cNvPr>
          <p:cNvCxnSpPr>
            <a:cxnSpLocks/>
          </p:cNvCxnSpPr>
          <p:nvPr/>
        </p:nvCxnSpPr>
        <p:spPr>
          <a:xfrm>
            <a:off x="2273299" y="4884928"/>
            <a:ext cx="928007" cy="128905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E8EAF6D-2EB1-1DFE-2C3A-3FBCC9300B3D}"/>
              </a:ext>
            </a:extLst>
          </p:cNvPr>
          <p:cNvGrpSpPr/>
          <p:nvPr/>
        </p:nvGrpSpPr>
        <p:grpSpPr>
          <a:xfrm>
            <a:off x="1600200" y="3200400"/>
            <a:ext cx="6241597" cy="3564129"/>
            <a:chOff x="2168071" y="2346361"/>
            <a:chExt cx="6241597" cy="3564129"/>
          </a:xfrm>
        </p:grpSpPr>
        <p:grpSp>
          <p:nvGrpSpPr>
            <p:cNvPr id="34" name="object 4">
              <a:extLst>
                <a:ext uri="{FF2B5EF4-FFF2-40B4-BE49-F238E27FC236}">
                  <a16:creationId xmlns:a16="http://schemas.microsoft.com/office/drawing/2014/main" id="{2DAC1993-32D6-8459-5276-B9E865C9C38C}"/>
                </a:ext>
              </a:extLst>
            </p:cNvPr>
            <p:cNvGrpSpPr/>
            <p:nvPr/>
          </p:nvGrpSpPr>
          <p:grpSpPr>
            <a:xfrm>
              <a:off x="5377609" y="3508538"/>
              <a:ext cx="1468755" cy="892919"/>
              <a:chOff x="4931295" y="3214624"/>
              <a:chExt cx="1468755" cy="892919"/>
            </a:xfrm>
          </p:grpSpPr>
          <p:sp>
            <p:nvSpPr>
              <p:cNvPr id="35" name="object 5">
                <a:extLst>
                  <a:ext uri="{FF2B5EF4-FFF2-40B4-BE49-F238E27FC236}">
                    <a16:creationId xmlns:a16="http://schemas.microsoft.com/office/drawing/2014/main" id="{9DA51FBF-7C3F-6102-A22E-25E6B83EE36F}"/>
                  </a:ext>
                </a:extLst>
              </p:cNvPr>
              <p:cNvSpPr/>
              <p:nvPr/>
            </p:nvSpPr>
            <p:spPr>
              <a:xfrm>
                <a:off x="4937391" y="3234181"/>
                <a:ext cx="1456690" cy="873362"/>
              </a:xfrm>
              <a:custGeom>
                <a:avLst/>
                <a:gdLst/>
                <a:ahLst/>
                <a:cxnLst/>
                <a:rect l="l" t="t" r="r" b="b"/>
                <a:pathLst>
                  <a:path w="1456690" h="1200150">
                    <a:moveTo>
                      <a:pt x="1456182" y="1200150"/>
                    </a:moveTo>
                    <a:lnTo>
                      <a:pt x="1456182" y="0"/>
                    </a:lnTo>
                    <a:lnTo>
                      <a:pt x="0" y="0"/>
                    </a:lnTo>
                    <a:lnTo>
                      <a:pt x="0" y="1200150"/>
                    </a:lnTo>
                    <a:lnTo>
                      <a:pt x="1456182" y="1200150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36" name="object 6">
                <a:extLst>
                  <a:ext uri="{FF2B5EF4-FFF2-40B4-BE49-F238E27FC236}">
                    <a16:creationId xmlns:a16="http://schemas.microsoft.com/office/drawing/2014/main" id="{4358A165-E3D0-1F26-F926-C013028E4547}"/>
                  </a:ext>
                </a:extLst>
              </p:cNvPr>
              <p:cNvSpPr/>
              <p:nvPr/>
            </p:nvSpPr>
            <p:spPr>
              <a:xfrm>
                <a:off x="4931295" y="3214624"/>
                <a:ext cx="1468755" cy="891106"/>
              </a:xfrm>
              <a:custGeom>
                <a:avLst/>
                <a:gdLst/>
                <a:ahLst/>
                <a:cxnLst/>
                <a:rect l="l" t="t" r="r" b="b"/>
                <a:pathLst>
                  <a:path w="1468754" h="1213485">
                    <a:moveTo>
                      <a:pt x="1468374" y="1213103"/>
                    </a:moveTo>
                    <a:lnTo>
                      <a:pt x="1468374" y="0"/>
                    </a:lnTo>
                    <a:lnTo>
                      <a:pt x="0" y="0"/>
                    </a:lnTo>
                    <a:lnTo>
                      <a:pt x="0" y="1213104"/>
                    </a:lnTo>
                    <a:lnTo>
                      <a:pt x="6096" y="1213104"/>
                    </a:lnTo>
                    <a:lnTo>
                      <a:pt x="6096" y="12954"/>
                    </a:lnTo>
                    <a:lnTo>
                      <a:pt x="12953" y="6858"/>
                    </a:lnTo>
                    <a:lnTo>
                      <a:pt x="12953" y="12954"/>
                    </a:lnTo>
                    <a:lnTo>
                      <a:pt x="1455419" y="12953"/>
                    </a:lnTo>
                    <a:lnTo>
                      <a:pt x="1455419" y="6858"/>
                    </a:lnTo>
                    <a:lnTo>
                      <a:pt x="1462265" y="12953"/>
                    </a:lnTo>
                    <a:lnTo>
                      <a:pt x="1462265" y="1213103"/>
                    </a:lnTo>
                    <a:lnTo>
                      <a:pt x="1468374" y="1213103"/>
                    </a:lnTo>
                    <a:close/>
                  </a:path>
                  <a:path w="1468754" h="1213485">
                    <a:moveTo>
                      <a:pt x="12953" y="12954"/>
                    </a:moveTo>
                    <a:lnTo>
                      <a:pt x="12953" y="6858"/>
                    </a:lnTo>
                    <a:lnTo>
                      <a:pt x="6096" y="12954"/>
                    </a:lnTo>
                    <a:lnTo>
                      <a:pt x="12953" y="12954"/>
                    </a:lnTo>
                    <a:close/>
                  </a:path>
                  <a:path w="1468754" h="1213485">
                    <a:moveTo>
                      <a:pt x="12953" y="1200150"/>
                    </a:moveTo>
                    <a:lnTo>
                      <a:pt x="12953" y="12954"/>
                    </a:lnTo>
                    <a:lnTo>
                      <a:pt x="6096" y="12954"/>
                    </a:lnTo>
                    <a:lnTo>
                      <a:pt x="6096" y="1200150"/>
                    </a:lnTo>
                    <a:lnTo>
                      <a:pt x="12953" y="1200150"/>
                    </a:lnTo>
                    <a:close/>
                  </a:path>
                  <a:path w="1468754" h="1213485">
                    <a:moveTo>
                      <a:pt x="1462265" y="1200150"/>
                    </a:moveTo>
                    <a:lnTo>
                      <a:pt x="6096" y="1200150"/>
                    </a:lnTo>
                    <a:lnTo>
                      <a:pt x="12953" y="1207008"/>
                    </a:lnTo>
                    <a:lnTo>
                      <a:pt x="12953" y="1213104"/>
                    </a:lnTo>
                    <a:lnTo>
                      <a:pt x="1455419" y="1213103"/>
                    </a:lnTo>
                    <a:lnTo>
                      <a:pt x="1455419" y="1207008"/>
                    </a:lnTo>
                    <a:lnTo>
                      <a:pt x="1462265" y="1200150"/>
                    </a:lnTo>
                    <a:close/>
                  </a:path>
                  <a:path w="1468754" h="1213485">
                    <a:moveTo>
                      <a:pt x="12953" y="1213104"/>
                    </a:moveTo>
                    <a:lnTo>
                      <a:pt x="12953" y="1207008"/>
                    </a:lnTo>
                    <a:lnTo>
                      <a:pt x="6096" y="1200150"/>
                    </a:lnTo>
                    <a:lnTo>
                      <a:pt x="6096" y="1213104"/>
                    </a:lnTo>
                    <a:lnTo>
                      <a:pt x="12953" y="1213104"/>
                    </a:lnTo>
                    <a:close/>
                  </a:path>
                  <a:path w="1468754" h="1213485">
                    <a:moveTo>
                      <a:pt x="1462265" y="12953"/>
                    </a:moveTo>
                    <a:lnTo>
                      <a:pt x="1455419" y="6858"/>
                    </a:lnTo>
                    <a:lnTo>
                      <a:pt x="1455419" y="12953"/>
                    </a:lnTo>
                    <a:lnTo>
                      <a:pt x="1462265" y="12953"/>
                    </a:lnTo>
                    <a:close/>
                  </a:path>
                  <a:path w="1468754" h="1213485">
                    <a:moveTo>
                      <a:pt x="1462265" y="1200150"/>
                    </a:moveTo>
                    <a:lnTo>
                      <a:pt x="1462265" y="12953"/>
                    </a:lnTo>
                    <a:lnTo>
                      <a:pt x="1455419" y="12953"/>
                    </a:lnTo>
                    <a:lnTo>
                      <a:pt x="1455419" y="1200150"/>
                    </a:lnTo>
                    <a:lnTo>
                      <a:pt x="1462265" y="1200150"/>
                    </a:lnTo>
                    <a:close/>
                  </a:path>
                  <a:path w="1468754" h="1213485">
                    <a:moveTo>
                      <a:pt x="1462265" y="1213103"/>
                    </a:moveTo>
                    <a:lnTo>
                      <a:pt x="1462265" y="1200150"/>
                    </a:lnTo>
                    <a:lnTo>
                      <a:pt x="1455419" y="1207008"/>
                    </a:lnTo>
                    <a:lnTo>
                      <a:pt x="1455419" y="1213103"/>
                    </a:lnTo>
                    <a:lnTo>
                      <a:pt x="1462265" y="121310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</p:grpSp>
        <p:sp>
          <p:nvSpPr>
            <p:cNvPr id="37" name="object 7">
              <a:extLst>
                <a:ext uri="{FF2B5EF4-FFF2-40B4-BE49-F238E27FC236}">
                  <a16:creationId xmlns:a16="http://schemas.microsoft.com/office/drawing/2014/main" id="{611F0B69-4177-037A-A74E-2585C76294AB}"/>
                </a:ext>
              </a:extLst>
            </p:cNvPr>
            <p:cNvSpPr txBox="1"/>
            <p:nvPr/>
          </p:nvSpPr>
          <p:spPr>
            <a:xfrm>
              <a:off x="5478955" y="3496346"/>
              <a:ext cx="1456690" cy="773289"/>
            </a:xfrm>
            <a:prstGeom prst="rect">
              <a:avLst/>
            </a:prstGeom>
          </p:spPr>
          <p:txBody>
            <a:bodyPr vert="horz" wrap="square" lIns="0" tIns="34290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70"/>
                </a:spcBef>
              </a:pPr>
              <a:r>
                <a:rPr sz="16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600" i="1" baseline="-20833" dirty="0">
                  <a:solidFill>
                    <a:srgbClr val="C00000"/>
                  </a:solidFill>
                  <a:latin typeface="Times New Roman"/>
                  <a:cs typeface="Times New Roman"/>
                </a:rPr>
                <a:t>4</a:t>
              </a:r>
              <a:r>
                <a:rPr sz="16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805" marR="94615">
                <a:lnSpc>
                  <a:spcPct val="100000"/>
                </a:lnSpc>
              </a:pPr>
              <a:r>
                <a:rPr sz="1600" i="1" spc="-5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S→iS </a:t>
              </a:r>
              <a:r>
                <a:rPr sz="1600" i="1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· </a:t>
              </a:r>
              <a:r>
                <a:rPr sz="1600" i="1" spc="5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 </a:t>
              </a:r>
              <a:endParaRPr lang="en-US" sz="1600" i="1" spc="5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cs typeface="Times New Roman"/>
              </a:endParaRPr>
            </a:p>
            <a:p>
              <a:pPr marL="90805" marR="94615">
                <a:lnSpc>
                  <a:spcPct val="100000"/>
                </a:lnSpc>
              </a:pPr>
              <a:r>
                <a:rPr sz="1600" i="1" spc="-5" dirty="0" err="1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S→</a:t>
              </a:r>
              <a:r>
                <a:rPr lang="en-US" sz="1600" i="1" spc="-5" dirty="0" err="1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i</a:t>
              </a:r>
              <a:r>
                <a:rPr sz="1600" i="1" spc="-5" dirty="0" err="1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S</a:t>
              </a:r>
              <a:r>
                <a:rPr sz="1600" i="1" spc="-45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 </a:t>
              </a:r>
              <a:r>
                <a:rPr sz="1600" i="1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·</a:t>
              </a:r>
              <a:r>
                <a:rPr sz="1600" i="1" spc="-45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 </a:t>
              </a:r>
              <a:r>
                <a:rPr sz="1600" i="1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/>
                  <a:cs typeface="Times New Roman"/>
                </a:rPr>
                <a:t>eS</a:t>
              </a:r>
              <a:endParaRPr sz="1600" dirty="0">
                <a:highlight>
                  <a:srgbClr val="FFFF00"/>
                </a:highlight>
                <a:latin typeface="Times New Roman"/>
                <a:cs typeface="Times New Roman"/>
              </a:endParaRPr>
            </a:p>
          </p:txBody>
        </p:sp>
        <p:grpSp>
          <p:nvGrpSpPr>
            <p:cNvPr id="38" name="object 8">
              <a:extLst>
                <a:ext uri="{FF2B5EF4-FFF2-40B4-BE49-F238E27FC236}">
                  <a16:creationId xmlns:a16="http://schemas.microsoft.com/office/drawing/2014/main" id="{C6FD7CC7-4CF1-AC22-D65F-86936500FFB1}"/>
                </a:ext>
              </a:extLst>
            </p:cNvPr>
            <p:cNvGrpSpPr/>
            <p:nvPr/>
          </p:nvGrpSpPr>
          <p:grpSpPr>
            <a:xfrm>
              <a:off x="2168071" y="2513620"/>
              <a:ext cx="1265168" cy="1503210"/>
              <a:chOff x="1721757" y="2219706"/>
              <a:chExt cx="1265168" cy="1503210"/>
            </a:xfrm>
          </p:grpSpPr>
          <p:sp>
            <p:nvSpPr>
              <p:cNvPr id="39" name="object 9">
                <a:extLst>
                  <a:ext uri="{FF2B5EF4-FFF2-40B4-BE49-F238E27FC236}">
                    <a16:creationId xmlns:a16="http://schemas.microsoft.com/office/drawing/2014/main" id="{B1534380-CCC6-D133-E84F-45FE6D72E87F}"/>
                  </a:ext>
                </a:extLst>
              </p:cNvPr>
              <p:cNvSpPr/>
              <p:nvPr/>
            </p:nvSpPr>
            <p:spPr>
              <a:xfrm>
                <a:off x="1732643" y="2225801"/>
                <a:ext cx="1247678" cy="1497114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1846579">
                    <a:moveTo>
                      <a:pt x="1377696" y="1846326"/>
                    </a:moveTo>
                    <a:lnTo>
                      <a:pt x="1377695" y="0"/>
                    </a:lnTo>
                    <a:lnTo>
                      <a:pt x="0" y="0"/>
                    </a:lnTo>
                    <a:lnTo>
                      <a:pt x="0" y="1846326"/>
                    </a:lnTo>
                    <a:lnTo>
                      <a:pt x="1377696" y="1846326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40" name="object 10">
                <a:extLst>
                  <a:ext uri="{FF2B5EF4-FFF2-40B4-BE49-F238E27FC236}">
                    <a16:creationId xmlns:a16="http://schemas.microsoft.com/office/drawing/2014/main" id="{880D4823-9635-923F-EA7B-73E7676680F5}"/>
                  </a:ext>
                </a:extLst>
              </p:cNvPr>
              <p:cNvSpPr/>
              <p:nvPr/>
            </p:nvSpPr>
            <p:spPr>
              <a:xfrm>
                <a:off x="1721757" y="2219706"/>
                <a:ext cx="1265168" cy="1503210"/>
              </a:xfrm>
              <a:custGeom>
                <a:avLst/>
                <a:gdLst/>
                <a:ahLst/>
                <a:cxnLst/>
                <a:rect l="l" t="t" r="r" b="b"/>
                <a:pathLst>
                  <a:path w="1390650" h="1858645">
                    <a:moveTo>
                      <a:pt x="1390650" y="1858518"/>
                    </a:moveTo>
                    <a:lnTo>
                      <a:pt x="1390649" y="0"/>
                    </a:lnTo>
                    <a:lnTo>
                      <a:pt x="0" y="0"/>
                    </a:lnTo>
                    <a:lnTo>
                      <a:pt x="0" y="1858518"/>
                    </a:lnTo>
                    <a:lnTo>
                      <a:pt x="6096" y="1858518"/>
                    </a:lnTo>
                    <a:lnTo>
                      <a:pt x="6096" y="12192"/>
                    </a:lnTo>
                    <a:lnTo>
                      <a:pt x="12191" y="6096"/>
                    </a:lnTo>
                    <a:lnTo>
                      <a:pt x="12191" y="12192"/>
                    </a:lnTo>
                    <a:lnTo>
                      <a:pt x="1377695" y="12192"/>
                    </a:lnTo>
                    <a:lnTo>
                      <a:pt x="1377695" y="6095"/>
                    </a:lnTo>
                    <a:lnTo>
                      <a:pt x="1383792" y="12192"/>
                    </a:lnTo>
                    <a:lnTo>
                      <a:pt x="1383792" y="1858518"/>
                    </a:lnTo>
                    <a:lnTo>
                      <a:pt x="1390650" y="1858518"/>
                    </a:lnTo>
                    <a:close/>
                  </a:path>
                  <a:path w="1390650" h="1858645">
                    <a:moveTo>
                      <a:pt x="12191" y="12192"/>
                    </a:moveTo>
                    <a:lnTo>
                      <a:pt x="12191" y="6096"/>
                    </a:lnTo>
                    <a:lnTo>
                      <a:pt x="6096" y="12192"/>
                    </a:lnTo>
                    <a:lnTo>
                      <a:pt x="12191" y="12192"/>
                    </a:lnTo>
                    <a:close/>
                  </a:path>
                  <a:path w="1390650" h="1858645">
                    <a:moveTo>
                      <a:pt x="12191" y="1846326"/>
                    </a:moveTo>
                    <a:lnTo>
                      <a:pt x="12191" y="12192"/>
                    </a:lnTo>
                    <a:lnTo>
                      <a:pt x="6096" y="12192"/>
                    </a:lnTo>
                    <a:lnTo>
                      <a:pt x="6096" y="1846326"/>
                    </a:lnTo>
                    <a:lnTo>
                      <a:pt x="12191" y="1846326"/>
                    </a:lnTo>
                    <a:close/>
                  </a:path>
                  <a:path w="1390650" h="1858645">
                    <a:moveTo>
                      <a:pt x="1383792" y="1846326"/>
                    </a:moveTo>
                    <a:lnTo>
                      <a:pt x="6096" y="1846326"/>
                    </a:lnTo>
                    <a:lnTo>
                      <a:pt x="12191" y="1852422"/>
                    </a:lnTo>
                    <a:lnTo>
                      <a:pt x="12191" y="1858518"/>
                    </a:lnTo>
                    <a:lnTo>
                      <a:pt x="1377696" y="1858518"/>
                    </a:lnTo>
                    <a:lnTo>
                      <a:pt x="1377696" y="1852422"/>
                    </a:lnTo>
                    <a:lnTo>
                      <a:pt x="1383792" y="1846326"/>
                    </a:lnTo>
                    <a:close/>
                  </a:path>
                  <a:path w="1390650" h="1858645">
                    <a:moveTo>
                      <a:pt x="12191" y="1858518"/>
                    </a:moveTo>
                    <a:lnTo>
                      <a:pt x="12191" y="1852422"/>
                    </a:lnTo>
                    <a:lnTo>
                      <a:pt x="6096" y="1846326"/>
                    </a:lnTo>
                    <a:lnTo>
                      <a:pt x="6096" y="1858518"/>
                    </a:lnTo>
                    <a:lnTo>
                      <a:pt x="12191" y="1858518"/>
                    </a:lnTo>
                    <a:close/>
                  </a:path>
                  <a:path w="1390650" h="1858645">
                    <a:moveTo>
                      <a:pt x="1383792" y="12192"/>
                    </a:moveTo>
                    <a:lnTo>
                      <a:pt x="1377695" y="6095"/>
                    </a:lnTo>
                    <a:lnTo>
                      <a:pt x="1377695" y="12192"/>
                    </a:lnTo>
                    <a:lnTo>
                      <a:pt x="1383792" y="12192"/>
                    </a:lnTo>
                    <a:close/>
                  </a:path>
                  <a:path w="1390650" h="1858645">
                    <a:moveTo>
                      <a:pt x="1383792" y="1846326"/>
                    </a:moveTo>
                    <a:lnTo>
                      <a:pt x="1383792" y="12192"/>
                    </a:lnTo>
                    <a:lnTo>
                      <a:pt x="1377695" y="12192"/>
                    </a:lnTo>
                    <a:lnTo>
                      <a:pt x="1377696" y="1846326"/>
                    </a:lnTo>
                    <a:lnTo>
                      <a:pt x="1383792" y="1846326"/>
                    </a:lnTo>
                    <a:close/>
                  </a:path>
                  <a:path w="1390650" h="1858645">
                    <a:moveTo>
                      <a:pt x="1383792" y="1858518"/>
                    </a:moveTo>
                    <a:lnTo>
                      <a:pt x="1383792" y="1846326"/>
                    </a:lnTo>
                    <a:lnTo>
                      <a:pt x="1377696" y="1852422"/>
                    </a:lnTo>
                    <a:lnTo>
                      <a:pt x="1377696" y="1858518"/>
                    </a:lnTo>
                    <a:lnTo>
                      <a:pt x="1383792" y="185851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</p:grpSp>
        <p:sp>
          <p:nvSpPr>
            <p:cNvPr id="41" name="object 11">
              <a:extLst>
                <a:ext uri="{FF2B5EF4-FFF2-40B4-BE49-F238E27FC236}">
                  <a16:creationId xmlns:a16="http://schemas.microsoft.com/office/drawing/2014/main" id="{30D86DC7-F99F-872B-E008-D29F05FA511C}"/>
                </a:ext>
              </a:extLst>
            </p:cNvPr>
            <p:cNvSpPr txBox="1"/>
            <p:nvPr/>
          </p:nvSpPr>
          <p:spPr>
            <a:xfrm>
              <a:off x="2297200" y="2659634"/>
              <a:ext cx="1262380" cy="124393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spcBef>
                  <a:spcPts val="100"/>
                </a:spcBef>
              </a:pPr>
              <a:r>
                <a:rPr sz="16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600" i="1" baseline="-20833" dirty="0">
                  <a:solidFill>
                    <a:srgbClr val="C00000"/>
                  </a:solidFill>
                  <a:latin typeface="Times New Roman"/>
                  <a:cs typeface="Times New Roman"/>
                </a:rPr>
                <a:t>0</a:t>
              </a:r>
              <a:r>
                <a:rPr sz="16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38100" marR="30480"/>
              <a:r>
                <a:rPr sz="1600" i="1" spc="-5" dirty="0">
                  <a:latin typeface="Times New Roman"/>
                  <a:cs typeface="Times New Roman"/>
                </a:rPr>
                <a:t>S′→ </a:t>
              </a:r>
              <a:r>
                <a:rPr sz="1600" i="1" dirty="0">
                  <a:latin typeface="Times New Roman"/>
                  <a:cs typeface="Times New Roman"/>
                </a:rPr>
                <a:t>· S </a:t>
              </a:r>
              <a:r>
                <a:rPr sz="1600" i="1" spc="5" dirty="0">
                  <a:latin typeface="Times New Roman"/>
                  <a:cs typeface="Times New Roman"/>
                </a:rPr>
                <a:t> </a:t>
              </a:r>
              <a:endParaRPr lang="en-US" sz="1600" i="1" spc="5" dirty="0">
                <a:latin typeface="Times New Roman"/>
                <a:cs typeface="Times New Roman"/>
              </a:endParaRPr>
            </a:p>
            <a:p>
              <a:pPr marL="38100" marR="30480"/>
              <a:r>
                <a:rPr sz="1600" i="1" spc="-5" dirty="0">
                  <a:latin typeface="Times New Roman"/>
                  <a:cs typeface="Times New Roman"/>
                </a:rPr>
                <a:t>S→ </a:t>
              </a:r>
              <a:r>
                <a:rPr sz="1600" i="1" dirty="0">
                  <a:latin typeface="Times New Roman"/>
                  <a:cs typeface="Times New Roman"/>
                </a:rPr>
                <a:t>· </a:t>
              </a:r>
              <a:r>
                <a:rPr sz="1600" i="1" dirty="0" err="1">
                  <a:latin typeface="Times New Roman"/>
                  <a:cs typeface="Times New Roman"/>
                </a:rPr>
                <a:t>iS</a:t>
              </a:r>
              <a:r>
                <a:rPr sz="1600" i="1" dirty="0">
                  <a:latin typeface="Times New Roman"/>
                  <a:cs typeface="Times New Roman"/>
                </a:rPr>
                <a:t> </a:t>
              </a:r>
              <a:r>
                <a:rPr sz="1600" i="1" spc="5" dirty="0">
                  <a:latin typeface="Times New Roman"/>
                  <a:cs typeface="Times New Roman"/>
                </a:rPr>
                <a:t> </a:t>
              </a:r>
              <a:endParaRPr lang="en-US" sz="1600" i="1" spc="5" dirty="0">
                <a:latin typeface="Times New Roman"/>
                <a:cs typeface="Times New Roman"/>
              </a:endParaRPr>
            </a:p>
            <a:p>
              <a:pPr marL="38100" marR="30480"/>
              <a:r>
                <a:rPr sz="1600" i="1" spc="-5" dirty="0">
                  <a:latin typeface="Times New Roman"/>
                  <a:cs typeface="Times New Roman"/>
                </a:rPr>
                <a:t>S→</a:t>
              </a:r>
              <a:r>
                <a:rPr sz="1600" i="1" spc="-85" dirty="0">
                  <a:latin typeface="Times New Roman"/>
                  <a:cs typeface="Times New Roman"/>
                </a:rPr>
                <a:t> </a:t>
              </a:r>
              <a:r>
                <a:rPr sz="1600" i="1" spc="-5" dirty="0">
                  <a:latin typeface="Times New Roman"/>
                  <a:cs typeface="Times New Roman"/>
                </a:rPr>
                <a:t>·</a:t>
              </a:r>
              <a:r>
                <a:rPr sz="1600" i="1" spc="-5" dirty="0" err="1">
                  <a:latin typeface="Times New Roman"/>
                  <a:cs typeface="Times New Roman"/>
                </a:rPr>
                <a:t>iSeS</a:t>
              </a:r>
              <a:r>
                <a:rPr sz="1600" i="1" spc="-5" dirty="0">
                  <a:latin typeface="Times New Roman"/>
                  <a:cs typeface="Times New Roman"/>
                </a:rPr>
                <a:t> </a:t>
              </a:r>
              <a:endParaRPr lang="en-US" sz="1600" i="1" spc="-5" dirty="0">
                <a:latin typeface="Times New Roman"/>
                <a:cs typeface="Times New Roman"/>
              </a:endParaRPr>
            </a:p>
            <a:p>
              <a:pPr marL="38100" marR="30480"/>
              <a:r>
                <a:rPr sz="1600" i="1" spc="-58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S</a:t>
              </a:r>
              <a:r>
                <a:rPr sz="1600" i="1" spc="-20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→</a:t>
              </a:r>
              <a:r>
                <a:rPr sz="1600" i="1" spc="-1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·</a:t>
              </a:r>
              <a:r>
                <a:rPr sz="1600" i="1" spc="-1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a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sp>
          <p:nvSpPr>
            <p:cNvPr id="42" name="object 12">
              <a:extLst>
                <a:ext uri="{FF2B5EF4-FFF2-40B4-BE49-F238E27FC236}">
                  <a16:creationId xmlns:a16="http://schemas.microsoft.com/office/drawing/2014/main" id="{AE36658A-0185-8F0C-7D46-4DAD9B96EC28}"/>
                </a:ext>
              </a:extLst>
            </p:cNvPr>
            <p:cNvSpPr txBox="1"/>
            <p:nvPr/>
          </p:nvSpPr>
          <p:spPr>
            <a:xfrm>
              <a:off x="3471587" y="2639604"/>
              <a:ext cx="19494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i="1" dirty="0">
                  <a:latin typeface="Times New Roman"/>
                  <a:cs typeface="Times New Roman"/>
                </a:rPr>
                <a:t>S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grpSp>
          <p:nvGrpSpPr>
            <p:cNvPr id="43" name="object 13">
              <a:extLst>
                <a:ext uri="{FF2B5EF4-FFF2-40B4-BE49-F238E27FC236}">
                  <a16:creationId xmlns:a16="http://schemas.microsoft.com/office/drawing/2014/main" id="{3B562577-218A-F654-579D-0B52BC65173E}"/>
                </a:ext>
              </a:extLst>
            </p:cNvPr>
            <p:cNvGrpSpPr/>
            <p:nvPr/>
          </p:nvGrpSpPr>
          <p:grpSpPr>
            <a:xfrm>
              <a:off x="3430953" y="2438399"/>
              <a:ext cx="1618203" cy="638845"/>
              <a:chOff x="2984639" y="2144485"/>
              <a:chExt cx="1618203" cy="638845"/>
            </a:xfrm>
          </p:grpSpPr>
          <p:sp>
            <p:nvSpPr>
              <p:cNvPr id="44" name="object 14">
                <a:extLst>
                  <a:ext uri="{FF2B5EF4-FFF2-40B4-BE49-F238E27FC236}">
                    <a16:creationId xmlns:a16="http://schemas.microsoft.com/office/drawing/2014/main" id="{4A3EB010-9826-4B6A-11E4-80D790883544}"/>
                  </a:ext>
                </a:extLst>
              </p:cNvPr>
              <p:cNvSpPr/>
              <p:nvPr/>
            </p:nvSpPr>
            <p:spPr>
              <a:xfrm>
                <a:off x="2984639" y="2568701"/>
                <a:ext cx="31813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18135" h="114300">
                    <a:moveTo>
                      <a:pt x="222504" y="76199"/>
                    </a:moveTo>
                    <a:lnTo>
                      <a:pt x="222504" y="38099"/>
                    </a:lnTo>
                    <a:lnTo>
                      <a:pt x="0" y="38099"/>
                    </a:lnTo>
                    <a:lnTo>
                      <a:pt x="0" y="76199"/>
                    </a:lnTo>
                    <a:lnTo>
                      <a:pt x="222504" y="76199"/>
                    </a:lnTo>
                    <a:close/>
                  </a:path>
                  <a:path w="318135" h="114300">
                    <a:moveTo>
                      <a:pt x="317754" y="57149"/>
                    </a:moveTo>
                    <a:lnTo>
                      <a:pt x="203454" y="0"/>
                    </a:lnTo>
                    <a:lnTo>
                      <a:pt x="203454" y="38099"/>
                    </a:lnTo>
                    <a:lnTo>
                      <a:pt x="222504" y="38099"/>
                    </a:lnTo>
                    <a:lnTo>
                      <a:pt x="222504" y="104774"/>
                    </a:lnTo>
                    <a:lnTo>
                      <a:pt x="317754" y="57149"/>
                    </a:lnTo>
                    <a:close/>
                  </a:path>
                  <a:path w="318135" h="114300">
                    <a:moveTo>
                      <a:pt x="222504" y="104774"/>
                    </a:moveTo>
                    <a:lnTo>
                      <a:pt x="222504" y="76199"/>
                    </a:lnTo>
                    <a:lnTo>
                      <a:pt x="203454" y="76199"/>
                    </a:lnTo>
                    <a:lnTo>
                      <a:pt x="203454" y="114299"/>
                    </a:lnTo>
                    <a:lnTo>
                      <a:pt x="222504" y="10477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45" name="object 15">
                <a:extLst>
                  <a:ext uri="{FF2B5EF4-FFF2-40B4-BE49-F238E27FC236}">
                    <a16:creationId xmlns:a16="http://schemas.microsoft.com/office/drawing/2014/main" id="{6AC3AAE3-926D-1622-5DE6-705BBB4A3E2D}"/>
                  </a:ext>
                </a:extLst>
              </p:cNvPr>
              <p:cNvSpPr/>
              <p:nvPr/>
            </p:nvSpPr>
            <p:spPr>
              <a:xfrm>
                <a:off x="3306965" y="2144485"/>
                <a:ext cx="1295877" cy="632241"/>
              </a:xfrm>
              <a:custGeom>
                <a:avLst/>
                <a:gdLst/>
                <a:ahLst/>
                <a:cxnLst/>
                <a:rect l="l" t="t" r="r" b="b"/>
                <a:pathLst>
                  <a:path w="1465579" h="830580">
                    <a:moveTo>
                      <a:pt x="1465326" y="830579"/>
                    </a:moveTo>
                    <a:lnTo>
                      <a:pt x="1465326" y="0"/>
                    </a:lnTo>
                    <a:lnTo>
                      <a:pt x="0" y="0"/>
                    </a:lnTo>
                    <a:lnTo>
                      <a:pt x="0" y="830579"/>
                    </a:lnTo>
                    <a:lnTo>
                      <a:pt x="1465326" y="830579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46" name="object 16">
                <a:extLst>
                  <a:ext uri="{FF2B5EF4-FFF2-40B4-BE49-F238E27FC236}">
                    <a16:creationId xmlns:a16="http://schemas.microsoft.com/office/drawing/2014/main" id="{1C6CBDD7-99B9-8901-148E-60CD2631F28C}"/>
                  </a:ext>
                </a:extLst>
              </p:cNvPr>
              <p:cNvSpPr/>
              <p:nvPr/>
            </p:nvSpPr>
            <p:spPr>
              <a:xfrm>
                <a:off x="3300869" y="2155371"/>
                <a:ext cx="1301973" cy="627959"/>
              </a:xfrm>
              <a:custGeom>
                <a:avLst/>
                <a:gdLst/>
                <a:ahLst/>
                <a:cxnLst/>
                <a:rect l="l" t="t" r="r" b="b"/>
                <a:pathLst>
                  <a:path w="1478279" h="843280">
                    <a:moveTo>
                      <a:pt x="1478280" y="842771"/>
                    </a:moveTo>
                    <a:lnTo>
                      <a:pt x="1478280" y="0"/>
                    </a:lnTo>
                    <a:lnTo>
                      <a:pt x="0" y="0"/>
                    </a:lnTo>
                    <a:lnTo>
                      <a:pt x="0" y="842771"/>
                    </a:lnTo>
                    <a:lnTo>
                      <a:pt x="6096" y="842771"/>
                    </a:lnTo>
                    <a:lnTo>
                      <a:pt x="6096" y="12953"/>
                    </a:lnTo>
                    <a:lnTo>
                      <a:pt x="12953" y="6095"/>
                    </a:lnTo>
                    <a:lnTo>
                      <a:pt x="12953" y="12953"/>
                    </a:lnTo>
                    <a:lnTo>
                      <a:pt x="1465326" y="12953"/>
                    </a:lnTo>
                    <a:lnTo>
                      <a:pt x="1465326" y="6095"/>
                    </a:lnTo>
                    <a:lnTo>
                      <a:pt x="1471422" y="12953"/>
                    </a:lnTo>
                    <a:lnTo>
                      <a:pt x="1471422" y="842771"/>
                    </a:lnTo>
                    <a:lnTo>
                      <a:pt x="1478280" y="842771"/>
                    </a:lnTo>
                    <a:close/>
                  </a:path>
                  <a:path w="1478279" h="843280">
                    <a:moveTo>
                      <a:pt x="12953" y="12953"/>
                    </a:moveTo>
                    <a:lnTo>
                      <a:pt x="12953" y="6095"/>
                    </a:lnTo>
                    <a:lnTo>
                      <a:pt x="6096" y="12953"/>
                    </a:lnTo>
                    <a:lnTo>
                      <a:pt x="12953" y="12953"/>
                    </a:lnTo>
                    <a:close/>
                  </a:path>
                  <a:path w="1478279" h="843280">
                    <a:moveTo>
                      <a:pt x="12953" y="830579"/>
                    </a:moveTo>
                    <a:lnTo>
                      <a:pt x="12953" y="12953"/>
                    </a:lnTo>
                    <a:lnTo>
                      <a:pt x="6096" y="12953"/>
                    </a:lnTo>
                    <a:lnTo>
                      <a:pt x="6096" y="830579"/>
                    </a:lnTo>
                    <a:lnTo>
                      <a:pt x="12953" y="830579"/>
                    </a:lnTo>
                    <a:close/>
                  </a:path>
                  <a:path w="1478279" h="843280">
                    <a:moveTo>
                      <a:pt x="1471422" y="830579"/>
                    </a:moveTo>
                    <a:lnTo>
                      <a:pt x="6096" y="830579"/>
                    </a:lnTo>
                    <a:lnTo>
                      <a:pt x="12953" y="836675"/>
                    </a:lnTo>
                    <a:lnTo>
                      <a:pt x="12953" y="842771"/>
                    </a:lnTo>
                    <a:lnTo>
                      <a:pt x="1465326" y="842771"/>
                    </a:lnTo>
                    <a:lnTo>
                      <a:pt x="1465326" y="836675"/>
                    </a:lnTo>
                    <a:lnTo>
                      <a:pt x="1471422" y="830579"/>
                    </a:lnTo>
                    <a:close/>
                  </a:path>
                  <a:path w="1478279" h="843280">
                    <a:moveTo>
                      <a:pt x="12953" y="842771"/>
                    </a:moveTo>
                    <a:lnTo>
                      <a:pt x="12953" y="836675"/>
                    </a:lnTo>
                    <a:lnTo>
                      <a:pt x="6096" y="830579"/>
                    </a:lnTo>
                    <a:lnTo>
                      <a:pt x="6096" y="842771"/>
                    </a:lnTo>
                    <a:lnTo>
                      <a:pt x="12953" y="842771"/>
                    </a:lnTo>
                    <a:close/>
                  </a:path>
                  <a:path w="1478279" h="843280">
                    <a:moveTo>
                      <a:pt x="1471422" y="12953"/>
                    </a:moveTo>
                    <a:lnTo>
                      <a:pt x="1465326" y="6095"/>
                    </a:lnTo>
                    <a:lnTo>
                      <a:pt x="1465326" y="12953"/>
                    </a:lnTo>
                    <a:lnTo>
                      <a:pt x="1471422" y="12953"/>
                    </a:lnTo>
                    <a:close/>
                  </a:path>
                  <a:path w="1478279" h="843280">
                    <a:moveTo>
                      <a:pt x="1471422" y="830579"/>
                    </a:moveTo>
                    <a:lnTo>
                      <a:pt x="1471422" y="12953"/>
                    </a:lnTo>
                    <a:lnTo>
                      <a:pt x="1465326" y="12953"/>
                    </a:lnTo>
                    <a:lnTo>
                      <a:pt x="1465326" y="830579"/>
                    </a:lnTo>
                    <a:lnTo>
                      <a:pt x="1471422" y="830579"/>
                    </a:lnTo>
                    <a:close/>
                  </a:path>
                  <a:path w="1478279" h="843280">
                    <a:moveTo>
                      <a:pt x="1471422" y="842771"/>
                    </a:moveTo>
                    <a:lnTo>
                      <a:pt x="1471422" y="830579"/>
                    </a:lnTo>
                    <a:lnTo>
                      <a:pt x="1465326" y="836675"/>
                    </a:lnTo>
                    <a:lnTo>
                      <a:pt x="1465326" y="842771"/>
                    </a:lnTo>
                    <a:lnTo>
                      <a:pt x="1471422" y="8427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</p:grpSp>
        <p:sp>
          <p:nvSpPr>
            <p:cNvPr id="47" name="object 17">
              <a:extLst>
                <a:ext uri="{FF2B5EF4-FFF2-40B4-BE49-F238E27FC236}">
                  <a16:creationId xmlns:a16="http://schemas.microsoft.com/office/drawing/2014/main" id="{D8AB2781-5E16-07D2-467E-FA1A56C3AA56}"/>
                </a:ext>
              </a:extLst>
            </p:cNvPr>
            <p:cNvSpPr txBox="1"/>
            <p:nvPr/>
          </p:nvSpPr>
          <p:spPr>
            <a:xfrm>
              <a:off x="3753279" y="2490440"/>
              <a:ext cx="1465580" cy="527709"/>
            </a:xfrm>
            <a:prstGeom prst="rect">
              <a:avLst/>
            </a:prstGeom>
          </p:spPr>
          <p:txBody>
            <a:bodyPr vert="horz" wrap="square" lIns="0" tIns="34925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75"/>
                </a:spcBef>
              </a:pPr>
              <a:r>
                <a:rPr sz="16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600" i="1" baseline="-20833" dirty="0">
                  <a:solidFill>
                    <a:srgbClr val="C00000"/>
                  </a:solidFill>
                  <a:latin typeface="Times New Roman"/>
                  <a:cs typeface="Times New Roman"/>
                </a:rPr>
                <a:t>1</a:t>
              </a:r>
              <a:r>
                <a:rPr sz="16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805">
                <a:lnSpc>
                  <a:spcPct val="100000"/>
                </a:lnSpc>
              </a:pPr>
              <a:r>
                <a:rPr sz="1600" i="1" spc="-5" dirty="0">
                  <a:latin typeface="Times New Roman"/>
                  <a:cs typeface="Times New Roman"/>
                </a:rPr>
                <a:t>S′</a:t>
              </a:r>
              <a:r>
                <a:rPr sz="1600" i="1" spc="-30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→S</a:t>
              </a:r>
              <a:r>
                <a:rPr sz="1600" i="1" spc="-30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·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grpSp>
          <p:nvGrpSpPr>
            <p:cNvPr id="48" name="object 18">
              <a:extLst>
                <a:ext uri="{FF2B5EF4-FFF2-40B4-BE49-F238E27FC236}">
                  <a16:creationId xmlns:a16="http://schemas.microsoft.com/office/drawing/2014/main" id="{545D22F0-4AC5-D64B-4A5F-96557462AA7E}"/>
                </a:ext>
              </a:extLst>
            </p:cNvPr>
            <p:cNvGrpSpPr/>
            <p:nvPr/>
          </p:nvGrpSpPr>
          <p:grpSpPr>
            <a:xfrm>
              <a:off x="3437707" y="3129315"/>
              <a:ext cx="1605099" cy="1760185"/>
              <a:chOff x="2991393" y="2835401"/>
              <a:chExt cx="1605099" cy="1760185"/>
            </a:xfrm>
          </p:grpSpPr>
          <p:sp>
            <p:nvSpPr>
              <p:cNvPr id="49" name="object 19">
                <a:extLst>
                  <a:ext uri="{FF2B5EF4-FFF2-40B4-BE49-F238E27FC236}">
                    <a16:creationId xmlns:a16="http://schemas.microsoft.com/office/drawing/2014/main" id="{A45607C0-0A94-8B9A-0457-AEB28227E14A}"/>
                  </a:ext>
                </a:extLst>
              </p:cNvPr>
              <p:cNvSpPr/>
              <p:nvPr/>
            </p:nvSpPr>
            <p:spPr>
              <a:xfrm>
                <a:off x="2991393" y="3115055"/>
                <a:ext cx="328526" cy="126620"/>
              </a:xfrm>
              <a:custGeom>
                <a:avLst/>
                <a:gdLst/>
                <a:ahLst/>
                <a:cxnLst/>
                <a:rect l="l" t="t" r="r" b="b"/>
                <a:pathLst>
                  <a:path w="388620" h="114300">
                    <a:moveTo>
                      <a:pt x="293369" y="76200"/>
                    </a:moveTo>
                    <a:lnTo>
                      <a:pt x="293369" y="38100"/>
                    </a:lnTo>
                    <a:lnTo>
                      <a:pt x="0" y="38100"/>
                    </a:lnTo>
                    <a:lnTo>
                      <a:pt x="0" y="76200"/>
                    </a:lnTo>
                    <a:lnTo>
                      <a:pt x="293369" y="76200"/>
                    </a:lnTo>
                    <a:close/>
                  </a:path>
                  <a:path w="388620" h="114300">
                    <a:moveTo>
                      <a:pt x="388619" y="57150"/>
                    </a:moveTo>
                    <a:lnTo>
                      <a:pt x="274319" y="0"/>
                    </a:lnTo>
                    <a:lnTo>
                      <a:pt x="274319" y="38100"/>
                    </a:lnTo>
                    <a:lnTo>
                      <a:pt x="293369" y="38100"/>
                    </a:lnTo>
                    <a:lnTo>
                      <a:pt x="293369" y="104775"/>
                    </a:lnTo>
                    <a:lnTo>
                      <a:pt x="388619" y="57150"/>
                    </a:lnTo>
                    <a:close/>
                  </a:path>
                  <a:path w="388620" h="114300">
                    <a:moveTo>
                      <a:pt x="293369" y="104775"/>
                    </a:moveTo>
                    <a:lnTo>
                      <a:pt x="293369" y="76200"/>
                    </a:lnTo>
                    <a:lnTo>
                      <a:pt x="274319" y="76200"/>
                    </a:lnTo>
                    <a:lnTo>
                      <a:pt x="274319" y="114300"/>
                    </a:lnTo>
                    <a:lnTo>
                      <a:pt x="293369" y="1047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50" name="object 20">
                <a:extLst>
                  <a:ext uri="{FF2B5EF4-FFF2-40B4-BE49-F238E27FC236}">
                    <a16:creationId xmlns:a16="http://schemas.microsoft.com/office/drawing/2014/main" id="{11D814C4-A949-EC16-DD24-E33796856904}"/>
                  </a:ext>
                </a:extLst>
              </p:cNvPr>
              <p:cNvSpPr/>
              <p:nvPr/>
            </p:nvSpPr>
            <p:spPr>
              <a:xfrm>
                <a:off x="3306965" y="2841497"/>
                <a:ext cx="1289527" cy="1754089"/>
              </a:xfrm>
              <a:custGeom>
                <a:avLst/>
                <a:gdLst/>
                <a:ahLst/>
                <a:cxnLst/>
                <a:rect l="l" t="t" r="r" b="b"/>
                <a:pathLst>
                  <a:path w="1465579" h="2308225">
                    <a:moveTo>
                      <a:pt x="1465326" y="2308098"/>
                    </a:moveTo>
                    <a:lnTo>
                      <a:pt x="1465326" y="0"/>
                    </a:lnTo>
                    <a:lnTo>
                      <a:pt x="0" y="0"/>
                    </a:lnTo>
                    <a:lnTo>
                      <a:pt x="0" y="2308098"/>
                    </a:lnTo>
                    <a:lnTo>
                      <a:pt x="1465326" y="2308098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51" name="object 21">
                <a:extLst>
                  <a:ext uri="{FF2B5EF4-FFF2-40B4-BE49-F238E27FC236}">
                    <a16:creationId xmlns:a16="http://schemas.microsoft.com/office/drawing/2014/main" id="{25334807-F959-1615-DB8F-5FAE2B3AA7DD}"/>
                  </a:ext>
                </a:extLst>
              </p:cNvPr>
              <p:cNvSpPr/>
              <p:nvPr/>
            </p:nvSpPr>
            <p:spPr>
              <a:xfrm>
                <a:off x="3300869" y="2835401"/>
                <a:ext cx="1295623" cy="1753835"/>
              </a:xfrm>
              <a:custGeom>
                <a:avLst/>
                <a:gdLst/>
                <a:ahLst/>
                <a:cxnLst/>
                <a:rect l="l" t="t" r="r" b="b"/>
                <a:pathLst>
                  <a:path w="1478279" h="2321560">
                    <a:moveTo>
                      <a:pt x="1478280" y="2321052"/>
                    </a:moveTo>
                    <a:lnTo>
                      <a:pt x="1478280" y="0"/>
                    </a:lnTo>
                    <a:lnTo>
                      <a:pt x="0" y="0"/>
                    </a:lnTo>
                    <a:lnTo>
                      <a:pt x="0" y="2321052"/>
                    </a:lnTo>
                    <a:lnTo>
                      <a:pt x="6096" y="2321052"/>
                    </a:lnTo>
                    <a:lnTo>
                      <a:pt x="6096" y="12953"/>
                    </a:lnTo>
                    <a:lnTo>
                      <a:pt x="12953" y="6095"/>
                    </a:lnTo>
                    <a:lnTo>
                      <a:pt x="12953" y="12953"/>
                    </a:lnTo>
                    <a:lnTo>
                      <a:pt x="1465326" y="12953"/>
                    </a:lnTo>
                    <a:lnTo>
                      <a:pt x="1465326" y="6095"/>
                    </a:lnTo>
                    <a:lnTo>
                      <a:pt x="1471422" y="12953"/>
                    </a:lnTo>
                    <a:lnTo>
                      <a:pt x="1471422" y="2321052"/>
                    </a:lnTo>
                    <a:lnTo>
                      <a:pt x="1478280" y="2321052"/>
                    </a:lnTo>
                    <a:close/>
                  </a:path>
                  <a:path w="1478279" h="2321560">
                    <a:moveTo>
                      <a:pt x="12953" y="12953"/>
                    </a:moveTo>
                    <a:lnTo>
                      <a:pt x="12953" y="6095"/>
                    </a:lnTo>
                    <a:lnTo>
                      <a:pt x="6096" y="12953"/>
                    </a:lnTo>
                    <a:lnTo>
                      <a:pt x="12953" y="12953"/>
                    </a:lnTo>
                    <a:close/>
                  </a:path>
                  <a:path w="1478279" h="2321560">
                    <a:moveTo>
                      <a:pt x="12953" y="2308098"/>
                    </a:moveTo>
                    <a:lnTo>
                      <a:pt x="12953" y="12953"/>
                    </a:lnTo>
                    <a:lnTo>
                      <a:pt x="6096" y="12953"/>
                    </a:lnTo>
                    <a:lnTo>
                      <a:pt x="6096" y="2308098"/>
                    </a:lnTo>
                    <a:lnTo>
                      <a:pt x="12953" y="2308098"/>
                    </a:lnTo>
                    <a:close/>
                  </a:path>
                  <a:path w="1478279" h="2321560">
                    <a:moveTo>
                      <a:pt x="1471422" y="2308098"/>
                    </a:moveTo>
                    <a:lnTo>
                      <a:pt x="6096" y="2308098"/>
                    </a:lnTo>
                    <a:lnTo>
                      <a:pt x="12953" y="2314194"/>
                    </a:lnTo>
                    <a:lnTo>
                      <a:pt x="12953" y="2321052"/>
                    </a:lnTo>
                    <a:lnTo>
                      <a:pt x="1465326" y="2321052"/>
                    </a:lnTo>
                    <a:lnTo>
                      <a:pt x="1465326" y="2314194"/>
                    </a:lnTo>
                    <a:lnTo>
                      <a:pt x="1471422" y="2308098"/>
                    </a:lnTo>
                    <a:close/>
                  </a:path>
                  <a:path w="1478279" h="2321560">
                    <a:moveTo>
                      <a:pt x="12953" y="2321052"/>
                    </a:moveTo>
                    <a:lnTo>
                      <a:pt x="12953" y="2314194"/>
                    </a:lnTo>
                    <a:lnTo>
                      <a:pt x="6096" y="2308098"/>
                    </a:lnTo>
                    <a:lnTo>
                      <a:pt x="6096" y="2321052"/>
                    </a:lnTo>
                    <a:lnTo>
                      <a:pt x="12953" y="2321052"/>
                    </a:lnTo>
                    <a:close/>
                  </a:path>
                  <a:path w="1478279" h="2321560">
                    <a:moveTo>
                      <a:pt x="1471422" y="12953"/>
                    </a:moveTo>
                    <a:lnTo>
                      <a:pt x="1465326" y="6095"/>
                    </a:lnTo>
                    <a:lnTo>
                      <a:pt x="1465326" y="12953"/>
                    </a:lnTo>
                    <a:lnTo>
                      <a:pt x="1471422" y="12953"/>
                    </a:lnTo>
                    <a:close/>
                  </a:path>
                  <a:path w="1478279" h="2321560">
                    <a:moveTo>
                      <a:pt x="1471422" y="2308098"/>
                    </a:moveTo>
                    <a:lnTo>
                      <a:pt x="1471422" y="12953"/>
                    </a:lnTo>
                    <a:lnTo>
                      <a:pt x="1465326" y="12953"/>
                    </a:lnTo>
                    <a:lnTo>
                      <a:pt x="1465326" y="2308098"/>
                    </a:lnTo>
                    <a:lnTo>
                      <a:pt x="1471422" y="2308098"/>
                    </a:lnTo>
                    <a:close/>
                  </a:path>
                  <a:path w="1478279" h="2321560">
                    <a:moveTo>
                      <a:pt x="1471422" y="2321052"/>
                    </a:moveTo>
                    <a:lnTo>
                      <a:pt x="1471422" y="2308098"/>
                    </a:lnTo>
                    <a:lnTo>
                      <a:pt x="1465326" y="2314194"/>
                    </a:lnTo>
                    <a:lnTo>
                      <a:pt x="1465326" y="2321052"/>
                    </a:lnTo>
                    <a:lnTo>
                      <a:pt x="1471422" y="232105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</p:grpSp>
        <p:sp>
          <p:nvSpPr>
            <p:cNvPr id="52" name="object 22">
              <a:extLst>
                <a:ext uri="{FF2B5EF4-FFF2-40B4-BE49-F238E27FC236}">
                  <a16:creationId xmlns:a16="http://schemas.microsoft.com/office/drawing/2014/main" id="{C22CA488-2D2A-3A2F-A74C-E75C029618B1}"/>
                </a:ext>
              </a:extLst>
            </p:cNvPr>
            <p:cNvSpPr txBox="1"/>
            <p:nvPr/>
          </p:nvSpPr>
          <p:spPr>
            <a:xfrm>
              <a:off x="3800263" y="3221264"/>
              <a:ext cx="1033780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16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600" i="1" baseline="-20833" dirty="0">
                  <a:solidFill>
                    <a:srgbClr val="C00000"/>
                  </a:solidFill>
                  <a:latin typeface="Times New Roman"/>
                  <a:cs typeface="Times New Roman"/>
                </a:rPr>
                <a:t>2</a:t>
              </a:r>
              <a:r>
                <a:rPr sz="16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38100">
                <a:lnSpc>
                  <a:spcPct val="100000"/>
                </a:lnSpc>
              </a:pPr>
              <a:r>
                <a:rPr sz="1600" i="1" spc="-5" dirty="0">
                  <a:latin typeface="Times New Roman"/>
                  <a:cs typeface="Times New Roman"/>
                </a:rPr>
                <a:t>S→i</a:t>
              </a:r>
              <a:r>
                <a:rPr sz="1600" i="1" spc="-40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·</a:t>
              </a:r>
              <a:r>
                <a:rPr sz="1600" i="1" spc="-3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S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sp>
          <p:nvSpPr>
            <p:cNvPr id="53" name="object 23">
              <a:extLst>
                <a:ext uri="{FF2B5EF4-FFF2-40B4-BE49-F238E27FC236}">
                  <a16:creationId xmlns:a16="http://schemas.microsoft.com/office/drawing/2014/main" id="{35C255BB-FD40-3D4D-D51E-79B3863C6409}"/>
                </a:ext>
              </a:extLst>
            </p:cNvPr>
            <p:cNvSpPr txBox="1"/>
            <p:nvPr/>
          </p:nvSpPr>
          <p:spPr>
            <a:xfrm>
              <a:off x="3819313" y="3696517"/>
              <a:ext cx="1587500" cy="29174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ts val="2415"/>
                </a:lnSpc>
                <a:spcBef>
                  <a:spcPts val="100"/>
                </a:spcBef>
              </a:pPr>
              <a:r>
                <a:rPr sz="1600" i="1" spc="-5" dirty="0">
                  <a:latin typeface="Times New Roman"/>
                  <a:cs typeface="Times New Roman"/>
                </a:rPr>
                <a:t>S→i</a:t>
              </a:r>
              <a:r>
                <a:rPr sz="1600" i="1" spc="-3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·</a:t>
              </a:r>
              <a:r>
                <a:rPr sz="1600" i="1" spc="-25" dirty="0">
                  <a:latin typeface="Times New Roman"/>
                  <a:cs typeface="Times New Roman"/>
                </a:rPr>
                <a:t> </a:t>
              </a:r>
              <a:r>
                <a:rPr sz="1600" i="1" spc="-5" dirty="0" err="1">
                  <a:latin typeface="Times New Roman"/>
                  <a:cs typeface="Times New Roman"/>
                </a:rPr>
                <a:t>SeS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sp>
          <p:nvSpPr>
            <p:cNvPr id="54" name="object 24">
              <a:extLst>
                <a:ext uri="{FF2B5EF4-FFF2-40B4-BE49-F238E27FC236}">
                  <a16:creationId xmlns:a16="http://schemas.microsoft.com/office/drawing/2014/main" id="{3B083621-F96D-D53A-CF22-94DFF286703D}"/>
                </a:ext>
              </a:extLst>
            </p:cNvPr>
            <p:cNvSpPr txBox="1"/>
            <p:nvPr/>
          </p:nvSpPr>
          <p:spPr>
            <a:xfrm>
              <a:off x="3810241" y="3976550"/>
              <a:ext cx="1288415" cy="77713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600" i="1" spc="-5" dirty="0">
                  <a:latin typeface="Times New Roman"/>
                  <a:cs typeface="Times New Roman"/>
                </a:rPr>
                <a:t>S→ </a:t>
              </a:r>
              <a:r>
                <a:rPr sz="1600" i="1" dirty="0">
                  <a:latin typeface="Times New Roman"/>
                  <a:cs typeface="Times New Roman"/>
                </a:rPr>
                <a:t>· </a:t>
              </a:r>
              <a:r>
                <a:rPr sz="1600" i="1" dirty="0" err="1">
                  <a:latin typeface="Times New Roman"/>
                  <a:cs typeface="Times New Roman"/>
                </a:rPr>
                <a:t>iS</a:t>
              </a:r>
              <a:r>
                <a:rPr sz="1600" i="1" dirty="0">
                  <a:latin typeface="Times New Roman"/>
                  <a:cs typeface="Times New Roman"/>
                </a:rPr>
                <a:t> </a:t>
              </a:r>
              <a:r>
                <a:rPr sz="1600" i="1" spc="5" dirty="0">
                  <a:latin typeface="Times New Roman"/>
                  <a:cs typeface="Times New Roman"/>
                </a:rPr>
                <a:t> </a:t>
              </a:r>
              <a:endParaRPr lang="en-US" sz="1600" i="1" spc="5" dirty="0">
                <a:latin typeface="Times New Roman"/>
                <a:cs typeface="Times New Roman"/>
              </a:endParaRPr>
            </a:p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600" i="1" spc="-5" dirty="0">
                  <a:latin typeface="Times New Roman"/>
                  <a:cs typeface="Times New Roman"/>
                </a:rPr>
                <a:t>S→</a:t>
              </a:r>
              <a:r>
                <a:rPr sz="1600" i="1" spc="-4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·</a:t>
              </a:r>
              <a:r>
                <a:rPr sz="1600" i="1" spc="-45" dirty="0">
                  <a:latin typeface="Times New Roman"/>
                  <a:cs typeface="Times New Roman"/>
                </a:rPr>
                <a:t> </a:t>
              </a:r>
              <a:r>
                <a:rPr sz="1600" i="1" dirty="0" err="1">
                  <a:latin typeface="Times New Roman"/>
                  <a:cs typeface="Times New Roman"/>
                </a:rPr>
                <a:t>iSeS</a:t>
              </a:r>
              <a:r>
                <a:rPr sz="1600" i="1" dirty="0">
                  <a:latin typeface="Times New Roman"/>
                  <a:cs typeface="Times New Roman"/>
                </a:rPr>
                <a:t> </a:t>
              </a:r>
              <a:r>
                <a:rPr sz="1600" i="1" spc="-585" dirty="0">
                  <a:latin typeface="Times New Roman"/>
                  <a:cs typeface="Times New Roman"/>
                </a:rPr>
                <a:t> </a:t>
              </a:r>
              <a:endParaRPr lang="en-US" sz="1600" i="1" spc="-585" dirty="0">
                <a:latin typeface="Times New Roman"/>
                <a:cs typeface="Times New Roman"/>
              </a:endParaRPr>
            </a:p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600" i="1" dirty="0">
                  <a:latin typeface="Times New Roman"/>
                  <a:cs typeface="Times New Roman"/>
                </a:rPr>
                <a:t>S</a:t>
              </a:r>
              <a:r>
                <a:rPr sz="1600" i="1" spc="-1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→</a:t>
              </a:r>
              <a:r>
                <a:rPr sz="1600" i="1" spc="-1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·</a:t>
              </a:r>
              <a:r>
                <a:rPr sz="1600" i="1" spc="-1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a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sp>
          <p:nvSpPr>
            <p:cNvPr id="55" name="object 25">
              <a:extLst>
                <a:ext uri="{FF2B5EF4-FFF2-40B4-BE49-F238E27FC236}">
                  <a16:creationId xmlns:a16="http://schemas.microsoft.com/office/drawing/2014/main" id="{D5D68623-C518-7FD5-943A-2C18E0838559}"/>
                </a:ext>
              </a:extLst>
            </p:cNvPr>
            <p:cNvSpPr txBox="1"/>
            <p:nvPr/>
          </p:nvSpPr>
          <p:spPr>
            <a:xfrm>
              <a:off x="7805843" y="2919257"/>
              <a:ext cx="19494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i="1" dirty="0">
                  <a:latin typeface="Times New Roman"/>
                  <a:cs typeface="Times New Roman"/>
                </a:rPr>
                <a:t>S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sp>
          <p:nvSpPr>
            <p:cNvPr id="56" name="object 26">
              <a:extLst>
                <a:ext uri="{FF2B5EF4-FFF2-40B4-BE49-F238E27FC236}">
                  <a16:creationId xmlns:a16="http://schemas.microsoft.com/office/drawing/2014/main" id="{517465AA-54E3-77F3-CD94-F1D95701CD72}"/>
                </a:ext>
              </a:extLst>
            </p:cNvPr>
            <p:cNvSpPr/>
            <p:nvPr/>
          </p:nvSpPr>
          <p:spPr>
            <a:xfrm>
              <a:off x="3356597" y="2371574"/>
              <a:ext cx="4610100" cy="2394585"/>
            </a:xfrm>
            <a:custGeom>
              <a:avLst/>
              <a:gdLst/>
              <a:ahLst/>
              <a:cxnLst/>
              <a:rect l="l" t="t" r="r" b="b"/>
              <a:pathLst>
                <a:path w="4610100" h="2394585">
                  <a:moveTo>
                    <a:pt x="408330" y="2362200"/>
                  </a:moveTo>
                  <a:lnTo>
                    <a:pt x="372516" y="2340102"/>
                  </a:lnTo>
                  <a:lnTo>
                    <a:pt x="313867" y="2304516"/>
                  </a:lnTo>
                  <a:lnTo>
                    <a:pt x="261061" y="2270874"/>
                  </a:lnTo>
                  <a:lnTo>
                    <a:pt x="214033" y="2238959"/>
                  </a:lnTo>
                  <a:lnTo>
                    <a:pt x="172707" y="2208517"/>
                  </a:lnTo>
                  <a:lnTo>
                    <a:pt x="137045" y="2179345"/>
                  </a:lnTo>
                  <a:lnTo>
                    <a:pt x="106972" y="2151215"/>
                  </a:lnTo>
                  <a:lnTo>
                    <a:pt x="63398" y="2097151"/>
                  </a:lnTo>
                  <a:lnTo>
                    <a:pt x="41529" y="2044496"/>
                  </a:lnTo>
                  <a:lnTo>
                    <a:pt x="38569" y="2018131"/>
                  </a:lnTo>
                  <a:lnTo>
                    <a:pt x="40868" y="1991436"/>
                  </a:lnTo>
                  <a:lnTo>
                    <a:pt x="60985" y="1936165"/>
                  </a:lnTo>
                  <a:lnTo>
                    <a:pt x="101396" y="1876856"/>
                  </a:lnTo>
                  <a:lnTo>
                    <a:pt x="129057" y="1845132"/>
                  </a:lnTo>
                  <a:lnTo>
                    <a:pt x="161632" y="1811705"/>
                  </a:lnTo>
                  <a:lnTo>
                    <a:pt x="199047" y="1776361"/>
                  </a:lnTo>
                  <a:lnTo>
                    <a:pt x="241236" y="1738884"/>
                  </a:lnTo>
                  <a:lnTo>
                    <a:pt x="288163" y="1699031"/>
                  </a:lnTo>
                  <a:lnTo>
                    <a:pt x="339750" y="1656588"/>
                  </a:lnTo>
                  <a:lnTo>
                    <a:pt x="340283" y="1656156"/>
                  </a:lnTo>
                  <a:lnTo>
                    <a:pt x="344322" y="1701546"/>
                  </a:lnTo>
                  <a:lnTo>
                    <a:pt x="350418" y="1688490"/>
                  </a:lnTo>
                  <a:lnTo>
                    <a:pt x="398424" y="1585722"/>
                  </a:lnTo>
                  <a:lnTo>
                    <a:pt x="273456" y="1612392"/>
                  </a:lnTo>
                  <a:lnTo>
                    <a:pt x="316471" y="1626044"/>
                  </a:lnTo>
                  <a:lnTo>
                    <a:pt x="315366" y="1626870"/>
                  </a:lnTo>
                  <a:lnTo>
                    <a:pt x="265201" y="1667713"/>
                  </a:lnTo>
                  <a:lnTo>
                    <a:pt x="219252" y="1706613"/>
                  </a:lnTo>
                  <a:lnTo>
                    <a:pt x="177558" y="1743697"/>
                  </a:lnTo>
                  <a:lnTo>
                    <a:pt x="140157" y="1779130"/>
                  </a:lnTo>
                  <a:lnTo>
                    <a:pt x="106972" y="1813166"/>
                  </a:lnTo>
                  <a:lnTo>
                    <a:pt x="78371" y="1845614"/>
                  </a:lnTo>
                  <a:lnTo>
                    <a:pt x="54063" y="1876983"/>
                  </a:lnTo>
                  <a:lnTo>
                    <a:pt x="18834" y="1936711"/>
                  </a:lnTo>
                  <a:lnTo>
                    <a:pt x="1689" y="1993455"/>
                  </a:lnTo>
                  <a:lnTo>
                    <a:pt x="0" y="2021078"/>
                  </a:lnTo>
                  <a:lnTo>
                    <a:pt x="2946" y="2048408"/>
                  </a:lnTo>
                  <a:lnTo>
                    <a:pt x="22923" y="2102789"/>
                  </a:lnTo>
                  <a:lnTo>
                    <a:pt x="61925" y="2157806"/>
                  </a:lnTo>
                  <a:lnTo>
                    <a:pt x="88646" y="2185924"/>
                  </a:lnTo>
                  <a:lnTo>
                    <a:pt x="120243" y="2214664"/>
                  </a:lnTo>
                  <a:lnTo>
                    <a:pt x="156756" y="2244166"/>
                  </a:lnTo>
                  <a:lnTo>
                    <a:pt x="198221" y="2274595"/>
                  </a:lnTo>
                  <a:lnTo>
                    <a:pt x="244678" y="2306078"/>
                  </a:lnTo>
                  <a:lnTo>
                    <a:pt x="296151" y="2338781"/>
                  </a:lnTo>
                  <a:lnTo>
                    <a:pt x="352704" y="2372868"/>
                  </a:lnTo>
                  <a:lnTo>
                    <a:pt x="388518" y="2394204"/>
                  </a:lnTo>
                  <a:lnTo>
                    <a:pt x="408330" y="2362200"/>
                  </a:lnTo>
                  <a:close/>
                </a:path>
                <a:path w="4610100" h="2394585">
                  <a:moveTo>
                    <a:pt x="4609998" y="114300"/>
                  </a:moveTo>
                  <a:lnTo>
                    <a:pt x="4552848" y="0"/>
                  </a:lnTo>
                  <a:lnTo>
                    <a:pt x="4495698" y="114300"/>
                  </a:lnTo>
                  <a:lnTo>
                    <a:pt x="4533798" y="114300"/>
                  </a:lnTo>
                  <a:lnTo>
                    <a:pt x="4533798" y="323850"/>
                  </a:lnTo>
                  <a:lnTo>
                    <a:pt x="4571898" y="323850"/>
                  </a:lnTo>
                  <a:lnTo>
                    <a:pt x="4571898" y="114300"/>
                  </a:lnTo>
                  <a:lnTo>
                    <a:pt x="4609998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7" name="object 27">
              <a:extLst>
                <a:ext uri="{FF2B5EF4-FFF2-40B4-BE49-F238E27FC236}">
                  <a16:creationId xmlns:a16="http://schemas.microsoft.com/office/drawing/2014/main" id="{1D23D55F-DF65-22EB-59D8-DE4E11AA9D32}"/>
                </a:ext>
              </a:extLst>
            </p:cNvPr>
            <p:cNvSpPr txBox="1"/>
            <p:nvPr/>
          </p:nvSpPr>
          <p:spPr>
            <a:xfrm>
              <a:off x="3484541" y="3198911"/>
              <a:ext cx="110489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i="1" dirty="0">
                  <a:latin typeface="Times New Roman"/>
                  <a:cs typeface="Times New Roman"/>
                </a:rPr>
                <a:t>i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8" name="object 28">
              <a:extLst>
                <a:ext uri="{FF2B5EF4-FFF2-40B4-BE49-F238E27FC236}">
                  <a16:creationId xmlns:a16="http://schemas.microsoft.com/office/drawing/2014/main" id="{DAF1AB4C-BB56-1C1D-0366-898692AFC5E5}"/>
                </a:ext>
              </a:extLst>
            </p:cNvPr>
            <p:cNvSpPr txBox="1"/>
            <p:nvPr/>
          </p:nvSpPr>
          <p:spPr>
            <a:xfrm>
              <a:off x="3425931" y="4196243"/>
              <a:ext cx="110489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i="1" dirty="0">
                  <a:latin typeface="Times New Roman"/>
                  <a:cs typeface="Times New Roman"/>
                </a:rPr>
                <a:t>i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sp>
          <p:nvSpPr>
            <p:cNvPr id="59" name="object 29">
              <a:extLst>
                <a:ext uri="{FF2B5EF4-FFF2-40B4-BE49-F238E27FC236}">
                  <a16:creationId xmlns:a16="http://schemas.microsoft.com/office/drawing/2014/main" id="{C5DCC350-9613-6D38-499D-37766021F748}"/>
                </a:ext>
              </a:extLst>
            </p:cNvPr>
            <p:cNvSpPr txBox="1"/>
            <p:nvPr/>
          </p:nvSpPr>
          <p:spPr>
            <a:xfrm>
              <a:off x="6911636" y="3821466"/>
              <a:ext cx="16129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i="1" dirty="0">
                  <a:latin typeface="Times New Roman"/>
                  <a:cs typeface="Times New Roman"/>
                </a:rPr>
                <a:t>e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grpSp>
          <p:nvGrpSpPr>
            <p:cNvPr id="60" name="object 30">
              <a:extLst>
                <a:ext uri="{FF2B5EF4-FFF2-40B4-BE49-F238E27FC236}">
                  <a16:creationId xmlns:a16="http://schemas.microsoft.com/office/drawing/2014/main" id="{CF97745E-6185-E189-2F72-6248F56BC18F}"/>
                </a:ext>
              </a:extLst>
            </p:cNvPr>
            <p:cNvGrpSpPr/>
            <p:nvPr/>
          </p:nvGrpSpPr>
          <p:grpSpPr>
            <a:xfrm>
              <a:off x="7159026" y="3268761"/>
              <a:ext cx="1222066" cy="1425703"/>
              <a:chOff x="6712712" y="2974847"/>
              <a:chExt cx="1222066" cy="1425703"/>
            </a:xfrm>
          </p:grpSpPr>
          <p:sp>
            <p:nvSpPr>
              <p:cNvPr id="61" name="object 31">
                <a:extLst>
                  <a:ext uri="{FF2B5EF4-FFF2-40B4-BE49-F238E27FC236}">
                    <a16:creationId xmlns:a16="http://schemas.microsoft.com/office/drawing/2014/main" id="{077D3AEE-8A9D-1B4C-1237-CF370AEB1BF9}"/>
                  </a:ext>
                </a:extLst>
              </p:cNvPr>
              <p:cNvSpPr/>
              <p:nvPr/>
            </p:nvSpPr>
            <p:spPr>
              <a:xfrm>
                <a:off x="6712712" y="2974847"/>
                <a:ext cx="1212542" cy="1417539"/>
              </a:xfrm>
              <a:custGeom>
                <a:avLst/>
                <a:gdLst/>
                <a:ahLst/>
                <a:cxnLst/>
                <a:rect l="l" t="t" r="r" b="b"/>
                <a:pathLst>
                  <a:path w="1584325" h="1940560">
                    <a:moveTo>
                      <a:pt x="1584198" y="1940051"/>
                    </a:moveTo>
                    <a:lnTo>
                      <a:pt x="1584198" y="0"/>
                    </a:lnTo>
                    <a:lnTo>
                      <a:pt x="0" y="0"/>
                    </a:lnTo>
                    <a:lnTo>
                      <a:pt x="0" y="1940051"/>
                    </a:lnTo>
                    <a:lnTo>
                      <a:pt x="1584198" y="1940051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 sz="1600" dirty="0"/>
              </a:p>
            </p:txBody>
          </p:sp>
          <p:sp>
            <p:nvSpPr>
              <p:cNvPr id="62" name="object 32">
                <a:extLst>
                  <a:ext uri="{FF2B5EF4-FFF2-40B4-BE49-F238E27FC236}">
                    <a16:creationId xmlns:a16="http://schemas.microsoft.com/office/drawing/2014/main" id="{1C48DDD6-5BFD-31AF-AE15-2F75DF6FCE29}"/>
                  </a:ext>
                </a:extLst>
              </p:cNvPr>
              <p:cNvSpPr/>
              <p:nvPr/>
            </p:nvSpPr>
            <p:spPr>
              <a:xfrm>
                <a:off x="6715391" y="2987801"/>
                <a:ext cx="1219387" cy="1412749"/>
              </a:xfrm>
              <a:custGeom>
                <a:avLst/>
                <a:gdLst/>
                <a:ahLst/>
                <a:cxnLst/>
                <a:rect l="l" t="t" r="r" b="b"/>
                <a:pathLst>
                  <a:path w="1597659" h="1952625">
                    <a:moveTo>
                      <a:pt x="1597152" y="1952243"/>
                    </a:moveTo>
                    <a:lnTo>
                      <a:pt x="1597152" y="0"/>
                    </a:lnTo>
                    <a:lnTo>
                      <a:pt x="0" y="0"/>
                    </a:lnTo>
                    <a:lnTo>
                      <a:pt x="0" y="1952243"/>
                    </a:lnTo>
                    <a:lnTo>
                      <a:pt x="6845" y="1952243"/>
                    </a:lnTo>
                    <a:lnTo>
                      <a:pt x="6845" y="12953"/>
                    </a:lnTo>
                    <a:lnTo>
                      <a:pt x="12954" y="6095"/>
                    </a:lnTo>
                    <a:lnTo>
                      <a:pt x="12954" y="12953"/>
                    </a:lnTo>
                    <a:lnTo>
                      <a:pt x="1584185" y="12953"/>
                    </a:lnTo>
                    <a:lnTo>
                      <a:pt x="1584185" y="6095"/>
                    </a:lnTo>
                    <a:lnTo>
                      <a:pt x="1591056" y="12953"/>
                    </a:lnTo>
                    <a:lnTo>
                      <a:pt x="1591056" y="1952243"/>
                    </a:lnTo>
                    <a:lnTo>
                      <a:pt x="1597152" y="1952243"/>
                    </a:lnTo>
                    <a:close/>
                  </a:path>
                  <a:path w="1597659" h="1952625">
                    <a:moveTo>
                      <a:pt x="12954" y="12953"/>
                    </a:moveTo>
                    <a:lnTo>
                      <a:pt x="12954" y="6095"/>
                    </a:lnTo>
                    <a:lnTo>
                      <a:pt x="6845" y="12953"/>
                    </a:lnTo>
                    <a:lnTo>
                      <a:pt x="12954" y="12953"/>
                    </a:lnTo>
                    <a:close/>
                  </a:path>
                  <a:path w="1597659" h="1952625">
                    <a:moveTo>
                      <a:pt x="12954" y="1940051"/>
                    </a:moveTo>
                    <a:lnTo>
                      <a:pt x="12954" y="12953"/>
                    </a:lnTo>
                    <a:lnTo>
                      <a:pt x="6845" y="12953"/>
                    </a:lnTo>
                    <a:lnTo>
                      <a:pt x="6845" y="1940051"/>
                    </a:lnTo>
                    <a:lnTo>
                      <a:pt x="12954" y="1940051"/>
                    </a:lnTo>
                    <a:close/>
                  </a:path>
                  <a:path w="1597659" h="1952625">
                    <a:moveTo>
                      <a:pt x="1591056" y="1940051"/>
                    </a:moveTo>
                    <a:lnTo>
                      <a:pt x="6845" y="1940051"/>
                    </a:lnTo>
                    <a:lnTo>
                      <a:pt x="12954" y="1946147"/>
                    </a:lnTo>
                    <a:lnTo>
                      <a:pt x="12954" y="1952243"/>
                    </a:lnTo>
                    <a:lnTo>
                      <a:pt x="1584185" y="1952243"/>
                    </a:lnTo>
                    <a:lnTo>
                      <a:pt x="1584185" y="1946147"/>
                    </a:lnTo>
                    <a:lnTo>
                      <a:pt x="1591056" y="1940051"/>
                    </a:lnTo>
                    <a:close/>
                  </a:path>
                  <a:path w="1597659" h="1952625">
                    <a:moveTo>
                      <a:pt x="12954" y="1952243"/>
                    </a:moveTo>
                    <a:lnTo>
                      <a:pt x="12954" y="1946147"/>
                    </a:lnTo>
                    <a:lnTo>
                      <a:pt x="6845" y="1940051"/>
                    </a:lnTo>
                    <a:lnTo>
                      <a:pt x="6845" y="1952243"/>
                    </a:lnTo>
                    <a:lnTo>
                      <a:pt x="12954" y="1952243"/>
                    </a:lnTo>
                    <a:close/>
                  </a:path>
                  <a:path w="1597659" h="1952625">
                    <a:moveTo>
                      <a:pt x="1591056" y="12953"/>
                    </a:moveTo>
                    <a:lnTo>
                      <a:pt x="1584185" y="6095"/>
                    </a:lnTo>
                    <a:lnTo>
                      <a:pt x="1584185" y="12953"/>
                    </a:lnTo>
                    <a:lnTo>
                      <a:pt x="1591056" y="12953"/>
                    </a:lnTo>
                    <a:close/>
                  </a:path>
                  <a:path w="1597659" h="1952625">
                    <a:moveTo>
                      <a:pt x="1591056" y="1940051"/>
                    </a:moveTo>
                    <a:lnTo>
                      <a:pt x="1591056" y="12953"/>
                    </a:lnTo>
                    <a:lnTo>
                      <a:pt x="1584185" y="12953"/>
                    </a:lnTo>
                    <a:lnTo>
                      <a:pt x="1584185" y="1940051"/>
                    </a:lnTo>
                    <a:lnTo>
                      <a:pt x="1591056" y="1940051"/>
                    </a:lnTo>
                    <a:close/>
                  </a:path>
                  <a:path w="1597659" h="1952625">
                    <a:moveTo>
                      <a:pt x="1591056" y="1952243"/>
                    </a:moveTo>
                    <a:lnTo>
                      <a:pt x="1591056" y="1940051"/>
                    </a:lnTo>
                    <a:lnTo>
                      <a:pt x="1584185" y="1946147"/>
                    </a:lnTo>
                    <a:lnTo>
                      <a:pt x="1584185" y="1952243"/>
                    </a:lnTo>
                    <a:lnTo>
                      <a:pt x="1591056" y="195224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</p:grpSp>
        <p:sp>
          <p:nvSpPr>
            <p:cNvPr id="63" name="object 33">
              <a:extLst>
                <a:ext uri="{FF2B5EF4-FFF2-40B4-BE49-F238E27FC236}">
                  <a16:creationId xmlns:a16="http://schemas.microsoft.com/office/drawing/2014/main" id="{63ACD46E-16D4-4287-F626-E683F0DF54E7}"/>
                </a:ext>
              </a:extLst>
            </p:cNvPr>
            <p:cNvSpPr txBox="1"/>
            <p:nvPr/>
          </p:nvSpPr>
          <p:spPr>
            <a:xfrm>
              <a:off x="7197126" y="3325912"/>
              <a:ext cx="1212542" cy="1266372"/>
            </a:xfrm>
            <a:prstGeom prst="rect">
              <a:avLst/>
            </a:prstGeom>
          </p:spPr>
          <p:txBody>
            <a:bodyPr vert="horz" wrap="square" lIns="0" tIns="34925" rIns="0" bIns="0" rtlCol="0">
              <a:spAutoFit/>
            </a:bodyPr>
            <a:lstStyle/>
            <a:p>
              <a:pPr marL="90170">
                <a:lnSpc>
                  <a:spcPct val="100000"/>
                </a:lnSpc>
                <a:spcBef>
                  <a:spcPts val="275"/>
                </a:spcBef>
              </a:pPr>
              <a:r>
                <a:rPr sz="16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600" i="1" baseline="-20833" dirty="0">
                  <a:solidFill>
                    <a:srgbClr val="C00000"/>
                  </a:solidFill>
                  <a:latin typeface="Times New Roman"/>
                  <a:cs typeface="Times New Roman"/>
                </a:rPr>
                <a:t>5</a:t>
              </a:r>
              <a:r>
                <a:rPr sz="16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170" marR="222885">
                <a:lnSpc>
                  <a:spcPct val="100000"/>
                </a:lnSpc>
              </a:pPr>
              <a:r>
                <a:rPr sz="1600" i="1" spc="-5" dirty="0">
                  <a:latin typeface="Times New Roman"/>
                  <a:cs typeface="Times New Roman"/>
                </a:rPr>
                <a:t>S→iSe</a:t>
              </a:r>
              <a:r>
                <a:rPr sz="1600" i="1" spc="-4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·</a:t>
              </a:r>
              <a:r>
                <a:rPr sz="1600" i="1" spc="-4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S </a:t>
              </a:r>
              <a:endParaRPr lang="en-US" sz="1600" i="1" dirty="0">
                <a:latin typeface="Times New Roman"/>
                <a:cs typeface="Times New Roman"/>
              </a:endParaRPr>
            </a:p>
            <a:p>
              <a:pPr marL="90170" marR="222885">
                <a:lnSpc>
                  <a:spcPct val="100000"/>
                </a:lnSpc>
              </a:pPr>
              <a:r>
                <a:rPr sz="1600" i="1" spc="-585" dirty="0">
                  <a:latin typeface="Times New Roman"/>
                  <a:cs typeface="Times New Roman"/>
                </a:rPr>
                <a:t> </a:t>
              </a:r>
              <a:r>
                <a:rPr sz="1600" i="1" spc="-5" dirty="0">
                  <a:latin typeface="Times New Roman"/>
                  <a:cs typeface="Times New Roman"/>
                </a:rPr>
                <a:t>S→ </a:t>
              </a:r>
              <a:r>
                <a:rPr sz="1600" i="1" dirty="0">
                  <a:latin typeface="Times New Roman"/>
                  <a:cs typeface="Times New Roman"/>
                </a:rPr>
                <a:t>· </a:t>
              </a:r>
              <a:r>
                <a:rPr sz="1600" i="1" dirty="0" err="1">
                  <a:latin typeface="Times New Roman"/>
                  <a:cs typeface="Times New Roman"/>
                </a:rPr>
                <a:t>iS</a:t>
              </a:r>
              <a:r>
                <a:rPr sz="1600" i="1" dirty="0">
                  <a:latin typeface="Times New Roman"/>
                  <a:cs typeface="Times New Roman"/>
                </a:rPr>
                <a:t> </a:t>
              </a:r>
              <a:r>
                <a:rPr sz="1600" i="1" spc="5" dirty="0">
                  <a:latin typeface="Times New Roman"/>
                  <a:cs typeface="Times New Roman"/>
                </a:rPr>
                <a:t> </a:t>
              </a:r>
              <a:endParaRPr lang="en-US" sz="1600" i="1" spc="5" dirty="0">
                <a:latin typeface="Times New Roman"/>
                <a:cs typeface="Times New Roman"/>
              </a:endParaRPr>
            </a:p>
            <a:p>
              <a:pPr marL="90170" marR="222885">
                <a:lnSpc>
                  <a:spcPct val="100000"/>
                </a:lnSpc>
              </a:pPr>
              <a:r>
                <a:rPr sz="1600" i="1" spc="-5" dirty="0">
                  <a:latin typeface="Times New Roman"/>
                  <a:cs typeface="Times New Roman"/>
                </a:rPr>
                <a:t>S→</a:t>
              </a:r>
              <a:r>
                <a:rPr sz="1600" i="1" spc="-4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·</a:t>
              </a:r>
              <a:r>
                <a:rPr sz="1600" i="1" spc="-45" dirty="0">
                  <a:latin typeface="Times New Roman"/>
                  <a:cs typeface="Times New Roman"/>
                </a:rPr>
                <a:t> </a:t>
              </a:r>
              <a:r>
                <a:rPr sz="1600" i="1" dirty="0" err="1">
                  <a:latin typeface="Times New Roman"/>
                  <a:cs typeface="Times New Roman"/>
                </a:rPr>
                <a:t>iSeS</a:t>
              </a:r>
              <a:r>
                <a:rPr sz="1600" i="1" dirty="0">
                  <a:latin typeface="Times New Roman"/>
                  <a:cs typeface="Times New Roman"/>
                </a:rPr>
                <a:t> </a:t>
              </a:r>
              <a:endParaRPr lang="en-US" sz="1600" i="1" dirty="0">
                <a:latin typeface="Times New Roman"/>
                <a:cs typeface="Times New Roman"/>
              </a:endParaRPr>
            </a:p>
            <a:p>
              <a:pPr marL="90170" marR="222885">
                <a:lnSpc>
                  <a:spcPct val="100000"/>
                </a:lnSpc>
              </a:pPr>
              <a:r>
                <a:rPr sz="1600" i="1" spc="-58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S</a:t>
              </a:r>
              <a:r>
                <a:rPr sz="1600" i="1" spc="-1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→</a:t>
              </a:r>
              <a:r>
                <a:rPr sz="1600" i="1" spc="-1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·</a:t>
              </a:r>
              <a:r>
                <a:rPr sz="1600" i="1" spc="-1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a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grpSp>
          <p:nvGrpSpPr>
            <p:cNvPr id="64" name="object 34">
              <a:extLst>
                <a:ext uri="{FF2B5EF4-FFF2-40B4-BE49-F238E27FC236}">
                  <a16:creationId xmlns:a16="http://schemas.microsoft.com/office/drawing/2014/main" id="{67C26A16-C737-8102-E47B-EAECB90F5097}"/>
                </a:ext>
              </a:extLst>
            </p:cNvPr>
            <p:cNvGrpSpPr/>
            <p:nvPr/>
          </p:nvGrpSpPr>
          <p:grpSpPr>
            <a:xfrm>
              <a:off x="7149500" y="2346361"/>
              <a:ext cx="1193038" cy="603668"/>
              <a:chOff x="6703186" y="2052447"/>
              <a:chExt cx="1193038" cy="603668"/>
            </a:xfrm>
          </p:grpSpPr>
          <p:sp>
            <p:nvSpPr>
              <p:cNvPr id="65" name="object 35">
                <a:extLst>
                  <a:ext uri="{FF2B5EF4-FFF2-40B4-BE49-F238E27FC236}">
                    <a16:creationId xmlns:a16="http://schemas.microsoft.com/office/drawing/2014/main" id="{EC98A2E9-552D-AE1C-20DE-839E2E5417C6}"/>
                  </a:ext>
                </a:extLst>
              </p:cNvPr>
              <p:cNvSpPr/>
              <p:nvPr/>
            </p:nvSpPr>
            <p:spPr>
              <a:xfrm>
                <a:off x="6703186" y="2052447"/>
                <a:ext cx="1168999" cy="594143"/>
              </a:xfrm>
              <a:custGeom>
                <a:avLst/>
                <a:gdLst/>
                <a:ahLst/>
                <a:cxnLst/>
                <a:rect l="l" t="t" r="r" b="b"/>
                <a:pathLst>
                  <a:path w="1584325" h="832485">
                    <a:moveTo>
                      <a:pt x="1584198" y="832103"/>
                    </a:moveTo>
                    <a:lnTo>
                      <a:pt x="1584198" y="0"/>
                    </a:lnTo>
                    <a:lnTo>
                      <a:pt x="0" y="0"/>
                    </a:lnTo>
                    <a:lnTo>
                      <a:pt x="0" y="832103"/>
                    </a:lnTo>
                    <a:lnTo>
                      <a:pt x="1584198" y="832103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66" name="object 36">
                <a:extLst>
                  <a:ext uri="{FF2B5EF4-FFF2-40B4-BE49-F238E27FC236}">
                    <a16:creationId xmlns:a16="http://schemas.microsoft.com/office/drawing/2014/main" id="{119A6D06-32F9-4696-8DAC-0C718F87F550}"/>
                  </a:ext>
                </a:extLst>
              </p:cNvPr>
              <p:cNvSpPr/>
              <p:nvPr/>
            </p:nvSpPr>
            <p:spPr>
              <a:xfrm>
                <a:off x="6705866" y="2055876"/>
                <a:ext cx="1190358" cy="600239"/>
              </a:xfrm>
              <a:custGeom>
                <a:avLst/>
                <a:gdLst/>
                <a:ahLst/>
                <a:cxnLst/>
                <a:rect l="l" t="t" r="r" b="b"/>
                <a:pathLst>
                  <a:path w="1597659" h="844550">
                    <a:moveTo>
                      <a:pt x="1597152" y="844295"/>
                    </a:moveTo>
                    <a:lnTo>
                      <a:pt x="1597152" y="0"/>
                    </a:lnTo>
                    <a:lnTo>
                      <a:pt x="0" y="0"/>
                    </a:lnTo>
                    <a:lnTo>
                      <a:pt x="0" y="844295"/>
                    </a:lnTo>
                    <a:lnTo>
                      <a:pt x="6845" y="844295"/>
                    </a:lnTo>
                    <a:lnTo>
                      <a:pt x="6845" y="12953"/>
                    </a:lnTo>
                    <a:lnTo>
                      <a:pt x="12954" y="6095"/>
                    </a:lnTo>
                    <a:lnTo>
                      <a:pt x="12954" y="12953"/>
                    </a:lnTo>
                    <a:lnTo>
                      <a:pt x="1584185" y="12953"/>
                    </a:lnTo>
                    <a:lnTo>
                      <a:pt x="1584185" y="6095"/>
                    </a:lnTo>
                    <a:lnTo>
                      <a:pt x="1591056" y="12953"/>
                    </a:lnTo>
                    <a:lnTo>
                      <a:pt x="1591056" y="844295"/>
                    </a:lnTo>
                    <a:lnTo>
                      <a:pt x="1597152" y="844295"/>
                    </a:lnTo>
                    <a:close/>
                  </a:path>
                  <a:path w="1597659" h="844550">
                    <a:moveTo>
                      <a:pt x="12954" y="12953"/>
                    </a:moveTo>
                    <a:lnTo>
                      <a:pt x="12954" y="6095"/>
                    </a:lnTo>
                    <a:lnTo>
                      <a:pt x="6845" y="12953"/>
                    </a:lnTo>
                    <a:lnTo>
                      <a:pt x="12954" y="12953"/>
                    </a:lnTo>
                    <a:close/>
                  </a:path>
                  <a:path w="1597659" h="844550">
                    <a:moveTo>
                      <a:pt x="12954" y="832103"/>
                    </a:moveTo>
                    <a:lnTo>
                      <a:pt x="12954" y="12953"/>
                    </a:lnTo>
                    <a:lnTo>
                      <a:pt x="6845" y="12953"/>
                    </a:lnTo>
                    <a:lnTo>
                      <a:pt x="6845" y="832103"/>
                    </a:lnTo>
                    <a:lnTo>
                      <a:pt x="12954" y="832103"/>
                    </a:lnTo>
                    <a:close/>
                  </a:path>
                  <a:path w="1597659" h="844550">
                    <a:moveTo>
                      <a:pt x="1591056" y="832103"/>
                    </a:moveTo>
                    <a:lnTo>
                      <a:pt x="6845" y="832103"/>
                    </a:lnTo>
                    <a:lnTo>
                      <a:pt x="12954" y="838199"/>
                    </a:lnTo>
                    <a:lnTo>
                      <a:pt x="12954" y="844295"/>
                    </a:lnTo>
                    <a:lnTo>
                      <a:pt x="1584185" y="844295"/>
                    </a:lnTo>
                    <a:lnTo>
                      <a:pt x="1584185" y="838199"/>
                    </a:lnTo>
                    <a:lnTo>
                      <a:pt x="1591056" y="832103"/>
                    </a:lnTo>
                    <a:close/>
                  </a:path>
                  <a:path w="1597659" h="844550">
                    <a:moveTo>
                      <a:pt x="12954" y="844295"/>
                    </a:moveTo>
                    <a:lnTo>
                      <a:pt x="12954" y="838199"/>
                    </a:lnTo>
                    <a:lnTo>
                      <a:pt x="6845" y="832103"/>
                    </a:lnTo>
                    <a:lnTo>
                      <a:pt x="6845" y="844295"/>
                    </a:lnTo>
                    <a:lnTo>
                      <a:pt x="12954" y="844295"/>
                    </a:lnTo>
                    <a:close/>
                  </a:path>
                  <a:path w="1597659" h="844550">
                    <a:moveTo>
                      <a:pt x="1591056" y="12953"/>
                    </a:moveTo>
                    <a:lnTo>
                      <a:pt x="1584185" y="6095"/>
                    </a:lnTo>
                    <a:lnTo>
                      <a:pt x="1584185" y="12953"/>
                    </a:lnTo>
                    <a:lnTo>
                      <a:pt x="1591056" y="12953"/>
                    </a:lnTo>
                    <a:close/>
                  </a:path>
                  <a:path w="1597659" h="844550">
                    <a:moveTo>
                      <a:pt x="1591056" y="832103"/>
                    </a:moveTo>
                    <a:lnTo>
                      <a:pt x="1591056" y="12953"/>
                    </a:lnTo>
                    <a:lnTo>
                      <a:pt x="1584185" y="12953"/>
                    </a:lnTo>
                    <a:lnTo>
                      <a:pt x="1584185" y="832103"/>
                    </a:lnTo>
                    <a:lnTo>
                      <a:pt x="1591056" y="832103"/>
                    </a:lnTo>
                    <a:close/>
                  </a:path>
                  <a:path w="1597659" h="844550">
                    <a:moveTo>
                      <a:pt x="1591056" y="844295"/>
                    </a:moveTo>
                    <a:lnTo>
                      <a:pt x="1591056" y="832103"/>
                    </a:lnTo>
                    <a:lnTo>
                      <a:pt x="1584185" y="838199"/>
                    </a:lnTo>
                    <a:lnTo>
                      <a:pt x="1584185" y="844295"/>
                    </a:lnTo>
                    <a:lnTo>
                      <a:pt x="1591056" y="8442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</p:grpSp>
        <p:sp>
          <p:nvSpPr>
            <p:cNvPr id="67" name="object 37">
              <a:extLst>
                <a:ext uri="{FF2B5EF4-FFF2-40B4-BE49-F238E27FC236}">
                  <a16:creationId xmlns:a16="http://schemas.microsoft.com/office/drawing/2014/main" id="{1D2D3D7D-53B2-2816-1D8F-B2539F62382C}"/>
                </a:ext>
              </a:extLst>
            </p:cNvPr>
            <p:cNvSpPr txBox="1"/>
            <p:nvPr/>
          </p:nvSpPr>
          <p:spPr>
            <a:xfrm>
              <a:off x="7197125" y="2384461"/>
              <a:ext cx="965799" cy="527709"/>
            </a:xfrm>
            <a:prstGeom prst="rect">
              <a:avLst/>
            </a:prstGeom>
          </p:spPr>
          <p:txBody>
            <a:bodyPr vert="horz" wrap="square" lIns="0" tIns="34925" rIns="0" bIns="0" rtlCol="0">
              <a:spAutoFit/>
            </a:bodyPr>
            <a:lstStyle/>
            <a:p>
              <a:pPr marL="90170">
                <a:lnSpc>
                  <a:spcPct val="100000"/>
                </a:lnSpc>
                <a:spcBef>
                  <a:spcPts val="275"/>
                </a:spcBef>
              </a:pPr>
              <a:r>
                <a:rPr sz="16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600" i="1" baseline="-20833" dirty="0">
                  <a:solidFill>
                    <a:srgbClr val="C00000"/>
                  </a:solidFill>
                  <a:latin typeface="Times New Roman"/>
                  <a:cs typeface="Times New Roman"/>
                </a:rPr>
                <a:t>6</a:t>
              </a:r>
              <a:r>
                <a:rPr sz="16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 marL="90170">
                <a:lnSpc>
                  <a:spcPct val="100000"/>
                </a:lnSpc>
              </a:pPr>
              <a:r>
                <a:rPr sz="1600" i="1" spc="-5" dirty="0">
                  <a:latin typeface="Times New Roman"/>
                  <a:cs typeface="Times New Roman"/>
                </a:rPr>
                <a:t>S→iSeS</a:t>
              </a:r>
              <a:r>
                <a:rPr sz="1600" i="1" spc="-3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·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sp>
          <p:nvSpPr>
            <p:cNvPr id="69" name="object 39">
              <a:extLst>
                <a:ext uri="{FF2B5EF4-FFF2-40B4-BE49-F238E27FC236}">
                  <a16:creationId xmlns:a16="http://schemas.microsoft.com/office/drawing/2014/main" id="{91891927-34A0-93C5-103A-F841775B65F0}"/>
                </a:ext>
              </a:extLst>
            </p:cNvPr>
            <p:cNvSpPr txBox="1"/>
            <p:nvPr/>
          </p:nvSpPr>
          <p:spPr>
            <a:xfrm flipH="1">
              <a:off x="7477577" y="4818290"/>
              <a:ext cx="29845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i="1" dirty="0">
                  <a:latin typeface="Times New Roman"/>
                  <a:cs typeface="Times New Roman"/>
                </a:rPr>
                <a:t>i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grpSp>
          <p:nvGrpSpPr>
            <p:cNvPr id="70" name="object 44">
              <a:extLst>
                <a:ext uri="{FF2B5EF4-FFF2-40B4-BE49-F238E27FC236}">
                  <a16:creationId xmlns:a16="http://schemas.microsoft.com/office/drawing/2014/main" id="{ADF5D257-A643-87FA-223D-88AD4E0B6C72}"/>
                </a:ext>
              </a:extLst>
            </p:cNvPr>
            <p:cNvGrpSpPr/>
            <p:nvPr/>
          </p:nvGrpSpPr>
          <p:grpSpPr>
            <a:xfrm>
              <a:off x="3718608" y="5332640"/>
              <a:ext cx="1330094" cy="577850"/>
              <a:chOff x="3272294" y="5038726"/>
              <a:chExt cx="1330094" cy="577850"/>
            </a:xfrm>
          </p:grpSpPr>
          <p:sp>
            <p:nvSpPr>
              <p:cNvPr id="71" name="object 45">
                <a:extLst>
                  <a:ext uri="{FF2B5EF4-FFF2-40B4-BE49-F238E27FC236}">
                    <a16:creationId xmlns:a16="http://schemas.microsoft.com/office/drawing/2014/main" id="{07E2F826-1A02-D9A5-2AB8-7F5F2642D36F}"/>
                  </a:ext>
                </a:extLst>
              </p:cNvPr>
              <p:cNvSpPr/>
              <p:nvPr/>
            </p:nvSpPr>
            <p:spPr>
              <a:xfrm>
                <a:off x="3287915" y="5041645"/>
                <a:ext cx="1311298" cy="555880"/>
              </a:xfrm>
              <a:custGeom>
                <a:avLst/>
                <a:gdLst/>
                <a:ahLst/>
                <a:cxnLst/>
                <a:rect l="l" t="t" r="r" b="b"/>
                <a:pathLst>
                  <a:path w="1484629" h="734060">
                    <a:moveTo>
                      <a:pt x="1484376" y="733805"/>
                    </a:moveTo>
                    <a:lnTo>
                      <a:pt x="1484376" y="0"/>
                    </a:lnTo>
                    <a:lnTo>
                      <a:pt x="0" y="0"/>
                    </a:lnTo>
                    <a:lnTo>
                      <a:pt x="0" y="733805"/>
                    </a:lnTo>
                    <a:lnTo>
                      <a:pt x="1484376" y="733805"/>
                    </a:lnTo>
                    <a:close/>
                  </a:path>
                </a:pathLst>
              </a:custGeom>
              <a:solidFill>
                <a:srgbClr val="B5CEED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  <p:sp>
            <p:nvSpPr>
              <p:cNvPr id="72" name="object 46">
                <a:extLst>
                  <a:ext uri="{FF2B5EF4-FFF2-40B4-BE49-F238E27FC236}">
                    <a16:creationId xmlns:a16="http://schemas.microsoft.com/office/drawing/2014/main" id="{1E4ABCC1-3DCB-9602-7132-465AC66E99BB}"/>
                  </a:ext>
                </a:extLst>
              </p:cNvPr>
              <p:cNvSpPr/>
              <p:nvPr/>
            </p:nvSpPr>
            <p:spPr>
              <a:xfrm>
                <a:off x="3272294" y="5038726"/>
                <a:ext cx="1330094" cy="577850"/>
              </a:xfrm>
              <a:custGeom>
                <a:avLst/>
                <a:gdLst/>
                <a:ahLst/>
                <a:cxnLst/>
                <a:rect l="l" t="t" r="r" b="b"/>
                <a:pathLst>
                  <a:path w="1497329" h="746125">
                    <a:moveTo>
                      <a:pt x="1497330" y="745998"/>
                    </a:moveTo>
                    <a:lnTo>
                      <a:pt x="1497330" y="0"/>
                    </a:lnTo>
                    <a:lnTo>
                      <a:pt x="0" y="0"/>
                    </a:lnTo>
                    <a:lnTo>
                      <a:pt x="0" y="745998"/>
                    </a:lnTo>
                    <a:lnTo>
                      <a:pt x="6096" y="745998"/>
                    </a:lnTo>
                    <a:lnTo>
                      <a:pt x="6096" y="12953"/>
                    </a:lnTo>
                    <a:lnTo>
                      <a:pt x="12953" y="6096"/>
                    </a:lnTo>
                    <a:lnTo>
                      <a:pt x="12953" y="12953"/>
                    </a:lnTo>
                    <a:lnTo>
                      <a:pt x="1484376" y="12953"/>
                    </a:lnTo>
                    <a:lnTo>
                      <a:pt x="1484376" y="6096"/>
                    </a:lnTo>
                    <a:lnTo>
                      <a:pt x="1490472" y="12953"/>
                    </a:lnTo>
                    <a:lnTo>
                      <a:pt x="1490472" y="745998"/>
                    </a:lnTo>
                    <a:lnTo>
                      <a:pt x="1497330" y="745998"/>
                    </a:lnTo>
                    <a:close/>
                  </a:path>
                  <a:path w="1497329" h="746125">
                    <a:moveTo>
                      <a:pt x="12953" y="12953"/>
                    </a:moveTo>
                    <a:lnTo>
                      <a:pt x="12953" y="6096"/>
                    </a:lnTo>
                    <a:lnTo>
                      <a:pt x="6096" y="12953"/>
                    </a:lnTo>
                    <a:lnTo>
                      <a:pt x="12953" y="12953"/>
                    </a:lnTo>
                    <a:close/>
                  </a:path>
                  <a:path w="1497329" h="746125">
                    <a:moveTo>
                      <a:pt x="12954" y="733805"/>
                    </a:moveTo>
                    <a:lnTo>
                      <a:pt x="12953" y="12953"/>
                    </a:lnTo>
                    <a:lnTo>
                      <a:pt x="6096" y="12953"/>
                    </a:lnTo>
                    <a:lnTo>
                      <a:pt x="6096" y="733805"/>
                    </a:lnTo>
                    <a:lnTo>
                      <a:pt x="12954" y="733805"/>
                    </a:lnTo>
                    <a:close/>
                  </a:path>
                  <a:path w="1497329" h="746125">
                    <a:moveTo>
                      <a:pt x="1490472" y="733805"/>
                    </a:moveTo>
                    <a:lnTo>
                      <a:pt x="6096" y="733805"/>
                    </a:lnTo>
                    <a:lnTo>
                      <a:pt x="12954" y="739901"/>
                    </a:lnTo>
                    <a:lnTo>
                      <a:pt x="12954" y="745998"/>
                    </a:lnTo>
                    <a:lnTo>
                      <a:pt x="1484376" y="745998"/>
                    </a:lnTo>
                    <a:lnTo>
                      <a:pt x="1484376" y="739901"/>
                    </a:lnTo>
                    <a:lnTo>
                      <a:pt x="1490472" y="733805"/>
                    </a:lnTo>
                    <a:close/>
                  </a:path>
                  <a:path w="1497329" h="746125">
                    <a:moveTo>
                      <a:pt x="12954" y="745998"/>
                    </a:moveTo>
                    <a:lnTo>
                      <a:pt x="12954" y="739901"/>
                    </a:lnTo>
                    <a:lnTo>
                      <a:pt x="6096" y="733805"/>
                    </a:lnTo>
                    <a:lnTo>
                      <a:pt x="6096" y="745998"/>
                    </a:lnTo>
                    <a:lnTo>
                      <a:pt x="12954" y="745998"/>
                    </a:lnTo>
                    <a:close/>
                  </a:path>
                  <a:path w="1497329" h="746125">
                    <a:moveTo>
                      <a:pt x="1490472" y="12953"/>
                    </a:moveTo>
                    <a:lnTo>
                      <a:pt x="1484376" y="6096"/>
                    </a:lnTo>
                    <a:lnTo>
                      <a:pt x="1484376" y="12953"/>
                    </a:lnTo>
                    <a:lnTo>
                      <a:pt x="1490472" y="12953"/>
                    </a:lnTo>
                    <a:close/>
                  </a:path>
                  <a:path w="1497329" h="746125">
                    <a:moveTo>
                      <a:pt x="1490472" y="733805"/>
                    </a:moveTo>
                    <a:lnTo>
                      <a:pt x="1490472" y="12953"/>
                    </a:lnTo>
                    <a:lnTo>
                      <a:pt x="1484376" y="12953"/>
                    </a:lnTo>
                    <a:lnTo>
                      <a:pt x="1484376" y="733805"/>
                    </a:lnTo>
                    <a:lnTo>
                      <a:pt x="1490472" y="733805"/>
                    </a:lnTo>
                    <a:close/>
                  </a:path>
                  <a:path w="1497329" h="746125">
                    <a:moveTo>
                      <a:pt x="1490472" y="745998"/>
                    </a:moveTo>
                    <a:lnTo>
                      <a:pt x="1490472" y="733805"/>
                    </a:lnTo>
                    <a:lnTo>
                      <a:pt x="1484376" y="739901"/>
                    </a:lnTo>
                    <a:lnTo>
                      <a:pt x="1484376" y="745998"/>
                    </a:lnTo>
                    <a:lnTo>
                      <a:pt x="1490472" y="74599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00"/>
              </a:p>
            </p:txBody>
          </p:sp>
        </p:grpSp>
        <p:sp>
          <p:nvSpPr>
            <p:cNvPr id="73" name="object 47">
              <a:extLst>
                <a:ext uri="{FF2B5EF4-FFF2-40B4-BE49-F238E27FC236}">
                  <a16:creationId xmlns:a16="http://schemas.microsoft.com/office/drawing/2014/main" id="{6F207753-691A-A7EE-6535-E80DC9DCDFEF}"/>
                </a:ext>
              </a:extLst>
            </p:cNvPr>
            <p:cNvSpPr txBox="1"/>
            <p:nvPr/>
          </p:nvSpPr>
          <p:spPr>
            <a:xfrm>
              <a:off x="3743754" y="5348260"/>
              <a:ext cx="1298598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0805"/>
              <a:r>
                <a:rPr sz="1600" i="1" dirty="0">
                  <a:solidFill>
                    <a:srgbClr val="C00000"/>
                  </a:solidFill>
                  <a:latin typeface="Times New Roman"/>
                  <a:cs typeface="Times New Roman"/>
                </a:rPr>
                <a:t>I</a:t>
              </a:r>
              <a:r>
                <a:rPr sz="1600" i="1" baseline="-20833" dirty="0">
                  <a:solidFill>
                    <a:srgbClr val="C00000"/>
                  </a:solidFill>
                  <a:latin typeface="Times New Roman"/>
                  <a:cs typeface="Times New Roman"/>
                </a:rPr>
                <a:t>3</a:t>
              </a:r>
              <a:r>
                <a:rPr sz="160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:</a:t>
              </a:r>
              <a:endParaRPr lang="en-US" sz="1600" dirty="0">
                <a:solidFill>
                  <a:srgbClr val="C00000"/>
                </a:solidFill>
                <a:latin typeface="Times New Roman"/>
                <a:cs typeface="Times New Roman"/>
              </a:endParaRPr>
            </a:p>
            <a:p>
              <a:pPr marL="90805"/>
              <a:r>
                <a:rPr sz="1600" i="1" spc="-5" dirty="0" err="1">
                  <a:latin typeface="Times New Roman"/>
                  <a:cs typeface="Times New Roman"/>
                </a:rPr>
                <a:t>S→a</a:t>
              </a:r>
              <a:r>
                <a:rPr sz="1600" i="1" spc="-5" dirty="0">
                  <a:latin typeface="Times New Roman"/>
                  <a:cs typeface="Times New Roman"/>
                </a:rPr>
                <a:t>·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sp>
          <p:nvSpPr>
            <p:cNvPr id="74" name="object 48">
              <a:extLst>
                <a:ext uri="{FF2B5EF4-FFF2-40B4-BE49-F238E27FC236}">
                  <a16:creationId xmlns:a16="http://schemas.microsoft.com/office/drawing/2014/main" id="{B05D0E84-2D9B-1848-8EB8-41C30D725BEC}"/>
                </a:ext>
              </a:extLst>
            </p:cNvPr>
            <p:cNvSpPr txBox="1"/>
            <p:nvPr/>
          </p:nvSpPr>
          <p:spPr>
            <a:xfrm>
              <a:off x="4422563" y="4899187"/>
              <a:ext cx="17780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i="1" dirty="0">
                  <a:latin typeface="Times New Roman"/>
                  <a:cs typeface="Times New Roman"/>
                </a:rPr>
                <a:t>a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sp>
          <p:nvSpPr>
            <p:cNvPr id="76" name="object 50">
              <a:extLst>
                <a:ext uri="{FF2B5EF4-FFF2-40B4-BE49-F238E27FC236}">
                  <a16:creationId xmlns:a16="http://schemas.microsoft.com/office/drawing/2014/main" id="{2CD593CE-5D33-7A26-E776-A0D80E8A4CF1}"/>
                </a:ext>
              </a:extLst>
            </p:cNvPr>
            <p:cNvSpPr txBox="1"/>
            <p:nvPr/>
          </p:nvSpPr>
          <p:spPr>
            <a:xfrm>
              <a:off x="3000826" y="4019006"/>
              <a:ext cx="122671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i="1" dirty="0">
                  <a:latin typeface="Times New Roman"/>
                  <a:cs typeface="Times New Roman"/>
                </a:rPr>
                <a:t>a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sp>
          <p:nvSpPr>
            <p:cNvPr id="78" name="object 52">
              <a:extLst>
                <a:ext uri="{FF2B5EF4-FFF2-40B4-BE49-F238E27FC236}">
                  <a16:creationId xmlns:a16="http://schemas.microsoft.com/office/drawing/2014/main" id="{FCFF4644-E776-AD61-14D5-B866BF7E1572}"/>
                </a:ext>
              </a:extLst>
            </p:cNvPr>
            <p:cNvSpPr txBox="1"/>
            <p:nvPr/>
          </p:nvSpPr>
          <p:spPr>
            <a:xfrm>
              <a:off x="7839527" y="4896140"/>
              <a:ext cx="343506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i="1" dirty="0">
                  <a:latin typeface="Times New Roman"/>
                  <a:cs typeface="Times New Roman"/>
                </a:rPr>
                <a:t>a</a:t>
              </a:r>
              <a:endParaRPr sz="1600" dirty="0">
                <a:latin typeface="Times New Roman"/>
                <a:cs typeface="Times New Roman"/>
              </a:endParaRPr>
            </a:p>
          </p:txBody>
        </p:sp>
        <p:sp>
          <p:nvSpPr>
            <p:cNvPr id="2" name="object 23">
              <a:extLst>
                <a:ext uri="{FF2B5EF4-FFF2-40B4-BE49-F238E27FC236}">
                  <a16:creationId xmlns:a16="http://schemas.microsoft.com/office/drawing/2014/main" id="{026969F8-3E3D-8058-EBB7-F231DC4E3802}"/>
                </a:ext>
              </a:extLst>
            </p:cNvPr>
            <p:cNvSpPr txBox="1"/>
            <p:nvPr/>
          </p:nvSpPr>
          <p:spPr>
            <a:xfrm>
              <a:off x="3729778" y="3784147"/>
              <a:ext cx="1587500" cy="29174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04620">
                <a:lnSpc>
                  <a:spcPts val="2415"/>
                </a:lnSpc>
              </a:pPr>
              <a:r>
                <a:rPr sz="1600" i="1" dirty="0">
                  <a:latin typeface="Times New Roman"/>
                  <a:cs typeface="Times New Roman"/>
                </a:rPr>
                <a:t>S</a:t>
              </a:r>
              <a:endParaRPr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4BBAC82-8585-65A8-83F6-EF33DBDF1946}"/>
              </a:ext>
            </a:extLst>
          </p:cNvPr>
          <p:cNvSpPr/>
          <p:nvPr/>
        </p:nvSpPr>
        <p:spPr>
          <a:xfrm>
            <a:off x="4477656" y="5535803"/>
            <a:ext cx="2790825" cy="1102836"/>
          </a:xfrm>
          <a:custGeom>
            <a:avLst/>
            <a:gdLst>
              <a:gd name="connsiteX0" fmla="*/ 2790825 w 2790825"/>
              <a:gd name="connsiteY0" fmla="*/ 0 h 1191736"/>
              <a:gd name="connsiteX1" fmla="*/ 2266950 w 2790825"/>
              <a:gd name="connsiteY1" fmla="*/ 1000125 h 1191736"/>
              <a:gd name="connsiteX2" fmla="*/ 0 w 2790825"/>
              <a:gd name="connsiteY2" fmla="*/ 1190625 h 1191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1191736">
                <a:moveTo>
                  <a:pt x="2790825" y="0"/>
                </a:moveTo>
                <a:cubicBezTo>
                  <a:pt x="2761456" y="400844"/>
                  <a:pt x="2732087" y="801688"/>
                  <a:pt x="2266950" y="1000125"/>
                </a:cubicBezTo>
                <a:cubicBezTo>
                  <a:pt x="1801813" y="1198562"/>
                  <a:pt x="900906" y="1194593"/>
                  <a:pt x="0" y="119062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1B4C618-52F9-6C11-8FDD-4563352E5AF6}"/>
              </a:ext>
            </a:extLst>
          </p:cNvPr>
          <p:cNvSpPr/>
          <p:nvPr/>
        </p:nvSpPr>
        <p:spPr>
          <a:xfrm>
            <a:off x="4484006" y="5551678"/>
            <a:ext cx="2641600" cy="829786"/>
          </a:xfrm>
          <a:custGeom>
            <a:avLst/>
            <a:gdLst>
              <a:gd name="connsiteX0" fmla="*/ 2790825 w 2790825"/>
              <a:gd name="connsiteY0" fmla="*/ 0 h 1191736"/>
              <a:gd name="connsiteX1" fmla="*/ 2266950 w 2790825"/>
              <a:gd name="connsiteY1" fmla="*/ 1000125 h 1191736"/>
              <a:gd name="connsiteX2" fmla="*/ 0 w 2790825"/>
              <a:gd name="connsiteY2" fmla="*/ 1190625 h 1191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1191736">
                <a:moveTo>
                  <a:pt x="2790825" y="0"/>
                </a:moveTo>
                <a:cubicBezTo>
                  <a:pt x="2761456" y="400844"/>
                  <a:pt x="2732087" y="801688"/>
                  <a:pt x="2266950" y="1000125"/>
                </a:cubicBezTo>
                <a:cubicBezTo>
                  <a:pt x="1801813" y="1198562"/>
                  <a:pt x="900906" y="1194593"/>
                  <a:pt x="0" y="119062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058D3D7-A1AA-45DC-BA87-6B8DECEA5B6C}"/>
              </a:ext>
            </a:extLst>
          </p:cNvPr>
          <p:cNvCxnSpPr>
            <a:cxnSpLocks/>
          </p:cNvCxnSpPr>
          <p:nvPr/>
        </p:nvCxnSpPr>
        <p:spPr>
          <a:xfrm>
            <a:off x="3785506" y="5729478"/>
            <a:ext cx="0" cy="45085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32F29BC-701D-C5D8-A5EC-FE6D00C2F442}"/>
              </a:ext>
            </a:extLst>
          </p:cNvPr>
          <p:cNvCxnSpPr>
            <a:cxnSpLocks/>
          </p:cNvCxnSpPr>
          <p:nvPr/>
        </p:nvCxnSpPr>
        <p:spPr>
          <a:xfrm>
            <a:off x="4477656" y="4967478"/>
            <a:ext cx="330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807D761-6F90-AA5E-CAAC-E89EE6C0E09E}"/>
              </a:ext>
            </a:extLst>
          </p:cNvPr>
          <p:cNvCxnSpPr>
            <a:cxnSpLocks/>
          </p:cNvCxnSpPr>
          <p:nvPr/>
        </p:nvCxnSpPr>
        <p:spPr>
          <a:xfrm>
            <a:off x="6274706" y="4961128"/>
            <a:ext cx="330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F94DA31-7B16-7F1F-DFAA-05460D196138}"/>
              </a:ext>
            </a:extLst>
          </p:cNvPr>
          <p:cNvCxnSpPr>
            <a:cxnSpLocks/>
          </p:cNvCxnSpPr>
          <p:nvPr/>
        </p:nvCxnSpPr>
        <p:spPr>
          <a:xfrm>
            <a:off x="7195456" y="3799078"/>
            <a:ext cx="0" cy="349250"/>
          </a:xfrm>
          <a:prstGeom prst="straightConnector1">
            <a:avLst/>
          </a:prstGeom>
          <a:noFill/>
          <a:ln w="381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86FB234-0AFB-5D34-47A2-9B380D7F3722}"/>
              </a:ext>
            </a:extLst>
          </p:cNvPr>
          <p:cNvGrpSpPr/>
          <p:nvPr/>
        </p:nvGrpSpPr>
        <p:grpSpPr>
          <a:xfrm>
            <a:off x="5867400" y="1219200"/>
            <a:ext cx="3130733" cy="1436914"/>
            <a:chOff x="142612" y="3056126"/>
            <a:chExt cx="3210703" cy="1436914"/>
          </a:xfrm>
        </p:grpSpPr>
        <p:sp>
          <p:nvSpPr>
            <p:cNvPr id="95" name="对话气泡: 圆角矩形 94">
              <a:extLst>
                <a:ext uri="{FF2B5EF4-FFF2-40B4-BE49-F238E27FC236}">
                  <a16:creationId xmlns:a16="http://schemas.microsoft.com/office/drawing/2014/main" id="{3483D6B3-15B8-ADEE-3D66-9B17904AABA1}"/>
                </a:ext>
              </a:extLst>
            </p:cNvPr>
            <p:cNvSpPr/>
            <p:nvPr/>
          </p:nvSpPr>
          <p:spPr>
            <a:xfrm rot="10800000" flipV="1">
              <a:off x="142612" y="3056126"/>
              <a:ext cx="3198015" cy="1436914"/>
            </a:xfrm>
            <a:prstGeom prst="wedgeRoundRectCallout">
              <a:avLst>
                <a:gd name="adj1" fmla="val 56478"/>
                <a:gd name="adj2" fmla="val 175756"/>
                <a:gd name="adj3" fmla="val 16667"/>
              </a:avLst>
            </a:prstGeom>
            <a:solidFill>
              <a:srgbClr val="F5E7BD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sz="1700" dirty="0">
                  <a:solidFill>
                    <a:sysClr val="windowText" lastClr="000000"/>
                  </a:solidFill>
                </a:rPr>
                <a:t> </a:t>
              </a:r>
              <a:endParaRPr lang="en-US" altLang="zh-CN" sz="1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object 11">
              <a:extLst>
                <a:ext uri="{FF2B5EF4-FFF2-40B4-BE49-F238E27FC236}">
                  <a16:creationId xmlns:a16="http://schemas.microsoft.com/office/drawing/2014/main" id="{FBDE6D11-B2F8-BB37-F00B-E81B717BCDAE}"/>
                </a:ext>
              </a:extLst>
            </p:cNvPr>
            <p:cNvSpPr txBox="1"/>
            <p:nvPr/>
          </p:nvSpPr>
          <p:spPr>
            <a:xfrm>
              <a:off x="311055" y="3123275"/>
              <a:ext cx="3042260" cy="130484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0" marR="43180" lvl="1">
                <a:lnSpc>
                  <a:spcPct val="100000"/>
                </a:lnSpc>
                <a:buClr>
                  <a:srgbClr val="808080"/>
                </a:buClr>
                <a:buSzPct val="64583"/>
                <a:tabLst>
                  <a:tab pos="939165" algn="l"/>
                  <a:tab pos="939800" algn="l"/>
                </a:tabLst>
              </a:pPr>
              <a:r>
                <a:rPr lang="en-US" altLang="zh-CN" sz="1400" i="1" dirty="0">
                  <a:solidFill>
                    <a:srgbClr val="29292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400" b="1" baseline="-20833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中有冲突</a:t>
              </a:r>
              <a:r>
                <a:rPr lang="en-US" altLang="zh-CN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zh-CN" altLang="en-US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43180" lvl="1">
                <a:lnSpc>
                  <a:spcPct val="100000"/>
                </a:lnSpc>
                <a:buClr>
                  <a:srgbClr val="808080"/>
                </a:buClr>
                <a:buSzPct val="64583"/>
                <a:tabLst>
                  <a:tab pos="939165" algn="l"/>
                  <a:tab pos="939800" algn="l"/>
                </a:tabLst>
              </a:pP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假设栈顶符号为</a:t>
              </a:r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，若</a:t>
              </a:r>
            </a:p>
            <a:p>
              <a:pPr marL="285750" marR="43180" lvl="1" indent="-285750">
                <a:lnSpc>
                  <a:spcPct val="100000"/>
                </a:lnSpc>
                <a:buClr>
                  <a:srgbClr val="808080"/>
                </a:buClr>
                <a:buSzPct val="64583"/>
                <a:buFont typeface="Arial" panose="020B0604020202020204" pitchFamily="34" charset="0"/>
                <a:buChar char="•"/>
                <a:tabLst>
                  <a:tab pos="939165" algn="l"/>
                  <a:tab pos="939800" algn="l"/>
                </a:tabLst>
              </a:pP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下一个符号为</a:t>
              </a:r>
              <a:r>
                <a:rPr lang="en-US" altLang="zh-CN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，因栈中</a:t>
              </a:r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未匹配，应该移入</a:t>
              </a:r>
              <a:r>
                <a:rPr lang="en-US" altLang="zh-CN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  <a:p>
              <a:pPr marL="285750" marR="43180" lvl="1" indent="-285750">
                <a:lnSpc>
                  <a:spcPct val="100000"/>
                </a:lnSpc>
                <a:buClr>
                  <a:srgbClr val="808080"/>
                </a:buClr>
                <a:buSzPct val="64583"/>
                <a:buFont typeface="Arial" panose="020B0604020202020204" pitchFamily="34" charset="0"/>
                <a:buChar char="•"/>
                <a:tabLst>
                  <a:tab pos="939165" algn="l"/>
                  <a:tab pos="939800" algn="l"/>
                </a:tabLst>
              </a:pP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如果下一个符号属于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FOLLOW(</a:t>
              </a:r>
              <a:r>
                <a:rPr lang="en-US" altLang="zh-CN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，应该归约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675465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172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二义性文法的使用</a:t>
            </a:r>
          </a:p>
        </p:txBody>
      </p:sp>
      <p:sp>
        <p:nvSpPr>
          <p:cNvPr id="3" name="object 3 1 1">
            <a:extLst>
              <a:ext uri="{FF2B5EF4-FFF2-40B4-BE49-F238E27FC236}">
                <a16:creationId xmlns:a16="http://schemas.microsoft.com/office/drawing/2014/main" id="{547284D6-70D5-67DB-002B-0DE5E0D2CB48}"/>
              </a:ext>
            </a:extLst>
          </p:cNvPr>
          <p:cNvSpPr txBox="1"/>
          <p:nvPr/>
        </p:nvSpPr>
        <p:spPr>
          <a:xfrm>
            <a:off x="479320" y="970793"/>
            <a:ext cx="8055080" cy="139140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慎用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：应该保守地使用二义性文法，并且必须在严格控制之下使用，因为稍有不慎就会导致语法分析器所识别的语言出现偏差</a:t>
            </a:r>
          </a:p>
        </p:txBody>
      </p:sp>
    </p:spTree>
    <p:extLst>
      <p:ext uri="{BB962C8B-B14F-4D97-AF65-F5344CB8AC3E}">
        <p14:creationId xmlns:p14="http://schemas.microsoft.com/office/powerpoint/2010/main" val="16137276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173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语法错误的处理</a:t>
            </a:r>
          </a:p>
        </p:txBody>
      </p:sp>
      <p:sp>
        <p:nvSpPr>
          <p:cNvPr id="11" name="object 3 1 1">
            <a:extLst>
              <a:ext uri="{FF2B5EF4-FFF2-40B4-BE49-F238E27FC236}">
                <a16:creationId xmlns:a16="http://schemas.microsoft.com/office/drawing/2014/main" id="{BB155059-9B95-F962-BA4E-27983E9716B5}"/>
              </a:ext>
            </a:extLst>
          </p:cNvPr>
          <p:cNvSpPr txBox="1"/>
          <p:nvPr/>
        </p:nvSpPr>
        <p:spPr>
          <a:xfrm>
            <a:off x="310199" y="918168"/>
            <a:ext cx="7919401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错误难以避免，编译器需要有处理错误的能力</a:t>
            </a:r>
          </a:p>
        </p:txBody>
      </p:sp>
      <p:sp>
        <p:nvSpPr>
          <p:cNvPr id="5" name="object 5 1 2 2 2 2 1 2 1">
            <a:extLst>
              <a:ext uri="{FF2B5EF4-FFF2-40B4-BE49-F238E27FC236}">
                <a16:creationId xmlns:a16="http://schemas.microsoft.com/office/drawing/2014/main" id="{ED88FB96-3CBA-8145-718C-92FFA64EAE5E}"/>
              </a:ext>
            </a:extLst>
          </p:cNvPr>
          <p:cNvSpPr txBox="1"/>
          <p:nvPr/>
        </p:nvSpPr>
        <p:spPr>
          <a:xfrm>
            <a:off x="343713" y="2133600"/>
            <a:ext cx="6971487" cy="4751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词法错误、语法错误、语义错误、逻辑错误</a:t>
            </a:r>
          </a:p>
        </p:txBody>
      </p:sp>
      <p:sp>
        <p:nvSpPr>
          <p:cNvPr id="10" name="object 5 1 2 2 2 2 1 2 2">
            <a:extLst>
              <a:ext uri="{FF2B5EF4-FFF2-40B4-BE49-F238E27FC236}">
                <a16:creationId xmlns:a16="http://schemas.microsoft.com/office/drawing/2014/main" id="{842503F3-13BB-1EB4-E047-A3A9687453C7}"/>
              </a:ext>
            </a:extLst>
          </p:cNvPr>
          <p:cNvSpPr txBox="1"/>
          <p:nvPr/>
        </p:nvSpPr>
        <p:spPr>
          <a:xfrm>
            <a:off x="343713" y="3381622"/>
            <a:ext cx="7581087" cy="1418978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清晰准确地报告出现的错误，并指出错误的位置</a:t>
            </a:r>
          </a:p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能从当前错误中恢复，以继续检测后面的错误</a:t>
            </a:r>
          </a:p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尽可能地减少开销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" name="object 3 1 1">
            <a:extLst>
              <a:ext uri="{FF2B5EF4-FFF2-40B4-BE49-F238E27FC236}">
                <a16:creationId xmlns:a16="http://schemas.microsoft.com/office/drawing/2014/main" id="{4B0D751F-86A4-4DCD-077A-B80E0051BC05}"/>
              </a:ext>
            </a:extLst>
          </p:cNvPr>
          <p:cNvSpPr txBox="1"/>
          <p:nvPr/>
        </p:nvSpPr>
        <p:spPr>
          <a:xfrm>
            <a:off x="310199" y="1692755"/>
            <a:ext cx="6395401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程序中可能存在不同层次的错误</a:t>
            </a:r>
          </a:p>
        </p:txBody>
      </p:sp>
      <p:sp>
        <p:nvSpPr>
          <p:cNvPr id="4" name="object 3 1 1">
            <a:extLst>
              <a:ext uri="{FF2B5EF4-FFF2-40B4-BE49-F238E27FC236}">
                <a16:creationId xmlns:a16="http://schemas.microsoft.com/office/drawing/2014/main" id="{22264199-B3F3-7A74-F524-5AECE6746484}"/>
              </a:ext>
            </a:extLst>
          </p:cNvPr>
          <p:cNvSpPr txBox="1"/>
          <p:nvPr/>
        </p:nvSpPr>
        <p:spPr>
          <a:xfrm>
            <a:off x="310199" y="2899368"/>
            <a:ext cx="6852602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语法分析器中错误处理程序的设计目标</a:t>
            </a:r>
          </a:p>
        </p:txBody>
      </p:sp>
    </p:spTree>
    <p:extLst>
      <p:ext uri="{BB962C8B-B14F-4D97-AF65-F5344CB8AC3E}">
        <p14:creationId xmlns:p14="http://schemas.microsoft.com/office/powerpoint/2010/main" val="41565335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7062" y="1042351"/>
            <a:ext cx="3672204" cy="29521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语法分析器的作用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上下文无关文法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语法分析技术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自顶向下</a:t>
            </a:r>
          </a:p>
          <a:p>
            <a:pPr marL="901065" lvl="1" indent="-440055">
              <a:lnSpc>
                <a:spcPct val="100000"/>
              </a:lnSpc>
              <a:spcBef>
                <a:spcPts val="57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自底向上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语法分析器生成工具</a:t>
            </a:r>
            <a:endParaRPr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174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FB0CF0-C4CE-AEF5-91DE-99FBCBDF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37" y="4267200"/>
            <a:ext cx="4455725" cy="2099282"/>
          </a:xfrm>
          <a:custGeom>
            <a:avLst/>
            <a:gdLst>
              <a:gd name="connsiteX0" fmla="*/ 0 w 4455725"/>
              <a:gd name="connsiteY0" fmla="*/ 0 h 2099282"/>
              <a:gd name="connsiteX1" fmla="*/ 556966 w 4455725"/>
              <a:gd name="connsiteY1" fmla="*/ 0 h 2099282"/>
              <a:gd name="connsiteX2" fmla="*/ 980260 w 4455725"/>
              <a:gd name="connsiteY2" fmla="*/ 0 h 2099282"/>
              <a:gd name="connsiteX3" fmla="*/ 1626340 w 4455725"/>
              <a:gd name="connsiteY3" fmla="*/ 0 h 2099282"/>
              <a:gd name="connsiteX4" fmla="*/ 2094191 w 4455725"/>
              <a:gd name="connsiteY4" fmla="*/ 0 h 2099282"/>
              <a:gd name="connsiteX5" fmla="*/ 2606599 w 4455725"/>
              <a:gd name="connsiteY5" fmla="*/ 0 h 2099282"/>
              <a:gd name="connsiteX6" fmla="*/ 3074450 w 4455725"/>
              <a:gd name="connsiteY6" fmla="*/ 0 h 2099282"/>
              <a:gd name="connsiteX7" fmla="*/ 3497744 w 4455725"/>
              <a:gd name="connsiteY7" fmla="*/ 0 h 2099282"/>
              <a:gd name="connsiteX8" fmla="*/ 4455725 w 4455725"/>
              <a:gd name="connsiteY8" fmla="*/ 0 h 2099282"/>
              <a:gd name="connsiteX9" fmla="*/ 4455725 w 4455725"/>
              <a:gd name="connsiteY9" fmla="*/ 461842 h 2099282"/>
              <a:gd name="connsiteX10" fmla="*/ 4455725 w 4455725"/>
              <a:gd name="connsiteY10" fmla="*/ 986663 h 2099282"/>
              <a:gd name="connsiteX11" fmla="*/ 4455725 w 4455725"/>
              <a:gd name="connsiteY11" fmla="*/ 1511483 h 2099282"/>
              <a:gd name="connsiteX12" fmla="*/ 4455725 w 4455725"/>
              <a:gd name="connsiteY12" fmla="*/ 2099282 h 2099282"/>
              <a:gd name="connsiteX13" fmla="*/ 3854202 w 4455725"/>
              <a:gd name="connsiteY13" fmla="*/ 2099282 h 2099282"/>
              <a:gd name="connsiteX14" fmla="*/ 3297237 w 4455725"/>
              <a:gd name="connsiteY14" fmla="*/ 2099282 h 2099282"/>
              <a:gd name="connsiteX15" fmla="*/ 2873943 w 4455725"/>
              <a:gd name="connsiteY15" fmla="*/ 2099282 h 2099282"/>
              <a:gd name="connsiteX16" fmla="*/ 2227863 w 4455725"/>
              <a:gd name="connsiteY16" fmla="*/ 2099282 h 2099282"/>
              <a:gd name="connsiteX17" fmla="*/ 1581782 w 4455725"/>
              <a:gd name="connsiteY17" fmla="*/ 2099282 h 2099282"/>
              <a:gd name="connsiteX18" fmla="*/ 1069374 w 4455725"/>
              <a:gd name="connsiteY18" fmla="*/ 2099282 h 2099282"/>
              <a:gd name="connsiteX19" fmla="*/ 646080 w 4455725"/>
              <a:gd name="connsiteY19" fmla="*/ 2099282 h 2099282"/>
              <a:gd name="connsiteX20" fmla="*/ 0 w 4455725"/>
              <a:gd name="connsiteY20" fmla="*/ 2099282 h 2099282"/>
              <a:gd name="connsiteX21" fmla="*/ 0 w 4455725"/>
              <a:gd name="connsiteY21" fmla="*/ 1616447 h 2099282"/>
              <a:gd name="connsiteX22" fmla="*/ 0 w 4455725"/>
              <a:gd name="connsiteY22" fmla="*/ 1091627 h 2099282"/>
              <a:gd name="connsiteX23" fmla="*/ 0 w 4455725"/>
              <a:gd name="connsiteY23" fmla="*/ 629785 h 2099282"/>
              <a:gd name="connsiteX24" fmla="*/ 0 w 4455725"/>
              <a:gd name="connsiteY24" fmla="*/ 0 h 20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55725" h="2099282" fill="none" extrusionOk="0">
                <a:moveTo>
                  <a:pt x="0" y="0"/>
                </a:moveTo>
                <a:cubicBezTo>
                  <a:pt x="127326" y="-11665"/>
                  <a:pt x="380355" y="30914"/>
                  <a:pt x="556966" y="0"/>
                </a:cubicBezTo>
                <a:cubicBezTo>
                  <a:pt x="733577" y="-30914"/>
                  <a:pt x="847891" y="22980"/>
                  <a:pt x="980260" y="0"/>
                </a:cubicBezTo>
                <a:cubicBezTo>
                  <a:pt x="1112629" y="-22980"/>
                  <a:pt x="1328875" y="22435"/>
                  <a:pt x="1626340" y="0"/>
                </a:cubicBezTo>
                <a:cubicBezTo>
                  <a:pt x="1923805" y="-22435"/>
                  <a:pt x="1923495" y="499"/>
                  <a:pt x="2094191" y="0"/>
                </a:cubicBezTo>
                <a:cubicBezTo>
                  <a:pt x="2264887" y="-499"/>
                  <a:pt x="2378319" y="61467"/>
                  <a:pt x="2606599" y="0"/>
                </a:cubicBezTo>
                <a:cubicBezTo>
                  <a:pt x="2834879" y="-61467"/>
                  <a:pt x="2851404" y="17226"/>
                  <a:pt x="3074450" y="0"/>
                </a:cubicBezTo>
                <a:cubicBezTo>
                  <a:pt x="3297496" y="-17226"/>
                  <a:pt x="3312687" y="43653"/>
                  <a:pt x="3497744" y="0"/>
                </a:cubicBezTo>
                <a:cubicBezTo>
                  <a:pt x="3682801" y="-43653"/>
                  <a:pt x="4190218" y="68045"/>
                  <a:pt x="4455725" y="0"/>
                </a:cubicBezTo>
                <a:cubicBezTo>
                  <a:pt x="4494349" y="193670"/>
                  <a:pt x="4431343" y="236616"/>
                  <a:pt x="4455725" y="461842"/>
                </a:cubicBezTo>
                <a:cubicBezTo>
                  <a:pt x="4480107" y="687068"/>
                  <a:pt x="4397458" y="855607"/>
                  <a:pt x="4455725" y="986663"/>
                </a:cubicBezTo>
                <a:cubicBezTo>
                  <a:pt x="4513992" y="1117719"/>
                  <a:pt x="4432686" y="1369414"/>
                  <a:pt x="4455725" y="1511483"/>
                </a:cubicBezTo>
                <a:cubicBezTo>
                  <a:pt x="4478764" y="1653552"/>
                  <a:pt x="4420415" y="1916831"/>
                  <a:pt x="4455725" y="2099282"/>
                </a:cubicBezTo>
                <a:cubicBezTo>
                  <a:pt x="4274440" y="2166347"/>
                  <a:pt x="4002132" y="2046322"/>
                  <a:pt x="3854202" y="2099282"/>
                </a:cubicBezTo>
                <a:cubicBezTo>
                  <a:pt x="3706272" y="2152242"/>
                  <a:pt x="3418801" y="2047573"/>
                  <a:pt x="3297237" y="2099282"/>
                </a:cubicBezTo>
                <a:cubicBezTo>
                  <a:pt x="3175673" y="2150991"/>
                  <a:pt x="3082835" y="2059579"/>
                  <a:pt x="2873943" y="2099282"/>
                </a:cubicBezTo>
                <a:cubicBezTo>
                  <a:pt x="2665051" y="2138985"/>
                  <a:pt x="2437804" y="2065928"/>
                  <a:pt x="2227863" y="2099282"/>
                </a:cubicBezTo>
                <a:cubicBezTo>
                  <a:pt x="2017922" y="2132636"/>
                  <a:pt x="1833200" y="2093041"/>
                  <a:pt x="1581782" y="2099282"/>
                </a:cubicBezTo>
                <a:cubicBezTo>
                  <a:pt x="1330364" y="2105523"/>
                  <a:pt x="1274038" y="2058091"/>
                  <a:pt x="1069374" y="2099282"/>
                </a:cubicBezTo>
                <a:cubicBezTo>
                  <a:pt x="864710" y="2140473"/>
                  <a:pt x="813535" y="2055125"/>
                  <a:pt x="646080" y="2099282"/>
                </a:cubicBezTo>
                <a:cubicBezTo>
                  <a:pt x="478625" y="2143439"/>
                  <a:pt x="260606" y="2057421"/>
                  <a:pt x="0" y="2099282"/>
                </a:cubicBezTo>
                <a:cubicBezTo>
                  <a:pt x="-13829" y="1913778"/>
                  <a:pt x="53114" y="1843323"/>
                  <a:pt x="0" y="1616447"/>
                </a:cubicBezTo>
                <a:cubicBezTo>
                  <a:pt x="-53114" y="1389571"/>
                  <a:pt x="13774" y="1352780"/>
                  <a:pt x="0" y="1091627"/>
                </a:cubicBezTo>
                <a:cubicBezTo>
                  <a:pt x="-13774" y="830474"/>
                  <a:pt x="49220" y="840197"/>
                  <a:pt x="0" y="629785"/>
                </a:cubicBezTo>
                <a:cubicBezTo>
                  <a:pt x="-49220" y="419373"/>
                  <a:pt x="26010" y="230782"/>
                  <a:pt x="0" y="0"/>
                </a:cubicBezTo>
                <a:close/>
              </a:path>
              <a:path w="4455725" h="2099282" stroke="0" extrusionOk="0">
                <a:moveTo>
                  <a:pt x="0" y="0"/>
                </a:moveTo>
                <a:cubicBezTo>
                  <a:pt x="131716" y="-50694"/>
                  <a:pt x="239953" y="36880"/>
                  <a:pt x="467851" y="0"/>
                </a:cubicBezTo>
                <a:cubicBezTo>
                  <a:pt x="695749" y="-36880"/>
                  <a:pt x="705179" y="36126"/>
                  <a:pt x="935702" y="0"/>
                </a:cubicBezTo>
                <a:cubicBezTo>
                  <a:pt x="1166225" y="-36126"/>
                  <a:pt x="1247781" y="44620"/>
                  <a:pt x="1403553" y="0"/>
                </a:cubicBezTo>
                <a:cubicBezTo>
                  <a:pt x="1559325" y="-44620"/>
                  <a:pt x="1817936" y="61379"/>
                  <a:pt x="2005076" y="0"/>
                </a:cubicBezTo>
                <a:cubicBezTo>
                  <a:pt x="2192216" y="-61379"/>
                  <a:pt x="2328070" y="20367"/>
                  <a:pt x="2428370" y="0"/>
                </a:cubicBezTo>
                <a:cubicBezTo>
                  <a:pt x="2528670" y="-20367"/>
                  <a:pt x="2888391" y="46279"/>
                  <a:pt x="3029893" y="0"/>
                </a:cubicBezTo>
                <a:cubicBezTo>
                  <a:pt x="3171395" y="-46279"/>
                  <a:pt x="3336983" y="33116"/>
                  <a:pt x="3453187" y="0"/>
                </a:cubicBezTo>
                <a:cubicBezTo>
                  <a:pt x="3569391" y="-33116"/>
                  <a:pt x="4040197" y="100629"/>
                  <a:pt x="4455725" y="0"/>
                </a:cubicBezTo>
                <a:cubicBezTo>
                  <a:pt x="4488177" y="260862"/>
                  <a:pt x="4406996" y="381194"/>
                  <a:pt x="4455725" y="545813"/>
                </a:cubicBezTo>
                <a:cubicBezTo>
                  <a:pt x="4504454" y="710432"/>
                  <a:pt x="4425419" y="782061"/>
                  <a:pt x="4455725" y="1007655"/>
                </a:cubicBezTo>
                <a:cubicBezTo>
                  <a:pt x="4486031" y="1233249"/>
                  <a:pt x="4429178" y="1280329"/>
                  <a:pt x="4455725" y="1532476"/>
                </a:cubicBezTo>
                <a:cubicBezTo>
                  <a:pt x="4482272" y="1784623"/>
                  <a:pt x="4445982" y="1979888"/>
                  <a:pt x="4455725" y="2099282"/>
                </a:cubicBezTo>
                <a:cubicBezTo>
                  <a:pt x="4266007" y="2134908"/>
                  <a:pt x="4078546" y="2054553"/>
                  <a:pt x="3943317" y="2099282"/>
                </a:cubicBezTo>
                <a:cubicBezTo>
                  <a:pt x="3808088" y="2144011"/>
                  <a:pt x="3588618" y="2086126"/>
                  <a:pt x="3475466" y="2099282"/>
                </a:cubicBezTo>
                <a:cubicBezTo>
                  <a:pt x="3362314" y="2112438"/>
                  <a:pt x="3191005" y="2079302"/>
                  <a:pt x="3052172" y="2099282"/>
                </a:cubicBezTo>
                <a:cubicBezTo>
                  <a:pt x="2913339" y="2119262"/>
                  <a:pt x="2787027" y="2072817"/>
                  <a:pt x="2628878" y="2099282"/>
                </a:cubicBezTo>
                <a:cubicBezTo>
                  <a:pt x="2470729" y="2125747"/>
                  <a:pt x="2300442" y="2040580"/>
                  <a:pt x="2071912" y="2099282"/>
                </a:cubicBezTo>
                <a:cubicBezTo>
                  <a:pt x="1843382" y="2157984"/>
                  <a:pt x="1835769" y="2093774"/>
                  <a:pt x="1604061" y="2099282"/>
                </a:cubicBezTo>
                <a:cubicBezTo>
                  <a:pt x="1372353" y="2104790"/>
                  <a:pt x="1205616" y="2063600"/>
                  <a:pt x="1002538" y="2099282"/>
                </a:cubicBezTo>
                <a:cubicBezTo>
                  <a:pt x="799460" y="2134964"/>
                  <a:pt x="723865" y="2075350"/>
                  <a:pt x="579244" y="2099282"/>
                </a:cubicBezTo>
                <a:cubicBezTo>
                  <a:pt x="434623" y="2123214"/>
                  <a:pt x="277157" y="2093986"/>
                  <a:pt x="0" y="2099282"/>
                </a:cubicBezTo>
                <a:cubicBezTo>
                  <a:pt x="-3219" y="1879099"/>
                  <a:pt x="46217" y="1746240"/>
                  <a:pt x="0" y="1637440"/>
                </a:cubicBezTo>
                <a:cubicBezTo>
                  <a:pt x="-46217" y="1528640"/>
                  <a:pt x="36158" y="1391974"/>
                  <a:pt x="0" y="1154605"/>
                </a:cubicBezTo>
                <a:cubicBezTo>
                  <a:pt x="-36158" y="917237"/>
                  <a:pt x="8051" y="912743"/>
                  <a:pt x="0" y="671770"/>
                </a:cubicBezTo>
                <a:cubicBezTo>
                  <a:pt x="-8051" y="430797"/>
                  <a:pt x="55557" y="28481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19362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4558197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B1C8013-F2B6-B0AD-6F1A-5169C16206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175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B1F0B30-688F-FF2C-B4AF-73831ABEF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320" y="54645"/>
            <a:ext cx="71152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语法分析器生成工具</a:t>
            </a:r>
          </a:p>
        </p:txBody>
      </p:sp>
      <p:sp>
        <p:nvSpPr>
          <p:cNvPr id="11" name="object 3 1 1">
            <a:extLst>
              <a:ext uri="{FF2B5EF4-FFF2-40B4-BE49-F238E27FC236}">
                <a16:creationId xmlns:a16="http://schemas.microsoft.com/office/drawing/2014/main" id="{BB155059-9B95-F962-BA4E-27983E9716B5}"/>
              </a:ext>
            </a:extLst>
          </p:cNvPr>
          <p:cNvSpPr txBox="1"/>
          <p:nvPr/>
        </p:nvSpPr>
        <p:spPr>
          <a:xfrm>
            <a:off x="310199" y="918168"/>
            <a:ext cx="7919401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既然同学们最熟悉的编程语言是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，那么正好，语法分析器生成工具就看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ANTLR4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吧</a:t>
            </a:r>
          </a:p>
        </p:txBody>
      </p:sp>
    </p:spTree>
    <p:extLst>
      <p:ext uri="{BB962C8B-B14F-4D97-AF65-F5344CB8AC3E}">
        <p14:creationId xmlns:p14="http://schemas.microsoft.com/office/powerpoint/2010/main" val="8631134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EC7991-2D00-46AE-BBCC-B0DEB406C93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 title="IguanaTex Bitmap Display">
            <a:extLst>
              <a:ext uri="{FF2B5EF4-FFF2-40B4-BE49-F238E27FC236}">
                <a16:creationId xmlns:a16="http://schemas.microsoft.com/office/drawing/2014/main" id="{D2EC8D5F-748C-4A78-A6CE-EE7DA1F943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70" y="3501008"/>
            <a:ext cx="1074570" cy="2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0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3ED899A-F6F3-342E-B7DA-ECA541A7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12737"/>
            <a:ext cx="6726285" cy="3466669"/>
          </a:xfrm>
          <a:custGeom>
            <a:avLst/>
            <a:gdLst>
              <a:gd name="connsiteX0" fmla="*/ 0 w 6726285"/>
              <a:gd name="connsiteY0" fmla="*/ 0 h 3466669"/>
              <a:gd name="connsiteX1" fmla="*/ 470840 w 6726285"/>
              <a:gd name="connsiteY1" fmla="*/ 0 h 3466669"/>
              <a:gd name="connsiteX2" fmla="*/ 1277994 w 6726285"/>
              <a:gd name="connsiteY2" fmla="*/ 0 h 3466669"/>
              <a:gd name="connsiteX3" fmla="*/ 2017886 w 6726285"/>
              <a:gd name="connsiteY3" fmla="*/ 0 h 3466669"/>
              <a:gd name="connsiteX4" fmla="*/ 2690514 w 6726285"/>
              <a:gd name="connsiteY4" fmla="*/ 0 h 3466669"/>
              <a:gd name="connsiteX5" fmla="*/ 3161354 w 6726285"/>
              <a:gd name="connsiteY5" fmla="*/ 0 h 3466669"/>
              <a:gd name="connsiteX6" fmla="*/ 3632194 w 6726285"/>
              <a:gd name="connsiteY6" fmla="*/ 0 h 3466669"/>
              <a:gd name="connsiteX7" fmla="*/ 4372085 w 6726285"/>
              <a:gd name="connsiteY7" fmla="*/ 0 h 3466669"/>
              <a:gd name="connsiteX8" fmla="*/ 4910188 w 6726285"/>
              <a:gd name="connsiteY8" fmla="*/ 0 h 3466669"/>
              <a:gd name="connsiteX9" fmla="*/ 5448291 w 6726285"/>
              <a:gd name="connsiteY9" fmla="*/ 0 h 3466669"/>
              <a:gd name="connsiteX10" fmla="*/ 6120919 w 6726285"/>
              <a:gd name="connsiteY10" fmla="*/ 0 h 3466669"/>
              <a:gd name="connsiteX11" fmla="*/ 6726285 w 6726285"/>
              <a:gd name="connsiteY11" fmla="*/ 0 h 3466669"/>
              <a:gd name="connsiteX12" fmla="*/ 6726285 w 6726285"/>
              <a:gd name="connsiteY12" fmla="*/ 658667 h 3466669"/>
              <a:gd name="connsiteX13" fmla="*/ 6726285 w 6726285"/>
              <a:gd name="connsiteY13" fmla="*/ 1248001 h 3466669"/>
              <a:gd name="connsiteX14" fmla="*/ 6726285 w 6726285"/>
              <a:gd name="connsiteY14" fmla="*/ 1872001 h 3466669"/>
              <a:gd name="connsiteX15" fmla="*/ 6726285 w 6726285"/>
              <a:gd name="connsiteY15" fmla="*/ 2634668 h 3466669"/>
              <a:gd name="connsiteX16" fmla="*/ 6726285 w 6726285"/>
              <a:gd name="connsiteY16" fmla="*/ 3466669 h 3466669"/>
              <a:gd name="connsiteX17" fmla="*/ 6120919 w 6726285"/>
              <a:gd name="connsiteY17" fmla="*/ 3466669 h 3466669"/>
              <a:gd name="connsiteX18" fmla="*/ 5448291 w 6726285"/>
              <a:gd name="connsiteY18" fmla="*/ 3466669 h 3466669"/>
              <a:gd name="connsiteX19" fmla="*/ 4708400 w 6726285"/>
              <a:gd name="connsiteY19" fmla="*/ 3466669 h 3466669"/>
              <a:gd name="connsiteX20" fmla="*/ 3968508 w 6726285"/>
              <a:gd name="connsiteY20" fmla="*/ 3466669 h 3466669"/>
              <a:gd name="connsiteX21" fmla="*/ 3295880 w 6726285"/>
              <a:gd name="connsiteY21" fmla="*/ 3466669 h 3466669"/>
              <a:gd name="connsiteX22" fmla="*/ 2757777 w 6726285"/>
              <a:gd name="connsiteY22" fmla="*/ 3466669 h 3466669"/>
              <a:gd name="connsiteX23" fmla="*/ 2152411 w 6726285"/>
              <a:gd name="connsiteY23" fmla="*/ 3466669 h 3466669"/>
              <a:gd name="connsiteX24" fmla="*/ 1412520 w 6726285"/>
              <a:gd name="connsiteY24" fmla="*/ 3466669 h 3466669"/>
              <a:gd name="connsiteX25" fmla="*/ 807154 w 6726285"/>
              <a:gd name="connsiteY25" fmla="*/ 3466669 h 3466669"/>
              <a:gd name="connsiteX26" fmla="*/ 0 w 6726285"/>
              <a:gd name="connsiteY26" fmla="*/ 3466669 h 3466669"/>
              <a:gd name="connsiteX27" fmla="*/ 0 w 6726285"/>
              <a:gd name="connsiteY27" fmla="*/ 2808002 h 3466669"/>
              <a:gd name="connsiteX28" fmla="*/ 0 w 6726285"/>
              <a:gd name="connsiteY28" fmla="*/ 2184001 h 3466669"/>
              <a:gd name="connsiteX29" fmla="*/ 0 w 6726285"/>
              <a:gd name="connsiteY29" fmla="*/ 1560001 h 3466669"/>
              <a:gd name="connsiteX30" fmla="*/ 0 w 6726285"/>
              <a:gd name="connsiteY30" fmla="*/ 832001 h 3466669"/>
              <a:gd name="connsiteX31" fmla="*/ 0 w 6726285"/>
              <a:gd name="connsiteY31" fmla="*/ 0 h 346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26285" h="3466669" fill="none" extrusionOk="0">
                <a:moveTo>
                  <a:pt x="0" y="0"/>
                </a:moveTo>
                <a:cubicBezTo>
                  <a:pt x="101208" y="-12851"/>
                  <a:pt x="365597" y="-14225"/>
                  <a:pt x="470840" y="0"/>
                </a:cubicBezTo>
                <a:cubicBezTo>
                  <a:pt x="576083" y="14225"/>
                  <a:pt x="1021320" y="9649"/>
                  <a:pt x="1277994" y="0"/>
                </a:cubicBezTo>
                <a:cubicBezTo>
                  <a:pt x="1534668" y="-9649"/>
                  <a:pt x="1740458" y="-2711"/>
                  <a:pt x="2017886" y="0"/>
                </a:cubicBezTo>
                <a:cubicBezTo>
                  <a:pt x="2295314" y="2711"/>
                  <a:pt x="2492079" y="-9557"/>
                  <a:pt x="2690514" y="0"/>
                </a:cubicBezTo>
                <a:cubicBezTo>
                  <a:pt x="2888949" y="9557"/>
                  <a:pt x="3028211" y="7987"/>
                  <a:pt x="3161354" y="0"/>
                </a:cubicBezTo>
                <a:cubicBezTo>
                  <a:pt x="3294497" y="-7987"/>
                  <a:pt x="3463803" y="-1565"/>
                  <a:pt x="3632194" y="0"/>
                </a:cubicBezTo>
                <a:cubicBezTo>
                  <a:pt x="3800585" y="1565"/>
                  <a:pt x="4107192" y="-12723"/>
                  <a:pt x="4372085" y="0"/>
                </a:cubicBezTo>
                <a:cubicBezTo>
                  <a:pt x="4636978" y="12723"/>
                  <a:pt x="4663813" y="-14418"/>
                  <a:pt x="4910188" y="0"/>
                </a:cubicBezTo>
                <a:cubicBezTo>
                  <a:pt x="5156563" y="14418"/>
                  <a:pt x="5248700" y="-11372"/>
                  <a:pt x="5448291" y="0"/>
                </a:cubicBezTo>
                <a:cubicBezTo>
                  <a:pt x="5647882" y="11372"/>
                  <a:pt x="5912874" y="-17795"/>
                  <a:pt x="6120919" y="0"/>
                </a:cubicBezTo>
                <a:cubicBezTo>
                  <a:pt x="6328964" y="17795"/>
                  <a:pt x="6589523" y="19"/>
                  <a:pt x="6726285" y="0"/>
                </a:cubicBezTo>
                <a:cubicBezTo>
                  <a:pt x="6734988" y="252547"/>
                  <a:pt x="6720695" y="438207"/>
                  <a:pt x="6726285" y="658667"/>
                </a:cubicBezTo>
                <a:cubicBezTo>
                  <a:pt x="6731875" y="879127"/>
                  <a:pt x="6731251" y="1029853"/>
                  <a:pt x="6726285" y="1248001"/>
                </a:cubicBezTo>
                <a:cubicBezTo>
                  <a:pt x="6721319" y="1466149"/>
                  <a:pt x="6699606" y="1596587"/>
                  <a:pt x="6726285" y="1872001"/>
                </a:cubicBezTo>
                <a:cubicBezTo>
                  <a:pt x="6752964" y="2147415"/>
                  <a:pt x="6733785" y="2428660"/>
                  <a:pt x="6726285" y="2634668"/>
                </a:cubicBezTo>
                <a:cubicBezTo>
                  <a:pt x="6718785" y="2840676"/>
                  <a:pt x="6765626" y="3237054"/>
                  <a:pt x="6726285" y="3466669"/>
                </a:cubicBezTo>
                <a:cubicBezTo>
                  <a:pt x="6471185" y="3452383"/>
                  <a:pt x="6406552" y="3475050"/>
                  <a:pt x="6120919" y="3466669"/>
                </a:cubicBezTo>
                <a:cubicBezTo>
                  <a:pt x="5835286" y="3458288"/>
                  <a:pt x="5667847" y="3433134"/>
                  <a:pt x="5448291" y="3466669"/>
                </a:cubicBezTo>
                <a:cubicBezTo>
                  <a:pt x="5228735" y="3500204"/>
                  <a:pt x="5037832" y="3477342"/>
                  <a:pt x="4708400" y="3466669"/>
                </a:cubicBezTo>
                <a:cubicBezTo>
                  <a:pt x="4378968" y="3455996"/>
                  <a:pt x="4314829" y="3456037"/>
                  <a:pt x="3968508" y="3466669"/>
                </a:cubicBezTo>
                <a:cubicBezTo>
                  <a:pt x="3622187" y="3477301"/>
                  <a:pt x="3509312" y="3487539"/>
                  <a:pt x="3295880" y="3466669"/>
                </a:cubicBezTo>
                <a:cubicBezTo>
                  <a:pt x="3082448" y="3445799"/>
                  <a:pt x="2881460" y="3480399"/>
                  <a:pt x="2757777" y="3466669"/>
                </a:cubicBezTo>
                <a:cubicBezTo>
                  <a:pt x="2634094" y="3452939"/>
                  <a:pt x="2334344" y="3493970"/>
                  <a:pt x="2152411" y="3466669"/>
                </a:cubicBezTo>
                <a:cubicBezTo>
                  <a:pt x="1970478" y="3439368"/>
                  <a:pt x="1682916" y="3469895"/>
                  <a:pt x="1412520" y="3466669"/>
                </a:cubicBezTo>
                <a:cubicBezTo>
                  <a:pt x="1142124" y="3463443"/>
                  <a:pt x="1038248" y="3442266"/>
                  <a:pt x="807154" y="3466669"/>
                </a:cubicBezTo>
                <a:cubicBezTo>
                  <a:pt x="576060" y="3491072"/>
                  <a:pt x="198058" y="3441590"/>
                  <a:pt x="0" y="3466669"/>
                </a:cubicBezTo>
                <a:cubicBezTo>
                  <a:pt x="-12225" y="3272895"/>
                  <a:pt x="31280" y="2960638"/>
                  <a:pt x="0" y="2808002"/>
                </a:cubicBezTo>
                <a:cubicBezTo>
                  <a:pt x="-31280" y="2655366"/>
                  <a:pt x="-17416" y="2409875"/>
                  <a:pt x="0" y="2184001"/>
                </a:cubicBezTo>
                <a:cubicBezTo>
                  <a:pt x="17416" y="1958127"/>
                  <a:pt x="9702" y="1740249"/>
                  <a:pt x="0" y="1560001"/>
                </a:cubicBezTo>
                <a:cubicBezTo>
                  <a:pt x="-9702" y="1379753"/>
                  <a:pt x="-8660" y="1122268"/>
                  <a:pt x="0" y="832001"/>
                </a:cubicBezTo>
                <a:cubicBezTo>
                  <a:pt x="8660" y="541734"/>
                  <a:pt x="-32876" y="246534"/>
                  <a:pt x="0" y="0"/>
                </a:cubicBezTo>
                <a:close/>
              </a:path>
              <a:path w="6726285" h="3466669" stroke="0" extrusionOk="0">
                <a:moveTo>
                  <a:pt x="0" y="0"/>
                </a:moveTo>
                <a:cubicBezTo>
                  <a:pt x="132485" y="-22196"/>
                  <a:pt x="269854" y="-774"/>
                  <a:pt x="470840" y="0"/>
                </a:cubicBezTo>
                <a:cubicBezTo>
                  <a:pt x="671826" y="774"/>
                  <a:pt x="1025487" y="-4720"/>
                  <a:pt x="1277994" y="0"/>
                </a:cubicBezTo>
                <a:cubicBezTo>
                  <a:pt x="1530501" y="4720"/>
                  <a:pt x="1779969" y="9259"/>
                  <a:pt x="2085148" y="0"/>
                </a:cubicBezTo>
                <a:cubicBezTo>
                  <a:pt x="2390327" y="-9259"/>
                  <a:pt x="2433108" y="-24188"/>
                  <a:pt x="2623251" y="0"/>
                </a:cubicBezTo>
                <a:cubicBezTo>
                  <a:pt x="2813394" y="24188"/>
                  <a:pt x="3146379" y="-15041"/>
                  <a:pt x="3363143" y="0"/>
                </a:cubicBezTo>
                <a:cubicBezTo>
                  <a:pt x="3579907" y="15041"/>
                  <a:pt x="3737182" y="-14788"/>
                  <a:pt x="3901245" y="0"/>
                </a:cubicBezTo>
                <a:cubicBezTo>
                  <a:pt x="4065308" y="14788"/>
                  <a:pt x="4189724" y="11405"/>
                  <a:pt x="4439348" y="0"/>
                </a:cubicBezTo>
                <a:cubicBezTo>
                  <a:pt x="4688972" y="-11405"/>
                  <a:pt x="4939064" y="6821"/>
                  <a:pt x="5179239" y="0"/>
                </a:cubicBezTo>
                <a:cubicBezTo>
                  <a:pt x="5419414" y="-6821"/>
                  <a:pt x="5692500" y="33656"/>
                  <a:pt x="5986394" y="0"/>
                </a:cubicBezTo>
                <a:cubicBezTo>
                  <a:pt x="6280288" y="-33656"/>
                  <a:pt x="6422768" y="34569"/>
                  <a:pt x="6726285" y="0"/>
                </a:cubicBezTo>
                <a:cubicBezTo>
                  <a:pt x="6722311" y="340233"/>
                  <a:pt x="6750839" y="528560"/>
                  <a:pt x="6726285" y="693334"/>
                </a:cubicBezTo>
                <a:cubicBezTo>
                  <a:pt x="6701731" y="858108"/>
                  <a:pt x="6701459" y="1137666"/>
                  <a:pt x="6726285" y="1421334"/>
                </a:cubicBezTo>
                <a:cubicBezTo>
                  <a:pt x="6751111" y="1705002"/>
                  <a:pt x="6734036" y="1812561"/>
                  <a:pt x="6726285" y="2010668"/>
                </a:cubicBezTo>
                <a:cubicBezTo>
                  <a:pt x="6718534" y="2208775"/>
                  <a:pt x="6751390" y="2327103"/>
                  <a:pt x="6726285" y="2600002"/>
                </a:cubicBezTo>
                <a:cubicBezTo>
                  <a:pt x="6701180" y="2872901"/>
                  <a:pt x="6688075" y="3247704"/>
                  <a:pt x="6726285" y="3466669"/>
                </a:cubicBezTo>
                <a:cubicBezTo>
                  <a:pt x="6462744" y="3457640"/>
                  <a:pt x="6366002" y="3442598"/>
                  <a:pt x="6120919" y="3466669"/>
                </a:cubicBezTo>
                <a:cubicBezTo>
                  <a:pt x="5875836" y="3490740"/>
                  <a:pt x="5812513" y="3457020"/>
                  <a:pt x="5582817" y="3466669"/>
                </a:cubicBezTo>
                <a:cubicBezTo>
                  <a:pt x="5353121" y="3476318"/>
                  <a:pt x="5026015" y="3438595"/>
                  <a:pt x="4842925" y="3466669"/>
                </a:cubicBezTo>
                <a:cubicBezTo>
                  <a:pt x="4659835" y="3494743"/>
                  <a:pt x="4380910" y="3482831"/>
                  <a:pt x="4237560" y="3466669"/>
                </a:cubicBezTo>
                <a:cubicBezTo>
                  <a:pt x="4094210" y="3450507"/>
                  <a:pt x="3901205" y="3473659"/>
                  <a:pt x="3766720" y="3466669"/>
                </a:cubicBezTo>
                <a:cubicBezTo>
                  <a:pt x="3632235" y="3459679"/>
                  <a:pt x="3243425" y="3481352"/>
                  <a:pt x="2959565" y="3466669"/>
                </a:cubicBezTo>
                <a:cubicBezTo>
                  <a:pt x="2675706" y="3451986"/>
                  <a:pt x="2694503" y="3476178"/>
                  <a:pt x="2488725" y="3466669"/>
                </a:cubicBezTo>
                <a:cubicBezTo>
                  <a:pt x="2282947" y="3457160"/>
                  <a:pt x="2097825" y="3484355"/>
                  <a:pt x="1883360" y="3466669"/>
                </a:cubicBezTo>
                <a:cubicBezTo>
                  <a:pt x="1668896" y="3448983"/>
                  <a:pt x="1472633" y="3494679"/>
                  <a:pt x="1143468" y="3466669"/>
                </a:cubicBezTo>
                <a:cubicBezTo>
                  <a:pt x="814303" y="3438659"/>
                  <a:pt x="787834" y="3463999"/>
                  <a:pt x="605366" y="3466669"/>
                </a:cubicBezTo>
                <a:cubicBezTo>
                  <a:pt x="422898" y="3469339"/>
                  <a:pt x="147339" y="3473215"/>
                  <a:pt x="0" y="3466669"/>
                </a:cubicBezTo>
                <a:cubicBezTo>
                  <a:pt x="12589" y="3271994"/>
                  <a:pt x="28571" y="2992872"/>
                  <a:pt x="0" y="2808002"/>
                </a:cubicBezTo>
                <a:cubicBezTo>
                  <a:pt x="-28571" y="2623132"/>
                  <a:pt x="-29193" y="2460482"/>
                  <a:pt x="0" y="2114668"/>
                </a:cubicBezTo>
                <a:cubicBezTo>
                  <a:pt x="29193" y="1768854"/>
                  <a:pt x="15964" y="1665233"/>
                  <a:pt x="0" y="1525334"/>
                </a:cubicBezTo>
                <a:cubicBezTo>
                  <a:pt x="-15964" y="1385435"/>
                  <a:pt x="19553" y="1200095"/>
                  <a:pt x="0" y="936001"/>
                </a:cubicBezTo>
                <a:cubicBezTo>
                  <a:pt x="-19553" y="671907"/>
                  <a:pt x="-6018" y="35388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58049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3" name="object 3 1"/>
          <p:cNvSpPr txBox="1"/>
          <p:nvPr/>
        </p:nvSpPr>
        <p:spPr>
          <a:xfrm>
            <a:off x="478972" y="1749979"/>
            <a:ext cx="8824059" cy="53668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82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推导序列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</a:t>
            </a:r>
            <a:endParaRPr sz="2300" dirty="0">
              <a:latin typeface="UKIJ CJK"/>
              <a:cs typeface="UKIJ CJK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942891" y="3189762"/>
            <a:ext cx="5562078" cy="78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75"/>
              </a:lnSpc>
            </a:pPr>
            <a:r>
              <a:rPr lang="zh-CN" altLang="en-US" sz="7200" dirty="0">
                <a:latin typeface="Noto Serif CJK JP"/>
                <a:cs typeface="Noto Serif CJK JP"/>
              </a:rPr>
              <a:t> </a:t>
            </a:r>
            <a:endParaRPr sz="7200" dirty="0">
              <a:latin typeface="Noto Serif CJK JP"/>
              <a:cs typeface="Noto Serif CJK JP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9C1F75-072F-623E-662B-E70B0ED00B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13779" y="6566952"/>
            <a:ext cx="377821" cy="212454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17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4AFC57-D659-5DFF-92DA-3CEF9377A13B}"/>
              </a:ext>
            </a:extLst>
          </p:cNvPr>
          <p:cNvSpPr/>
          <p:nvPr/>
        </p:nvSpPr>
        <p:spPr>
          <a:xfrm>
            <a:off x="1940414" y="852073"/>
            <a:ext cx="5222386" cy="44332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3 2">
                <a:extLst>
                  <a:ext uri="{FF2B5EF4-FFF2-40B4-BE49-F238E27FC236}">
                    <a16:creationId xmlns:a16="http://schemas.microsoft.com/office/drawing/2014/main" id="{2F323FFE-D6F7-A688-9C48-969E62D01BDD}"/>
                  </a:ext>
                </a:extLst>
              </p:cNvPr>
              <p:cNvSpPr txBox="1"/>
              <p:nvPr/>
            </p:nvSpPr>
            <p:spPr>
              <a:xfrm>
                <a:off x="487128" y="763723"/>
                <a:ext cx="7984135" cy="1043305"/>
              </a:xfrm>
              <a:prstGeom prst="rect">
                <a:avLst/>
              </a:prstGeom>
            </p:spPr>
            <p:txBody>
              <a:bodyPr vert="horz" wrap="square" lIns="0" tIns="9461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74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文法</a:t>
                </a:r>
                <a:r>
                  <a:rPr sz="28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sz="2800" i="1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sz="2800" i="1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sz="2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–</a:t>
                </a:r>
                <a:r>
                  <a:rPr sz="28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 </a:t>
                </a:r>
                <a:r>
                  <a:rPr sz="2800" spc="8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sz="2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 </a:t>
                </a:r>
                <a:r>
                  <a:rPr sz="2800" spc="-18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sz="2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 </a:t>
                </a:r>
                <a:r>
                  <a:rPr sz="2800" spc="8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sz="2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sz="28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spc="-3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*</a:t>
                </a:r>
                <a:r>
                  <a:rPr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 </a:t>
                </a:r>
                <a:r>
                  <a:rPr sz="2800" spc="8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( </a:t>
                </a:r>
                <a:r>
                  <a:rPr sz="28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sz="28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sz="28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spc="-5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  </a:t>
                </a:r>
                <a:r>
                  <a:rPr lang="en-US" sz="2800" spc="-5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</a:t>
                </a:r>
                <a:r>
                  <a:rPr sz="2800" b="1" spc="1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id</a:t>
                </a:r>
                <a:endParaRPr sz="2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indent="-457200">
                  <a:lnSpc>
                    <a:spcPct val="100000"/>
                  </a:lnSpc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句子：–</a:t>
                </a:r>
                <a:r>
                  <a:rPr sz="28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 </a:t>
                </a:r>
                <a:r>
                  <a:rPr sz="2800" b="1" spc="1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id</a:t>
                </a:r>
                <a:r>
                  <a:rPr sz="28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spc="-18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sz="28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sz="2800" b="1" spc="1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id</a:t>
                </a:r>
                <a:r>
                  <a:rPr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)</a:t>
                </a:r>
                <a:endParaRPr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object 3 2">
                <a:extLst>
                  <a:ext uri="{FF2B5EF4-FFF2-40B4-BE49-F238E27FC236}">
                    <a16:creationId xmlns:a16="http://schemas.microsoft.com/office/drawing/2014/main" id="{2F323FFE-D6F7-A688-9C48-969E62D0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28" y="763723"/>
                <a:ext cx="7984135" cy="1043305"/>
              </a:xfrm>
              <a:prstGeom prst="rect">
                <a:avLst/>
              </a:prstGeom>
              <a:blipFill>
                <a:blip r:embed="rId4"/>
                <a:stretch>
                  <a:fillRect l="-1679" t="-1170" b="-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CD129823-4812-944A-92E9-CA4C68BB0252}"/>
              </a:ext>
            </a:extLst>
          </p:cNvPr>
          <p:cNvSpPr/>
          <p:nvPr/>
        </p:nvSpPr>
        <p:spPr>
          <a:xfrm>
            <a:off x="1953792" y="1407244"/>
            <a:ext cx="1856208" cy="38768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AC501C15-B8A0-31D4-0456-438F33F430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语法分析树的例子</a:t>
            </a:r>
          </a:p>
        </p:txBody>
      </p:sp>
      <p:sp>
        <p:nvSpPr>
          <p:cNvPr id="2" name="object 3 3">
            <a:extLst>
              <a:ext uri="{FF2B5EF4-FFF2-40B4-BE49-F238E27FC236}">
                <a16:creationId xmlns:a16="http://schemas.microsoft.com/office/drawing/2014/main" id="{B95A82CF-B61E-71E7-574A-5A6EFC1C1156}"/>
              </a:ext>
            </a:extLst>
          </p:cNvPr>
          <p:cNvSpPr txBox="1"/>
          <p:nvPr/>
        </p:nvSpPr>
        <p:spPr>
          <a:xfrm>
            <a:off x="492036" y="2729693"/>
            <a:ext cx="2629988" cy="53668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82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解析树：</a:t>
            </a:r>
            <a:endParaRPr sz="2300" dirty="0">
              <a:latin typeface="UKIJ CJK"/>
              <a:cs typeface="UKIJ CJK"/>
            </a:endParaRPr>
          </a:p>
        </p:txBody>
      </p:sp>
      <p:pic>
        <p:nvPicPr>
          <p:cNvPr id="12" name="图片 11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E\Rightarrow -E\Rightarrow -(E)\Rightarrow -(E+E)\Rightarrow -(\textbf{id}+E)\Rightarrow -(\textbf{id}+\textbf{id})$&#10;&#10;&#10;&#10;&#10;\end{document} " title="IguanaTex Bitmap Display">
            <a:extLst>
              <a:ext uri="{FF2B5EF4-FFF2-40B4-BE49-F238E27FC236}">
                <a16:creationId xmlns:a16="http://schemas.microsoft.com/office/drawing/2014/main" id="{770DF97A-4292-224D-059B-84582BF2C1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85" y="2376135"/>
            <a:ext cx="7297136" cy="2875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A35EFBE-95A0-38BA-3935-C25F32F3D874}"/>
              </a:ext>
            </a:extLst>
          </p:cNvPr>
          <p:cNvSpPr/>
          <p:nvPr/>
        </p:nvSpPr>
        <p:spPr>
          <a:xfrm>
            <a:off x="2667000" y="2479695"/>
            <a:ext cx="3886200" cy="36832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62305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推导和解析树的对应关系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540" y="950094"/>
            <a:ext cx="8824059" cy="1449756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82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推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导和解析树是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多对一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</a:t>
            </a:r>
            <a:endParaRPr lang="en-US" altLang="zh-CN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3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给定文法和某个句子，可能有</a:t>
            </a:r>
            <a:r>
              <a:rPr lang="zh-CN" altLang="en-US" sz="23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多个推导</a:t>
            </a:r>
            <a:r>
              <a:rPr lang="zh-CN" altLang="en-US" sz="23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对应</a:t>
            </a:r>
            <a:r>
              <a:rPr lang="zh-CN" altLang="en-US" sz="23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一棵解析树</a:t>
            </a:r>
            <a:endParaRPr lang="en-US" altLang="zh-CN" sz="2300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3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例子：</a:t>
            </a:r>
            <a:endParaRPr lang="en-US" sz="23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9C1F75-072F-623E-662B-E70B0ED00B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49181" y="6590101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CD8C832-1A21-4D2B-B5F1-A778CBAE5040}"/>
                  </a:ext>
                </a:extLst>
              </p:cNvPr>
              <p:cNvSpPr txBox="1"/>
              <p:nvPr/>
            </p:nvSpPr>
            <p:spPr>
              <a:xfrm>
                <a:off x="1524000" y="2399850"/>
                <a:ext cx="7984135" cy="1198405"/>
              </a:xfrm>
              <a:prstGeom prst="rect">
                <a:avLst/>
              </a:prstGeom>
            </p:spPr>
            <p:txBody>
              <a:bodyPr vert="horz" wrap="square" lIns="0" tIns="9461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7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spc="-5" dirty="0">
                    <a:solidFill>
                      <a:srgbClr val="292929"/>
                    </a:solidFill>
                    <a:latin typeface="UKIJ CJK"/>
                    <a:cs typeface="UKIJ CJK"/>
                  </a:rPr>
                  <a:t>文法</a:t>
                </a:r>
                <a:r>
                  <a:rPr lang="zh-CN" altLang="en-US" sz="2000" spc="-10" dirty="0">
                    <a:solidFill>
                      <a:srgbClr val="292929"/>
                    </a:solidFill>
                    <a:latin typeface="UKIJ CJK"/>
                    <a:cs typeface="UKIJ CJK"/>
                  </a:rPr>
                  <a:t>：</a:t>
                </a:r>
                <a:r>
                  <a:rPr lang="en-US" sz="2000" i="1" spc="-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</a:t>
                </a:r>
                <a:r>
                  <a:rPr lang="en-US" sz="2000" i="1" spc="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–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83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-18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+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83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∗ </m:t>
                    </m:r>
                  </m:oMath>
                </a14:m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83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(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)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 </a:t>
                </a:r>
                <a:r>
                  <a:rPr lang="en-US" altLang="zh-CN" sz="2000" b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id</a:t>
                </a:r>
                <a:r>
                  <a:rPr lang="en-US" sz="2000" spc="-56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  </a:t>
                </a:r>
              </a:p>
              <a:p>
                <a:pPr marL="469266" indent="-457200">
                  <a:lnSpc>
                    <a:spcPct val="100000"/>
                  </a:lnSpc>
                  <a:spcBef>
                    <a:spcPts val="7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spc="-5" dirty="0" err="1">
                    <a:solidFill>
                      <a:srgbClr val="292929"/>
                    </a:solidFill>
                    <a:latin typeface="UKIJ CJK"/>
                    <a:cs typeface="UKIJ CJK"/>
                  </a:rPr>
                  <a:t>句子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UKIJ CJK"/>
                    <a:cs typeface="UKIJ CJK"/>
                  </a:rPr>
                  <a:t>：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–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( </a:t>
                </a:r>
                <a:r>
                  <a:rPr lang="en-US" sz="2000" b="1" spc="17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id</a:t>
                </a:r>
                <a:r>
                  <a:rPr lang="en-US" sz="2000" spc="-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spc="-18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+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b="1" spc="17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id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)</a:t>
                </a:r>
              </a:p>
              <a:p>
                <a:pPr marL="469266" indent="-457200">
                  <a:lnSpc>
                    <a:spcPct val="100000"/>
                  </a:lnSpc>
                  <a:spcBef>
                    <a:spcPts val="7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Times New Roman"/>
                    <a:cs typeface="Times New Roman"/>
                  </a:rPr>
                  <a:t>两个推导：</a:t>
                </a:r>
                <a:endParaRPr sz="20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CD8C832-1A21-4D2B-B5F1-A778CBAE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99850"/>
                <a:ext cx="7984135" cy="1198405"/>
              </a:xfrm>
              <a:prstGeom prst="rect">
                <a:avLst/>
              </a:prstGeom>
              <a:blipFill>
                <a:blip r:embed="rId2"/>
                <a:stretch>
                  <a:fillRect l="-1069" b="-1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F3F4E7-1999-2D5B-5719-16279AA667E9}"/>
              </a:ext>
            </a:extLst>
          </p:cNvPr>
          <p:cNvGrpSpPr/>
          <p:nvPr/>
        </p:nvGrpSpPr>
        <p:grpSpPr>
          <a:xfrm>
            <a:off x="3200398" y="3308877"/>
            <a:ext cx="5715002" cy="877221"/>
            <a:chOff x="3200398" y="3308877"/>
            <a:chExt cx="5715002" cy="87722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C9B943-C594-E5C6-EEA3-B91AC5E0CD41}"/>
                </a:ext>
              </a:extLst>
            </p:cNvPr>
            <p:cNvSpPr/>
            <p:nvPr/>
          </p:nvSpPr>
          <p:spPr>
            <a:xfrm>
              <a:off x="3200398" y="3308877"/>
              <a:ext cx="5715002" cy="877221"/>
            </a:xfrm>
            <a:custGeom>
              <a:avLst/>
              <a:gdLst>
                <a:gd name="connsiteX0" fmla="*/ 0 w 5715002"/>
                <a:gd name="connsiteY0" fmla="*/ 0 h 877221"/>
                <a:gd name="connsiteX1" fmla="*/ 692150 w 5715002"/>
                <a:gd name="connsiteY1" fmla="*/ 0 h 877221"/>
                <a:gd name="connsiteX2" fmla="*/ 1270000 w 5715002"/>
                <a:gd name="connsiteY2" fmla="*/ 0 h 877221"/>
                <a:gd name="connsiteX3" fmla="*/ 1847851 w 5715002"/>
                <a:gd name="connsiteY3" fmla="*/ 0 h 877221"/>
                <a:gd name="connsiteX4" fmla="*/ 2311401 w 5715002"/>
                <a:gd name="connsiteY4" fmla="*/ 0 h 877221"/>
                <a:gd name="connsiteX5" fmla="*/ 2774951 w 5715002"/>
                <a:gd name="connsiteY5" fmla="*/ 0 h 877221"/>
                <a:gd name="connsiteX6" fmla="*/ 3409951 w 5715002"/>
                <a:gd name="connsiteY6" fmla="*/ 0 h 877221"/>
                <a:gd name="connsiteX7" fmla="*/ 3930651 w 5715002"/>
                <a:gd name="connsiteY7" fmla="*/ 0 h 877221"/>
                <a:gd name="connsiteX8" fmla="*/ 4508502 w 5715002"/>
                <a:gd name="connsiteY8" fmla="*/ 0 h 877221"/>
                <a:gd name="connsiteX9" fmla="*/ 5086352 w 5715002"/>
                <a:gd name="connsiteY9" fmla="*/ 0 h 877221"/>
                <a:gd name="connsiteX10" fmla="*/ 5715002 w 5715002"/>
                <a:gd name="connsiteY10" fmla="*/ 0 h 877221"/>
                <a:gd name="connsiteX11" fmla="*/ 5715002 w 5715002"/>
                <a:gd name="connsiteY11" fmla="*/ 438611 h 877221"/>
                <a:gd name="connsiteX12" fmla="*/ 5715002 w 5715002"/>
                <a:gd name="connsiteY12" fmla="*/ 877221 h 877221"/>
                <a:gd name="connsiteX13" fmla="*/ 5137152 w 5715002"/>
                <a:gd name="connsiteY13" fmla="*/ 877221 h 877221"/>
                <a:gd name="connsiteX14" fmla="*/ 4559302 w 5715002"/>
                <a:gd name="connsiteY14" fmla="*/ 877221 h 877221"/>
                <a:gd name="connsiteX15" fmla="*/ 3867151 w 5715002"/>
                <a:gd name="connsiteY15" fmla="*/ 877221 h 877221"/>
                <a:gd name="connsiteX16" fmla="*/ 3175001 w 5715002"/>
                <a:gd name="connsiteY16" fmla="*/ 877221 h 877221"/>
                <a:gd name="connsiteX17" fmla="*/ 2654301 w 5715002"/>
                <a:gd name="connsiteY17" fmla="*/ 877221 h 877221"/>
                <a:gd name="connsiteX18" fmla="*/ 2076451 w 5715002"/>
                <a:gd name="connsiteY18" fmla="*/ 877221 h 877221"/>
                <a:gd name="connsiteX19" fmla="*/ 1555751 w 5715002"/>
                <a:gd name="connsiteY19" fmla="*/ 877221 h 877221"/>
                <a:gd name="connsiteX20" fmla="*/ 863600 w 5715002"/>
                <a:gd name="connsiteY20" fmla="*/ 877221 h 877221"/>
                <a:gd name="connsiteX21" fmla="*/ 0 w 5715002"/>
                <a:gd name="connsiteY21" fmla="*/ 877221 h 877221"/>
                <a:gd name="connsiteX22" fmla="*/ 0 w 5715002"/>
                <a:gd name="connsiteY22" fmla="*/ 421066 h 877221"/>
                <a:gd name="connsiteX23" fmla="*/ 0 w 5715002"/>
                <a:gd name="connsiteY23" fmla="*/ 0 h 87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15002" h="877221" fill="none" extrusionOk="0">
                  <a:moveTo>
                    <a:pt x="0" y="0"/>
                  </a:moveTo>
                  <a:cubicBezTo>
                    <a:pt x="141113" y="-30538"/>
                    <a:pt x="462664" y="-23995"/>
                    <a:pt x="692150" y="0"/>
                  </a:cubicBezTo>
                  <a:cubicBezTo>
                    <a:pt x="921636" y="23995"/>
                    <a:pt x="1060116" y="-22114"/>
                    <a:pt x="1270000" y="0"/>
                  </a:cubicBezTo>
                  <a:cubicBezTo>
                    <a:pt x="1479884" y="22114"/>
                    <a:pt x="1593005" y="3590"/>
                    <a:pt x="1847851" y="0"/>
                  </a:cubicBezTo>
                  <a:cubicBezTo>
                    <a:pt x="2102697" y="-3590"/>
                    <a:pt x="2095376" y="7249"/>
                    <a:pt x="2311401" y="0"/>
                  </a:cubicBezTo>
                  <a:cubicBezTo>
                    <a:pt x="2527426" y="-7249"/>
                    <a:pt x="2581337" y="-4306"/>
                    <a:pt x="2774951" y="0"/>
                  </a:cubicBezTo>
                  <a:cubicBezTo>
                    <a:pt x="2968565" y="4306"/>
                    <a:pt x="3203400" y="-5492"/>
                    <a:pt x="3409951" y="0"/>
                  </a:cubicBezTo>
                  <a:cubicBezTo>
                    <a:pt x="3616502" y="5492"/>
                    <a:pt x="3773625" y="7759"/>
                    <a:pt x="3930651" y="0"/>
                  </a:cubicBezTo>
                  <a:cubicBezTo>
                    <a:pt x="4087677" y="-7759"/>
                    <a:pt x="4253838" y="20482"/>
                    <a:pt x="4508502" y="0"/>
                  </a:cubicBezTo>
                  <a:cubicBezTo>
                    <a:pt x="4763166" y="-20482"/>
                    <a:pt x="4899479" y="24604"/>
                    <a:pt x="5086352" y="0"/>
                  </a:cubicBezTo>
                  <a:cubicBezTo>
                    <a:pt x="5273225" y="-24604"/>
                    <a:pt x="5584730" y="-11580"/>
                    <a:pt x="5715002" y="0"/>
                  </a:cubicBezTo>
                  <a:cubicBezTo>
                    <a:pt x="5736609" y="122018"/>
                    <a:pt x="5699876" y="282065"/>
                    <a:pt x="5715002" y="438611"/>
                  </a:cubicBezTo>
                  <a:cubicBezTo>
                    <a:pt x="5730128" y="595157"/>
                    <a:pt x="5734052" y="787305"/>
                    <a:pt x="5715002" y="877221"/>
                  </a:cubicBezTo>
                  <a:cubicBezTo>
                    <a:pt x="5563024" y="894516"/>
                    <a:pt x="5285616" y="878412"/>
                    <a:pt x="5137152" y="877221"/>
                  </a:cubicBezTo>
                  <a:cubicBezTo>
                    <a:pt x="4988688" y="876031"/>
                    <a:pt x="4682116" y="848454"/>
                    <a:pt x="4559302" y="877221"/>
                  </a:cubicBezTo>
                  <a:cubicBezTo>
                    <a:pt x="4436488" y="905989"/>
                    <a:pt x="4149899" y="898928"/>
                    <a:pt x="3867151" y="877221"/>
                  </a:cubicBezTo>
                  <a:cubicBezTo>
                    <a:pt x="3584403" y="855514"/>
                    <a:pt x="3384209" y="852004"/>
                    <a:pt x="3175001" y="877221"/>
                  </a:cubicBezTo>
                  <a:cubicBezTo>
                    <a:pt x="2965793" y="902439"/>
                    <a:pt x="2904799" y="877176"/>
                    <a:pt x="2654301" y="877221"/>
                  </a:cubicBezTo>
                  <a:cubicBezTo>
                    <a:pt x="2403803" y="877266"/>
                    <a:pt x="2224289" y="894720"/>
                    <a:pt x="2076451" y="877221"/>
                  </a:cubicBezTo>
                  <a:cubicBezTo>
                    <a:pt x="1928613" y="859723"/>
                    <a:pt x="1771683" y="885307"/>
                    <a:pt x="1555751" y="877221"/>
                  </a:cubicBezTo>
                  <a:cubicBezTo>
                    <a:pt x="1339819" y="869135"/>
                    <a:pt x="1002892" y="871409"/>
                    <a:pt x="863600" y="877221"/>
                  </a:cubicBezTo>
                  <a:cubicBezTo>
                    <a:pt x="724308" y="883033"/>
                    <a:pt x="339097" y="889023"/>
                    <a:pt x="0" y="877221"/>
                  </a:cubicBezTo>
                  <a:cubicBezTo>
                    <a:pt x="12276" y="782819"/>
                    <a:pt x="-18747" y="544976"/>
                    <a:pt x="0" y="421066"/>
                  </a:cubicBezTo>
                  <a:cubicBezTo>
                    <a:pt x="18747" y="297157"/>
                    <a:pt x="-8965" y="98770"/>
                    <a:pt x="0" y="0"/>
                  </a:cubicBezTo>
                  <a:close/>
                </a:path>
                <a:path w="5715002" h="877221" stroke="0" extrusionOk="0">
                  <a:moveTo>
                    <a:pt x="0" y="0"/>
                  </a:moveTo>
                  <a:cubicBezTo>
                    <a:pt x="158918" y="-7420"/>
                    <a:pt x="265165" y="-12575"/>
                    <a:pt x="463550" y="0"/>
                  </a:cubicBezTo>
                  <a:cubicBezTo>
                    <a:pt x="661935" y="12575"/>
                    <a:pt x="905810" y="-22790"/>
                    <a:pt x="1098550" y="0"/>
                  </a:cubicBezTo>
                  <a:cubicBezTo>
                    <a:pt x="1291290" y="22790"/>
                    <a:pt x="1391928" y="-20740"/>
                    <a:pt x="1562101" y="0"/>
                  </a:cubicBezTo>
                  <a:cubicBezTo>
                    <a:pt x="1732274" y="20740"/>
                    <a:pt x="2017448" y="-1431"/>
                    <a:pt x="2197101" y="0"/>
                  </a:cubicBezTo>
                  <a:cubicBezTo>
                    <a:pt x="2376754" y="1431"/>
                    <a:pt x="2631252" y="6348"/>
                    <a:pt x="2889251" y="0"/>
                  </a:cubicBezTo>
                  <a:cubicBezTo>
                    <a:pt x="3147250" y="-6348"/>
                    <a:pt x="3381635" y="-24417"/>
                    <a:pt x="3581401" y="0"/>
                  </a:cubicBezTo>
                  <a:cubicBezTo>
                    <a:pt x="3781167" y="24417"/>
                    <a:pt x="3857188" y="-6247"/>
                    <a:pt x="4044951" y="0"/>
                  </a:cubicBezTo>
                  <a:cubicBezTo>
                    <a:pt x="4232714" y="6247"/>
                    <a:pt x="4401742" y="11403"/>
                    <a:pt x="4622802" y="0"/>
                  </a:cubicBezTo>
                  <a:cubicBezTo>
                    <a:pt x="4843862" y="-11403"/>
                    <a:pt x="5244672" y="-9648"/>
                    <a:pt x="5715002" y="0"/>
                  </a:cubicBezTo>
                  <a:cubicBezTo>
                    <a:pt x="5730094" y="91572"/>
                    <a:pt x="5712496" y="249500"/>
                    <a:pt x="5715002" y="438611"/>
                  </a:cubicBezTo>
                  <a:cubicBezTo>
                    <a:pt x="5717508" y="627722"/>
                    <a:pt x="5714419" y="658660"/>
                    <a:pt x="5715002" y="877221"/>
                  </a:cubicBezTo>
                  <a:cubicBezTo>
                    <a:pt x="5586627" y="898622"/>
                    <a:pt x="5449302" y="877942"/>
                    <a:pt x="5251452" y="877221"/>
                  </a:cubicBezTo>
                  <a:cubicBezTo>
                    <a:pt x="5053602" y="876501"/>
                    <a:pt x="4874744" y="892639"/>
                    <a:pt x="4730752" y="877221"/>
                  </a:cubicBezTo>
                  <a:cubicBezTo>
                    <a:pt x="4586760" y="861803"/>
                    <a:pt x="4377166" y="882416"/>
                    <a:pt x="4095751" y="877221"/>
                  </a:cubicBezTo>
                  <a:cubicBezTo>
                    <a:pt x="3814336" y="872026"/>
                    <a:pt x="3861934" y="891266"/>
                    <a:pt x="3632201" y="877221"/>
                  </a:cubicBezTo>
                  <a:cubicBezTo>
                    <a:pt x="3402468" y="863177"/>
                    <a:pt x="3299037" y="888262"/>
                    <a:pt x="3111501" y="877221"/>
                  </a:cubicBezTo>
                  <a:cubicBezTo>
                    <a:pt x="2923965" y="866180"/>
                    <a:pt x="2750715" y="877219"/>
                    <a:pt x="2590801" y="877221"/>
                  </a:cubicBezTo>
                  <a:cubicBezTo>
                    <a:pt x="2430887" y="877223"/>
                    <a:pt x="2172719" y="862877"/>
                    <a:pt x="2012951" y="877221"/>
                  </a:cubicBezTo>
                  <a:cubicBezTo>
                    <a:pt x="1853183" y="891566"/>
                    <a:pt x="1454965" y="896651"/>
                    <a:pt x="1263650" y="877221"/>
                  </a:cubicBezTo>
                  <a:cubicBezTo>
                    <a:pt x="1072335" y="857791"/>
                    <a:pt x="814938" y="862488"/>
                    <a:pt x="685800" y="877221"/>
                  </a:cubicBezTo>
                  <a:cubicBezTo>
                    <a:pt x="556662" y="891955"/>
                    <a:pt x="306959" y="870355"/>
                    <a:pt x="0" y="877221"/>
                  </a:cubicBezTo>
                  <a:cubicBezTo>
                    <a:pt x="-2546" y="699104"/>
                    <a:pt x="16389" y="637603"/>
                    <a:pt x="0" y="429838"/>
                  </a:cubicBezTo>
                  <a:cubicBezTo>
                    <a:pt x="-16389" y="222073"/>
                    <a:pt x="7386" y="15098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951908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0A896BB-424A-950D-3471-98C930CC7733}"/>
                </a:ext>
              </a:extLst>
            </p:cNvPr>
            <p:cNvGrpSpPr/>
            <p:nvPr/>
          </p:nvGrpSpPr>
          <p:grpSpPr>
            <a:xfrm>
              <a:off x="3223548" y="3358213"/>
              <a:ext cx="5588287" cy="680387"/>
              <a:chOff x="3200398" y="3308877"/>
              <a:chExt cx="5588287" cy="680387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75A4C2C-A09A-F575-2972-C92984B97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0398" y="3308877"/>
                <a:ext cx="5588287" cy="368319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C449F4B2-C214-E378-7194-197429781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7995" y="3690799"/>
                <a:ext cx="5346975" cy="298465"/>
              </a:xfrm>
              <a:prstGeom prst="rect">
                <a:avLst/>
              </a:prstGeom>
            </p:spPr>
          </p:pic>
        </p:grp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0F2181DA-5B24-A17B-35CD-1733C331E9B1}"/>
              </a:ext>
            </a:extLst>
          </p:cNvPr>
          <p:cNvSpPr/>
          <p:nvPr/>
        </p:nvSpPr>
        <p:spPr>
          <a:xfrm>
            <a:off x="2667000" y="2915027"/>
            <a:ext cx="1447800" cy="3149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29BA294-7DA7-B4CB-F927-F31BB67CA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681" y="4369092"/>
            <a:ext cx="2836435" cy="2374897"/>
          </a:xfrm>
          <a:custGeom>
            <a:avLst/>
            <a:gdLst>
              <a:gd name="connsiteX0" fmla="*/ 0 w 2836435"/>
              <a:gd name="connsiteY0" fmla="*/ 0 h 2374897"/>
              <a:gd name="connsiteX1" fmla="*/ 538923 w 2836435"/>
              <a:gd name="connsiteY1" fmla="*/ 0 h 2374897"/>
              <a:gd name="connsiteX2" fmla="*/ 1106210 w 2836435"/>
              <a:gd name="connsiteY2" fmla="*/ 0 h 2374897"/>
              <a:gd name="connsiteX3" fmla="*/ 1730225 w 2836435"/>
              <a:gd name="connsiteY3" fmla="*/ 0 h 2374897"/>
              <a:gd name="connsiteX4" fmla="*/ 2325877 w 2836435"/>
              <a:gd name="connsiteY4" fmla="*/ 0 h 2374897"/>
              <a:gd name="connsiteX5" fmla="*/ 2836435 w 2836435"/>
              <a:gd name="connsiteY5" fmla="*/ 0 h 2374897"/>
              <a:gd name="connsiteX6" fmla="*/ 2836435 w 2836435"/>
              <a:gd name="connsiteY6" fmla="*/ 546226 h 2374897"/>
              <a:gd name="connsiteX7" fmla="*/ 2836435 w 2836435"/>
              <a:gd name="connsiteY7" fmla="*/ 1187449 h 2374897"/>
              <a:gd name="connsiteX8" fmla="*/ 2836435 w 2836435"/>
              <a:gd name="connsiteY8" fmla="*/ 1709926 h 2374897"/>
              <a:gd name="connsiteX9" fmla="*/ 2836435 w 2836435"/>
              <a:gd name="connsiteY9" fmla="*/ 2374897 h 2374897"/>
              <a:gd name="connsiteX10" fmla="*/ 2297512 w 2836435"/>
              <a:gd name="connsiteY10" fmla="*/ 2374897 h 2374897"/>
              <a:gd name="connsiteX11" fmla="*/ 1815318 w 2836435"/>
              <a:gd name="connsiteY11" fmla="*/ 2374897 h 2374897"/>
              <a:gd name="connsiteX12" fmla="*/ 1333124 w 2836435"/>
              <a:gd name="connsiteY12" fmla="*/ 2374897 h 2374897"/>
              <a:gd name="connsiteX13" fmla="*/ 850930 w 2836435"/>
              <a:gd name="connsiteY13" fmla="*/ 2374897 h 2374897"/>
              <a:gd name="connsiteX14" fmla="*/ 0 w 2836435"/>
              <a:gd name="connsiteY14" fmla="*/ 2374897 h 2374897"/>
              <a:gd name="connsiteX15" fmla="*/ 0 w 2836435"/>
              <a:gd name="connsiteY15" fmla="*/ 1757424 h 2374897"/>
              <a:gd name="connsiteX16" fmla="*/ 0 w 2836435"/>
              <a:gd name="connsiteY16" fmla="*/ 1234946 h 2374897"/>
              <a:gd name="connsiteX17" fmla="*/ 0 w 2836435"/>
              <a:gd name="connsiteY17" fmla="*/ 712469 h 2374897"/>
              <a:gd name="connsiteX18" fmla="*/ 0 w 2836435"/>
              <a:gd name="connsiteY18" fmla="*/ 0 h 237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836435" h="2374897" fill="none" extrusionOk="0">
                <a:moveTo>
                  <a:pt x="0" y="0"/>
                </a:moveTo>
                <a:cubicBezTo>
                  <a:pt x="218170" y="11529"/>
                  <a:pt x="399190" y="-17948"/>
                  <a:pt x="538923" y="0"/>
                </a:cubicBezTo>
                <a:cubicBezTo>
                  <a:pt x="678656" y="17948"/>
                  <a:pt x="948773" y="-3832"/>
                  <a:pt x="1106210" y="0"/>
                </a:cubicBezTo>
                <a:cubicBezTo>
                  <a:pt x="1263647" y="3832"/>
                  <a:pt x="1501440" y="-21416"/>
                  <a:pt x="1730225" y="0"/>
                </a:cubicBezTo>
                <a:cubicBezTo>
                  <a:pt x="1959010" y="21416"/>
                  <a:pt x="2074389" y="23467"/>
                  <a:pt x="2325877" y="0"/>
                </a:cubicBezTo>
                <a:cubicBezTo>
                  <a:pt x="2577365" y="-23467"/>
                  <a:pt x="2688612" y="5351"/>
                  <a:pt x="2836435" y="0"/>
                </a:cubicBezTo>
                <a:cubicBezTo>
                  <a:pt x="2842634" y="157840"/>
                  <a:pt x="2847737" y="350193"/>
                  <a:pt x="2836435" y="546226"/>
                </a:cubicBezTo>
                <a:cubicBezTo>
                  <a:pt x="2825133" y="742259"/>
                  <a:pt x="2847450" y="977351"/>
                  <a:pt x="2836435" y="1187449"/>
                </a:cubicBezTo>
                <a:cubicBezTo>
                  <a:pt x="2825420" y="1397547"/>
                  <a:pt x="2816047" y="1599835"/>
                  <a:pt x="2836435" y="1709926"/>
                </a:cubicBezTo>
                <a:cubicBezTo>
                  <a:pt x="2856823" y="1820017"/>
                  <a:pt x="2810409" y="2146016"/>
                  <a:pt x="2836435" y="2374897"/>
                </a:cubicBezTo>
                <a:cubicBezTo>
                  <a:pt x="2679211" y="2365432"/>
                  <a:pt x="2454747" y="2383072"/>
                  <a:pt x="2297512" y="2374897"/>
                </a:cubicBezTo>
                <a:cubicBezTo>
                  <a:pt x="2140277" y="2366722"/>
                  <a:pt x="1994336" y="2370383"/>
                  <a:pt x="1815318" y="2374897"/>
                </a:cubicBezTo>
                <a:cubicBezTo>
                  <a:pt x="1636300" y="2379411"/>
                  <a:pt x="1447830" y="2362458"/>
                  <a:pt x="1333124" y="2374897"/>
                </a:cubicBezTo>
                <a:cubicBezTo>
                  <a:pt x="1218418" y="2387336"/>
                  <a:pt x="1022884" y="2389572"/>
                  <a:pt x="850930" y="2374897"/>
                </a:cubicBezTo>
                <a:cubicBezTo>
                  <a:pt x="678976" y="2360222"/>
                  <a:pt x="203760" y="2350679"/>
                  <a:pt x="0" y="2374897"/>
                </a:cubicBezTo>
                <a:cubicBezTo>
                  <a:pt x="-6814" y="2118390"/>
                  <a:pt x="-16245" y="1964074"/>
                  <a:pt x="0" y="1757424"/>
                </a:cubicBezTo>
                <a:cubicBezTo>
                  <a:pt x="16245" y="1550774"/>
                  <a:pt x="-25636" y="1395173"/>
                  <a:pt x="0" y="1234946"/>
                </a:cubicBezTo>
                <a:cubicBezTo>
                  <a:pt x="25636" y="1074719"/>
                  <a:pt x="992" y="910408"/>
                  <a:pt x="0" y="712469"/>
                </a:cubicBezTo>
                <a:cubicBezTo>
                  <a:pt x="-992" y="514530"/>
                  <a:pt x="-10329" y="171893"/>
                  <a:pt x="0" y="0"/>
                </a:cubicBezTo>
                <a:close/>
              </a:path>
              <a:path w="2836435" h="2374897" stroke="0" extrusionOk="0">
                <a:moveTo>
                  <a:pt x="0" y="0"/>
                </a:moveTo>
                <a:cubicBezTo>
                  <a:pt x="251171" y="-3990"/>
                  <a:pt x="360559" y="-9655"/>
                  <a:pt x="538923" y="0"/>
                </a:cubicBezTo>
                <a:cubicBezTo>
                  <a:pt x="717287" y="9655"/>
                  <a:pt x="826077" y="16438"/>
                  <a:pt x="1021117" y="0"/>
                </a:cubicBezTo>
                <a:cubicBezTo>
                  <a:pt x="1216157" y="-16438"/>
                  <a:pt x="1303209" y="3926"/>
                  <a:pt x="1531675" y="0"/>
                </a:cubicBezTo>
                <a:cubicBezTo>
                  <a:pt x="1760141" y="-3926"/>
                  <a:pt x="1902129" y="-2057"/>
                  <a:pt x="2042233" y="0"/>
                </a:cubicBezTo>
                <a:cubicBezTo>
                  <a:pt x="2182337" y="2057"/>
                  <a:pt x="2672937" y="-17360"/>
                  <a:pt x="2836435" y="0"/>
                </a:cubicBezTo>
                <a:cubicBezTo>
                  <a:pt x="2825161" y="145896"/>
                  <a:pt x="2818331" y="363746"/>
                  <a:pt x="2836435" y="546226"/>
                </a:cubicBezTo>
                <a:cubicBezTo>
                  <a:pt x="2854539" y="728706"/>
                  <a:pt x="2815934" y="975709"/>
                  <a:pt x="2836435" y="1092453"/>
                </a:cubicBezTo>
                <a:cubicBezTo>
                  <a:pt x="2856936" y="1209197"/>
                  <a:pt x="2831625" y="1447256"/>
                  <a:pt x="2836435" y="1638679"/>
                </a:cubicBezTo>
                <a:cubicBezTo>
                  <a:pt x="2841245" y="1830102"/>
                  <a:pt x="2799967" y="2006862"/>
                  <a:pt x="2836435" y="2374897"/>
                </a:cubicBezTo>
                <a:cubicBezTo>
                  <a:pt x="2567975" y="2390171"/>
                  <a:pt x="2382557" y="2364004"/>
                  <a:pt x="2240784" y="2374897"/>
                </a:cubicBezTo>
                <a:cubicBezTo>
                  <a:pt x="2099011" y="2385790"/>
                  <a:pt x="1921019" y="2362759"/>
                  <a:pt x="1645132" y="2374897"/>
                </a:cubicBezTo>
                <a:cubicBezTo>
                  <a:pt x="1369245" y="2387035"/>
                  <a:pt x="1274684" y="2380932"/>
                  <a:pt x="1021117" y="2374897"/>
                </a:cubicBezTo>
                <a:cubicBezTo>
                  <a:pt x="767551" y="2368862"/>
                  <a:pt x="396016" y="2369296"/>
                  <a:pt x="0" y="2374897"/>
                </a:cubicBezTo>
                <a:cubicBezTo>
                  <a:pt x="3026" y="2190553"/>
                  <a:pt x="-1662" y="2002683"/>
                  <a:pt x="0" y="1757424"/>
                </a:cubicBezTo>
                <a:cubicBezTo>
                  <a:pt x="1662" y="1512165"/>
                  <a:pt x="23448" y="1318945"/>
                  <a:pt x="0" y="1116202"/>
                </a:cubicBezTo>
                <a:cubicBezTo>
                  <a:pt x="-23448" y="913459"/>
                  <a:pt x="-25081" y="789488"/>
                  <a:pt x="0" y="546226"/>
                </a:cubicBezTo>
                <a:cubicBezTo>
                  <a:pt x="25081" y="302964"/>
                  <a:pt x="-22104" y="18361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111508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2016025A-3FCF-3D76-C2A5-CB58E70DB3C2}"/>
              </a:ext>
            </a:extLst>
          </p:cNvPr>
          <p:cNvSpPr/>
          <p:nvPr/>
        </p:nvSpPr>
        <p:spPr>
          <a:xfrm rot="10800000" flipV="1">
            <a:off x="1667884" y="4646959"/>
            <a:ext cx="2798818" cy="1943141"/>
          </a:xfrm>
          <a:prstGeom prst="wedgeRoundRectCallout">
            <a:avLst>
              <a:gd name="adj1" fmla="val -65680"/>
              <a:gd name="adj2" fmla="val -39509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pc="-100" dirty="0">
                <a:solidFill>
                  <a:schemeClr val="tx1"/>
                </a:solidFill>
              </a:rPr>
              <a:t>解析树无法捕捉推导所采用产生式的先后次序，但这不是问题，反而是优点，因为我们的最终目标是确定程序的</a:t>
            </a:r>
            <a:r>
              <a:rPr lang="zh-CN" altLang="en-US" b="1" spc="-100" dirty="0">
                <a:solidFill>
                  <a:srgbClr val="C00000"/>
                </a:solidFill>
              </a:rPr>
              <a:t>结构</a:t>
            </a:r>
            <a:r>
              <a:rPr lang="zh-CN" altLang="en-US" spc="-100" dirty="0">
                <a:solidFill>
                  <a:schemeClr val="tx1"/>
                </a:solidFill>
              </a:rPr>
              <a:t>，而推导过程本身并不是语法分析的最终目标。</a:t>
            </a:r>
          </a:p>
        </p:txBody>
      </p:sp>
    </p:spTree>
    <p:extLst>
      <p:ext uri="{BB962C8B-B14F-4D97-AF65-F5344CB8AC3E}">
        <p14:creationId xmlns:p14="http://schemas.microsoft.com/office/powerpoint/2010/main" val="92332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</a:t>
            </a:fld>
            <a:endParaRPr lang="en-US" altLang="zh-CN" dirty="0"/>
          </a:p>
        </p:txBody>
      </p:sp>
      <p:sp>
        <p:nvSpPr>
          <p:cNvPr id="5" name="灯片编号占位符 7">
            <a:extLst>
              <a:ext uri="{FF2B5EF4-FFF2-40B4-BE49-F238E27FC236}">
                <a16:creationId xmlns:a16="http://schemas.microsoft.com/office/drawing/2014/main" id="{7323F0B3-5EFF-5C4B-9EA6-17C7E921D994}"/>
              </a:ext>
            </a:extLst>
          </p:cNvPr>
          <p:cNvSpPr txBox="1">
            <a:spLocks/>
          </p:cNvSpPr>
          <p:nvPr/>
        </p:nvSpPr>
        <p:spPr>
          <a:xfrm>
            <a:off x="8343900" y="6566952"/>
            <a:ext cx="6858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292929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pPr marL="190500">
                <a:lnSpc>
                  <a:spcPts val="1220"/>
                </a:lnSpc>
              </a:pPr>
              <a:t>1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A05E3E1-2E45-6311-F985-B80847ADB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73691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编译器的结构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C83486-D3BB-43B9-27DC-438F0C75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8990157" cy="12853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295207-E8D1-E756-2425-AC8ECC100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315" y="4497623"/>
            <a:ext cx="1360124" cy="856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25B780-86A0-9125-248A-3B90F429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95" y="4541008"/>
            <a:ext cx="1338367" cy="856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52B8C7-FF50-9613-7834-DCD3F32C3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592" y="4575732"/>
            <a:ext cx="1304290" cy="816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52D41F-FF2E-C09D-548F-498DF8725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02" y="4557691"/>
            <a:ext cx="1208528" cy="8958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770749-378E-34CA-CD00-971A66FD6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002392" y="3314507"/>
            <a:ext cx="557969" cy="4438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1C643D-AB05-99DC-0682-CCDDCC9F6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618723" y="4703862"/>
            <a:ext cx="557969" cy="4438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C9053E-7C8A-BE69-1811-3A9CB4BD7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087862" y="4703861"/>
            <a:ext cx="557969" cy="4438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3511E4A-F1FE-8FE9-B542-4FB4A8DE6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33986" y="4703862"/>
            <a:ext cx="557969" cy="44389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B54935-AB3D-AE81-FBC1-2AB9B1ECE94C}"/>
              </a:ext>
            </a:extLst>
          </p:cNvPr>
          <p:cNvSpPr txBox="1"/>
          <p:nvPr/>
        </p:nvSpPr>
        <p:spPr>
          <a:xfrm>
            <a:off x="1564770" y="254523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Lexing</a:t>
            </a:r>
            <a:endParaRPr lang="en-US" b="1" dirty="0">
              <a:latin typeface="Linux Libertine G" panose="02000503000000000000" pitchFamily="2" charset="0"/>
              <a:ea typeface="Linux Libertine G" panose="02000503000000000000" pitchFamily="2" charset="0"/>
              <a:cs typeface="Linux Libertine G" panose="02000503000000000000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BFABE8-B265-DC8A-1796-5BDFED55CF82}"/>
              </a:ext>
            </a:extLst>
          </p:cNvPr>
          <p:cNvSpPr txBox="1"/>
          <p:nvPr/>
        </p:nvSpPr>
        <p:spPr>
          <a:xfrm>
            <a:off x="3908917" y="254523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Parsing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7AEA1D-A694-8CE3-7B93-FAFE438C6677}"/>
              </a:ext>
            </a:extLst>
          </p:cNvPr>
          <p:cNvSpPr txBox="1"/>
          <p:nvPr/>
        </p:nvSpPr>
        <p:spPr>
          <a:xfrm>
            <a:off x="6448837" y="2492607"/>
            <a:ext cx="114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Semantic</a:t>
            </a:r>
          </a:p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Analysis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CD9E2C-C999-799D-E4F3-48D460FE7329}"/>
              </a:ext>
            </a:extLst>
          </p:cNvPr>
          <p:cNvSpPr txBox="1"/>
          <p:nvPr/>
        </p:nvSpPr>
        <p:spPr>
          <a:xfrm>
            <a:off x="5863439" y="3323187"/>
            <a:ext cx="219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IR code Generation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AE94FF-5B60-33A8-6818-05695A38EFF2}"/>
              </a:ext>
            </a:extLst>
          </p:cNvPr>
          <p:cNvSpPr txBox="1"/>
          <p:nvPr/>
        </p:nvSpPr>
        <p:spPr>
          <a:xfrm>
            <a:off x="1270089" y="5614871"/>
            <a:ext cx="174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Assembling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A86004C-F5D4-5428-6F32-B625D7444116}"/>
              </a:ext>
            </a:extLst>
          </p:cNvPr>
          <p:cNvSpPr txBox="1"/>
          <p:nvPr/>
        </p:nvSpPr>
        <p:spPr>
          <a:xfrm>
            <a:off x="3700023" y="5614871"/>
            <a:ext cx="174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Assembly code</a:t>
            </a:r>
          </a:p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Generation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F64C7F-7B3E-DBCB-3D51-ECE14C4B4D3E}"/>
              </a:ext>
            </a:extLst>
          </p:cNvPr>
          <p:cNvSpPr txBox="1"/>
          <p:nvPr/>
        </p:nvSpPr>
        <p:spPr>
          <a:xfrm>
            <a:off x="6129957" y="5614871"/>
            <a:ext cx="283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IR code Optimization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F4F2323-94F6-21C3-13CF-5E0416ABBD6D}"/>
              </a:ext>
            </a:extLst>
          </p:cNvPr>
          <p:cNvSpPr txBox="1"/>
          <p:nvPr/>
        </p:nvSpPr>
        <p:spPr>
          <a:xfrm>
            <a:off x="85483" y="115466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source code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6AF4309-E4B9-68C9-2DB6-5C1BFAB6F9F7}"/>
              </a:ext>
            </a:extLst>
          </p:cNvPr>
          <p:cNvSpPr txBox="1"/>
          <p:nvPr/>
        </p:nvSpPr>
        <p:spPr>
          <a:xfrm>
            <a:off x="2610975" y="1180964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tokens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6098EDA-3AD8-88FE-4EF0-A9FD8D776C55}"/>
              </a:ext>
            </a:extLst>
          </p:cNvPr>
          <p:cNvSpPr txBox="1"/>
          <p:nvPr/>
        </p:nvSpPr>
        <p:spPr>
          <a:xfrm>
            <a:off x="5044847" y="1210927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AST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3A36FDE-25FC-9B65-31A3-56D4FF20B334}"/>
              </a:ext>
            </a:extLst>
          </p:cNvPr>
          <p:cNvSpPr txBox="1"/>
          <p:nvPr/>
        </p:nvSpPr>
        <p:spPr>
          <a:xfrm>
            <a:off x="7469448" y="976752"/>
            <a:ext cx="1475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Decorated-AST</a:t>
            </a:r>
          </a:p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Symbol-table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12FCBD-A644-99F0-8333-088A18BAE045}"/>
              </a:ext>
            </a:extLst>
          </p:cNvPr>
          <p:cNvSpPr txBox="1"/>
          <p:nvPr/>
        </p:nvSpPr>
        <p:spPr>
          <a:xfrm>
            <a:off x="8007102" y="4130990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IR code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111A3D-E42B-82F1-A0A2-6F9994258B92}"/>
              </a:ext>
            </a:extLst>
          </p:cNvPr>
          <p:cNvSpPr txBox="1"/>
          <p:nvPr/>
        </p:nvSpPr>
        <p:spPr>
          <a:xfrm>
            <a:off x="4730017" y="4154243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optimized IR code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FE46987-148C-DCB0-6B84-482131378DA7}"/>
              </a:ext>
            </a:extLst>
          </p:cNvPr>
          <p:cNvSpPr txBox="1"/>
          <p:nvPr/>
        </p:nvSpPr>
        <p:spPr>
          <a:xfrm>
            <a:off x="2635592" y="4136676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assembly code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EF6920D-8A55-5788-3476-5FF7E73F4268}"/>
              </a:ext>
            </a:extLst>
          </p:cNvPr>
          <p:cNvSpPr txBox="1"/>
          <p:nvPr/>
        </p:nvSpPr>
        <p:spPr>
          <a:xfrm>
            <a:off x="80902" y="4136676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machine code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3B7A04B-89B7-BB03-8758-D3E6B598B9DD}"/>
              </a:ext>
            </a:extLst>
          </p:cNvPr>
          <p:cNvSpPr/>
          <p:nvPr/>
        </p:nvSpPr>
        <p:spPr>
          <a:xfrm>
            <a:off x="2667000" y="2479695"/>
            <a:ext cx="3886200" cy="36832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548540" y="950094"/>
            <a:ext cx="8824059" cy="1449756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82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最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左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推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导和解析树是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一对一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</a:t>
            </a:r>
            <a:endParaRPr lang="en-US" altLang="zh-CN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3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给定文法、某个句子和某个最</a:t>
            </a:r>
            <a:r>
              <a:rPr lang="zh-CN" altLang="en-US" sz="23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左</a:t>
            </a:r>
            <a:r>
              <a:rPr lang="zh-CN" altLang="en-US" sz="23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推导，只可得一棵解析树</a:t>
            </a:r>
            <a:endParaRPr lang="en-US" altLang="zh-CN" sz="23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3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例子：</a:t>
            </a:r>
            <a:endParaRPr lang="en-US" sz="23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9C1F75-072F-623E-662B-E70B0ED00B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19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CD8C832-1A21-4D2B-B5F1-A778CBAE5040}"/>
                  </a:ext>
                </a:extLst>
              </p:cNvPr>
              <p:cNvSpPr txBox="1"/>
              <p:nvPr/>
            </p:nvSpPr>
            <p:spPr>
              <a:xfrm>
                <a:off x="1524000" y="2399850"/>
                <a:ext cx="7984135" cy="1198405"/>
              </a:xfrm>
              <a:prstGeom prst="rect">
                <a:avLst/>
              </a:prstGeom>
            </p:spPr>
            <p:txBody>
              <a:bodyPr vert="horz" wrap="square" lIns="0" tIns="9461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7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spc="-5" dirty="0">
                    <a:solidFill>
                      <a:srgbClr val="292929"/>
                    </a:solidFill>
                    <a:latin typeface="UKIJ CJK"/>
                    <a:cs typeface="UKIJ CJK"/>
                  </a:rPr>
                  <a:t>文法</a:t>
                </a:r>
                <a:r>
                  <a:rPr lang="zh-CN" altLang="en-US" sz="2000" spc="-10" dirty="0">
                    <a:solidFill>
                      <a:srgbClr val="292929"/>
                    </a:solidFill>
                    <a:latin typeface="UKIJ CJK"/>
                    <a:cs typeface="UKIJ CJK"/>
                  </a:rPr>
                  <a:t>：</a:t>
                </a:r>
                <a:r>
                  <a:rPr lang="en-US" sz="2000" i="1" spc="-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</a:t>
                </a:r>
                <a:r>
                  <a:rPr lang="en-US" sz="2000" i="1" spc="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–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83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-18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+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83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∗ </m:t>
                    </m:r>
                  </m:oMath>
                </a14:m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83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(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)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 </a:t>
                </a:r>
                <a:r>
                  <a:rPr lang="en-US" altLang="zh-CN" sz="2000" b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id</a:t>
                </a:r>
                <a:r>
                  <a:rPr lang="en-US" sz="2000" spc="-56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  </a:t>
                </a:r>
              </a:p>
              <a:p>
                <a:pPr marL="469266" indent="-457200">
                  <a:lnSpc>
                    <a:spcPct val="100000"/>
                  </a:lnSpc>
                  <a:spcBef>
                    <a:spcPts val="7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spc="-5" dirty="0" err="1">
                    <a:solidFill>
                      <a:srgbClr val="292929"/>
                    </a:solidFill>
                    <a:latin typeface="UKIJ CJK"/>
                    <a:cs typeface="UKIJ CJK"/>
                  </a:rPr>
                  <a:t>句子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UKIJ CJK"/>
                    <a:cs typeface="UKIJ CJK"/>
                  </a:rPr>
                  <a:t>：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–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( </a:t>
                </a:r>
                <a:r>
                  <a:rPr lang="en-US" sz="2000" b="1" spc="17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id</a:t>
                </a:r>
                <a:r>
                  <a:rPr lang="en-US" sz="2000" spc="-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spc="-18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+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b="1" spc="17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id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)</a:t>
                </a:r>
              </a:p>
              <a:p>
                <a:pPr marL="469266" indent="-457200">
                  <a:lnSpc>
                    <a:spcPct val="100000"/>
                  </a:lnSpc>
                  <a:spcBef>
                    <a:spcPts val="7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Times New Roman"/>
                    <a:cs typeface="Times New Roman"/>
                  </a:rPr>
                  <a:t>两个推导：</a:t>
                </a:r>
                <a:endParaRPr sz="20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CD8C832-1A21-4D2B-B5F1-A778CBAE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99850"/>
                <a:ext cx="7984135" cy="1198405"/>
              </a:xfrm>
              <a:prstGeom prst="rect">
                <a:avLst/>
              </a:prstGeom>
              <a:blipFill>
                <a:blip r:embed="rId2"/>
                <a:stretch>
                  <a:fillRect l="-1069" b="-1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2">
            <a:extLst>
              <a:ext uri="{FF2B5EF4-FFF2-40B4-BE49-F238E27FC236}">
                <a16:creationId xmlns:a16="http://schemas.microsoft.com/office/drawing/2014/main" id="{1FAD80AC-46E6-A862-CE91-47A099A38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62305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推导和解析树的对应关系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1FC33B-630A-3D1C-A43E-7069565534DB}"/>
              </a:ext>
            </a:extLst>
          </p:cNvPr>
          <p:cNvSpPr/>
          <p:nvPr/>
        </p:nvSpPr>
        <p:spPr>
          <a:xfrm>
            <a:off x="2667000" y="2915027"/>
            <a:ext cx="1447800" cy="3149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EC2EA74-6ED1-CE47-917F-2D87E52C5E44}"/>
              </a:ext>
            </a:extLst>
          </p:cNvPr>
          <p:cNvGrpSpPr/>
          <p:nvPr/>
        </p:nvGrpSpPr>
        <p:grpSpPr>
          <a:xfrm>
            <a:off x="3200398" y="3308877"/>
            <a:ext cx="5715002" cy="877221"/>
            <a:chOff x="3200398" y="3308877"/>
            <a:chExt cx="5715002" cy="87722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2E87DF7-B050-7BB8-5D07-563F157CFFA9}"/>
                </a:ext>
              </a:extLst>
            </p:cNvPr>
            <p:cNvSpPr/>
            <p:nvPr/>
          </p:nvSpPr>
          <p:spPr>
            <a:xfrm>
              <a:off x="3200398" y="3308877"/>
              <a:ext cx="5715002" cy="877221"/>
            </a:xfrm>
            <a:custGeom>
              <a:avLst/>
              <a:gdLst>
                <a:gd name="connsiteX0" fmla="*/ 0 w 5715002"/>
                <a:gd name="connsiteY0" fmla="*/ 0 h 877221"/>
                <a:gd name="connsiteX1" fmla="*/ 692150 w 5715002"/>
                <a:gd name="connsiteY1" fmla="*/ 0 h 877221"/>
                <a:gd name="connsiteX2" fmla="*/ 1270000 w 5715002"/>
                <a:gd name="connsiteY2" fmla="*/ 0 h 877221"/>
                <a:gd name="connsiteX3" fmla="*/ 1847851 w 5715002"/>
                <a:gd name="connsiteY3" fmla="*/ 0 h 877221"/>
                <a:gd name="connsiteX4" fmla="*/ 2311401 w 5715002"/>
                <a:gd name="connsiteY4" fmla="*/ 0 h 877221"/>
                <a:gd name="connsiteX5" fmla="*/ 2774951 w 5715002"/>
                <a:gd name="connsiteY5" fmla="*/ 0 h 877221"/>
                <a:gd name="connsiteX6" fmla="*/ 3409951 w 5715002"/>
                <a:gd name="connsiteY6" fmla="*/ 0 h 877221"/>
                <a:gd name="connsiteX7" fmla="*/ 3930651 w 5715002"/>
                <a:gd name="connsiteY7" fmla="*/ 0 h 877221"/>
                <a:gd name="connsiteX8" fmla="*/ 4508502 w 5715002"/>
                <a:gd name="connsiteY8" fmla="*/ 0 h 877221"/>
                <a:gd name="connsiteX9" fmla="*/ 5086352 w 5715002"/>
                <a:gd name="connsiteY9" fmla="*/ 0 h 877221"/>
                <a:gd name="connsiteX10" fmla="*/ 5715002 w 5715002"/>
                <a:gd name="connsiteY10" fmla="*/ 0 h 877221"/>
                <a:gd name="connsiteX11" fmla="*/ 5715002 w 5715002"/>
                <a:gd name="connsiteY11" fmla="*/ 438611 h 877221"/>
                <a:gd name="connsiteX12" fmla="*/ 5715002 w 5715002"/>
                <a:gd name="connsiteY12" fmla="*/ 877221 h 877221"/>
                <a:gd name="connsiteX13" fmla="*/ 5137152 w 5715002"/>
                <a:gd name="connsiteY13" fmla="*/ 877221 h 877221"/>
                <a:gd name="connsiteX14" fmla="*/ 4559302 w 5715002"/>
                <a:gd name="connsiteY14" fmla="*/ 877221 h 877221"/>
                <a:gd name="connsiteX15" fmla="*/ 3867151 w 5715002"/>
                <a:gd name="connsiteY15" fmla="*/ 877221 h 877221"/>
                <a:gd name="connsiteX16" fmla="*/ 3175001 w 5715002"/>
                <a:gd name="connsiteY16" fmla="*/ 877221 h 877221"/>
                <a:gd name="connsiteX17" fmla="*/ 2654301 w 5715002"/>
                <a:gd name="connsiteY17" fmla="*/ 877221 h 877221"/>
                <a:gd name="connsiteX18" fmla="*/ 2076451 w 5715002"/>
                <a:gd name="connsiteY18" fmla="*/ 877221 h 877221"/>
                <a:gd name="connsiteX19" fmla="*/ 1555751 w 5715002"/>
                <a:gd name="connsiteY19" fmla="*/ 877221 h 877221"/>
                <a:gd name="connsiteX20" fmla="*/ 863600 w 5715002"/>
                <a:gd name="connsiteY20" fmla="*/ 877221 h 877221"/>
                <a:gd name="connsiteX21" fmla="*/ 0 w 5715002"/>
                <a:gd name="connsiteY21" fmla="*/ 877221 h 877221"/>
                <a:gd name="connsiteX22" fmla="*/ 0 w 5715002"/>
                <a:gd name="connsiteY22" fmla="*/ 421066 h 877221"/>
                <a:gd name="connsiteX23" fmla="*/ 0 w 5715002"/>
                <a:gd name="connsiteY23" fmla="*/ 0 h 87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15002" h="877221" fill="none" extrusionOk="0">
                  <a:moveTo>
                    <a:pt x="0" y="0"/>
                  </a:moveTo>
                  <a:cubicBezTo>
                    <a:pt x="141113" y="-30538"/>
                    <a:pt x="462664" y="-23995"/>
                    <a:pt x="692150" y="0"/>
                  </a:cubicBezTo>
                  <a:cubicBezTo>
                    <a:pt x="921636" y="23995"/>
                    <a:pt x="1060116" y="-22114"/>
                    <a:pt x="1270000" y="0"/>
                  </a:cubicBezTo>
                  <a:cubicBezTo>
                    <a:pt x="1479884" y="22114"/>
                    <a:pt x="1593005" y="3590"/>
                    <a:pt x="1847851" y="0"/>
                  </a:cubicBezTo>
                  <a:cubicBezTo>
                    <a:pt x="2102697" y="-3590"/>
                    <a:pt x="2095376" y="7249"/>
                    <a:pt x="2311401" y="0"/>
                  </a:cubicBezTo>
                  <a:cubicBezTo>
                    <a:pt x="2527426" y="-7249"/>
                    <a:pt x="2581337" y="-4306"/>
                    <a:pt x="2774951" y="0"/>
                  </a:cubicBezTo>
                  <a:cubicBezTo>
                    <a:pt x="2968565" y="4306"/>
                    <a:pt x="3203400" y="-5492"/>
                    <a:pt x="3409951" y="0"/>
                  </a:cubicBezTo>
                  <a:cubicBezTo>
                    <a:pt x="3616502" y="5492"/>
                    <a:pt x="3773625" y="7759"/>
                    <a:pt x="3930651" y="0"/>
                  </a:cubicBezTo>
                  <a:cubicBezTo>
                    <a:pt x="4087677" y="-7759"/>
                    <a:pt x="4253838" y="20482"/>
                    <a:pt x="4508502" y="0"/>
                  </a:cubicBezTo>
                  <a:cubicBezTo>
                    <a:pt x="4763166" y="-20482"/>
                    <a:pt x="4899479" y="24604"/>
                    <a:pt x="5086352" y="0"/>
                  </a:cubicBezTo>
                  <a:cubicBezTo>
                    <a:pt x="5273225" y="-24604"/>
                    <a:pt x="5584730" y="-11580"/>
                    <a:pt x="5715002" y="0"/>
                  </a:cubicBezTo>
                  <a:cubicBezTo>
                    <a:pt x="5736609" y="122018"/>
                    <a:pt x="5699876" y="282065"/>
                    <a:pt x="5715002" y="438611"/>
                  </a:cubicBezTo>
                  <a:cubicBezTo>
                    <a:pt x="5730128" y="595157"/>
                    <a:pt x="5734052" y="787305"/>
                    <a:pt x="5715002" y="877221"/>
                  </a:cubicBezTo>
                  <a:cubicBezTo>
                    <a:pt x="5563024" y="894516"/>
                    <a:pt x="5285616" y="878412"/>
                    <a:pt x="5137152" y="877221"/>
                  </a:cubicBezTo>
                  <a:cubicBezTo>
                    <a:pt x="4988688" y="876031"/>
                    <a:pt x="4682116" y="848454"/>
                    <a:pt x="4559302" y="877221"/>
                  </a:cubicBezTo>
                  <a:cubicBezTo>
                    <a:pt x="4436488" y="905989"/>
                    <a:pt x="4149899" y="898928"/>
                    <a:pt x="3867151" y="877221"/>
                  </a:cubicBezTo>
                  <a:cubicBezTo>
                    <a:pt x="3584403" y="855514"/>
                    <a:pt x="3384209" y="852004"/>
                    <a:pt x="3175001" y="877221"/>
                  </a:cubicBezTo>
                  <a:cubicBezTo>
                    <a:pt x="2965793" y="902439"/>
                    <a:pt x="2904799" y="877176"/>
                    <a:pt x="2654301" y="877221"/>
                  </a:cubicBezTo>
                  <a:cubicBezTo>
                    <a:pt x="2403803" y="877266"/>
                    <a:pt x="2224289" y="894720"/>
                    <a:pt x="2076451" y="877221"/>
                  </a:cubicBezTo>
                  <a:cubicBezTo>
                    <a:pt x="1928613" y="859723"/>
                    <a:pt x="1771683" y="885307"/>
                    <a:pt x="1555751" y="877221"/>
                  </a:cubicBezTo>
                  <a:cubicBezTo>
                    <a:pt x="1339819" y="869135"/>
                    <a:pt x="1002892" y="871409"/>
                    <a:pt x="863600" y="877221"/>
                  </a:cubicBezTo>
                  <a:cubicBezTo>
                    <a:pt x="724308" y="883033"/>
                    <a:pt x="339097" y="889023"/>
                    <a:pt x="0" y="877221"/>
                  </a:cubicBezTo>
                  <a:cubicBezTo>
                    <a:pt x="12276" y="782819"/>
                    <a:pt x="-18747" y="544976"/>
                    <a:pt x="0" y="421066"/>
                  </a:cubicBezTo>
                  <a:cubicBezTo>
                    <a:pt x="18747" y="297157"/>
                    <a:pt x="-8965" y="98770"/>
                    <a:pt x="0" y="0"/>
                  </a:cubicBezTo>
                  <a:close/>
                </a:path>
                <a:path w="5715002" h="877221" stroke="0" extrusionOk="0">
                  <a:moveTo>
                    <a:pt x="0" y="0"/>
                  </a:moveTo>
                  <a:cubicBezTo>
                    <a:pt x="158918" y="-7420"/>
                    <a:pt x="265165" y="-12575"/>
                    <a:pt x="463550" y="0"/>
                  </a:cubicBezTo>
                  <a:cubicBezTo>
                    <a:pt x="661935" y="12575"/>
                    <a:pt x="905810" y="-22790"/>
                    <a:pt x="1098550" y="0"/>
                  </a:cubicBezTo>
                  <a:cubicBezTo>
                    <a:pt x="1291290" y="22790"/>
                    <a:pt x="1391928" y="-20740"/>
                    <a:pt x="1562101" y="0"/>
                  </a:cubicBezTo>
                  <a:cubicBezTo>
                    <a:pt x="1732274" y="20740"/>
                    <a:pt x="2017448" y="-1431"/>
                    <a:pt x="2197101" y="0"/>
                  </a:cubicBezTo>
                  <a:cubicBezTo>
                    <a:pt x="2376754" y="1431"/>
                    <a:pt x="2631252" y="6348"/>
                    <a:pt x="2889251" y="0"/>
                  </a:cubicBezTo>
                  <a:cubicBezTo>
                    <a:pt x="3147250" y="-6348"/>
                    <a:pt x="3381635" y="-24417"/>
                    <a:pt x="3581401" y="0"/>
                  </a:cubicBezTo>
                  <a:cubicBezTo>
                    <a:pt x="3781167" y="24417"/>
                    <a:pt x="3857188" y="-6247"/>
                    <a:pt x="4044951" y="0"/>
                  </a:cubicBezTo>
                  <a:cubicBezTo>
                    <a:pt x="4232714" y="6247"/>
                    <a:pt x="4401742" y="11403"/>
                    <a:pt x="4622802" y="0"/>
                  </a:cubicBezTo>
                  <a:cubicBezTo>
                    <a:pt x="4843862" y="-11403"/>
                    <a:pt x="5244672" y="-9648"/>
                    <a:pt x="5715002" y="0"/>
                  </a:cubicBezTo>
                  <a:cubicBezTo>
                    <a:pt x="5730094" y="91572"/>
                    <a:pt x="5712496" y="249500"/>
                    <a:pt x="5715002" y="438611"/>
                  </a:cubicBezTo>
                  <a:cubicBezTo>
                    <a:pt x="5717508" y="627722"/>
                    <a:pt x="5714419" y="658660"/>
                    <a:pt x="5715002" y="877221"/>
                  </a:cubicBezTo>
                  <a:cubicBezTo>
                    <a:pt x="5586627" y="898622"/>
                    <a:pt x="5449302" y="877942"/>
                    <a:pt x="5251452" y="877221"/>
                  </a:cubicBezTo>
                  <a:cubicBezTo>
                    <a:pt x="5053602" y="876501"/>
                    <a:pt x="4874744" y="892639"/>
                    <a:pt x="4730752" y="877221"/>
                  </a:cubicBezTo>
                  <a:cubicBezTo>
                    <a:pt x="4586760" y="861803"/>
                    <a:pt x="4377166" y="882416"/>
                    <a:pt x="4095751" y="877221"/>
                  </a:cubicBezTo>
                  <a:cubicBezTo>
                    <a:pt x="3814336" y="872026"/>
                    <a:pt x="3861934" y="891266"/>
                    <a:pt x="3632201" y="877221"/>
                  </a:cubicBezTo>
                  <a:cubicBezTo>
                    <a:pt x="3402468" y="863177"/>
                    <a:pt x="3299037" y="888262"/>
                    <a:pt x="3111501" y="877221"/>
                  </a:cubicBezTo>
                  <a:cubicBezTo>
                    <a:pt x="2923965" y="866180"/>
                    <a:pt x="2750715" y="877219"/>
                    <a:pt x="2590801" y="877221"/>
                  </a:cubicBezTo>
                  <a:cubicBezTo>
                    <a:pt x="2430887" y="877223"/>
                    <a:pt x="2172719" y="862877"/>
                    <a:pt x="2012951" y="877221"/>
                  </a:cubicBezTo>
                  <a:cubicBezTo>
                    <a:pt x="1853183" y="891566"/>
                    <a:pt x="1454965" y="896651"/>
                    <a:pt x="1263650" y="877221"/>
                  </a:cubicBezTo>
                  <a:cubicBezTo>
                    <a:pt x="1072335" y="857791"/>
                    <a:pt x="814938" y="862488"/>
                    <a:pt x="685800" y="877221"/>
                  </a:cubicBezTo>
                  <a:cubicBezTo>
                    <a:pt x="556662" y="891955"/>
                    <a:pt x="306959" y="870355"/>
                    <a:pt x="0" y="877221"/>
                  </a:cubicBezTo>
                  <a:cubicBezTo>
                    <a:pt x="-2546" y="699104"/>
                    <a:pt x="16389" y="637603"/>
                    <a:pt x="0" y="429838"/>
                  </a:cubicBezTo>
                  <a:cubicBezTo>
                    <a:pt x="-16389" y="222073"/>
                    <a:pt x="7386" y="15098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951908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59A9487-3F59-F94B-1F54-97C3CDCCFD24}"/>
                </a:ext>
              </a:extLst>
            </p:cNvPr>
            <p:cNvGrpSpPr/>
            <p:nvPr/>
          </p:nvGrpSpPr>
          <p:grpSpPr>
            <a:xfrm>
              <a:off x="3223548" y="3358213"/>
              <a:ext cx="5588287" cy="680387"/>
              <a:chOff x="3200398" y="3308877"/>
              <a:chExt cx="5588287" cy="680387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63B92389-C613-F2FB-F155-64031E12F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0398" y="3308877"/>
                <a:ext cx="5588287" cy="368319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231A628-7244-1222-DA3B-38E31E4AB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7995" y="3690799"/>
                <a:ext cx="5346975" cy="298465"/>
              </a:xfrm>
              <a:prstGeom prst="rect">
                <a:avLst/>
              </a:prstGeom>
            </p:spPr>
          </p:pic>
        </p:grp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3D02366-B0EF-18B5-C103-87A2C8687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681" y="4369092"/>
            <a:ext cx="2836435" cy="2374897"/>
          </a:xfrm>
          <a:custGeom>
            <a:avLst/>
            <a:gdLst>
              <a:gd name="connsiteX0" fmla="*/ 0 w 2836435"/>
              <a:gd name="connsiteY0" fmla="*/ 0 h 2374897"/>
              <a:gd name="connsiteX1" fmla="*/ 538923 w 2836435"/>
              <a:gd name="connsiteY1" fmla="*/ 0 h 2374897"/>
              <a:gd name="connsiteX2" fmla="*/ 1106210 w 2836435"/>
              <a:gd name="connsiteY2" fmla="*/ 0 h 2374897"/>
              <a:gd name="connsiteX3" fmla="*/ 1730225 w 2836435"/>
              <a:gd name="connsiteY3" fmla="*/ 0 h 2374897"/>
              <a:gd name="connsiteX4" fmla="*/ 2325877 w 2836435"/>
              <a:gd name="connsiteY4" fmla="*/ 0 h 2374897"/>
              <a:gd name="connsiteX5" fmla="*/ 2836435 w 2836435"/>
              <a:gd name="connsiteY5" fmla="*/ 0 h 2374897"/>
              <a:gd name="connsiteX6" fmla="*/ 2836435 w 2836435"/>
              <a:gd name="connsiteY6" fmla="*/ 546226 h 2374897"/>
              <a:gd name="connsiteX7" fmla="*/ 2836435 w 2836435"/>
              <a:gd name="connsiteY7" fmla="*/ 1187449 h 2374897"/>
              <a:gd name="connsiteX8" fmla="*/ 2836435 w 2836435"/>
              <a:gd name="connsiteY8" fmla="*/ 1709926 h 2374897"/>
              <a:gd name="connsiteX9" fmla="*/ 2836435 w 2836435"/>
              <a:gd name="connsiteY9" fmla="*/ 2374897 h 2374897"/>
              <a:gd name="connsiteX10" fmla="*/ 2297512 w 2836435"/>
              <a:gd name="connsiteY10" fmla="*/ 2374897 h 2374897"/>
              <a:gd name="connsiteX11" fmla="*/ 1815318 w 2836435"/>
              <a:gd name="connsiteY11" fmla="*/ 2374897 h 2374897"/>
              <a:gd name="connsiteX12" fmla="*/ 1333124 w 2836435"/>
              <a:gd name="connsiteY12" fmla="*/ 2374897 h 2374897"/>
              <a:gd name="connsiteX13" fmla="*/ 850930 w 2836435"/>
              <a:gd name="connsiteY13" fmla="*/ 2374897 h 2374897"/>
              <a:gd name="connsiteX14" fmla="*/ 0 w 2836435"/>
              <a:gd name="connsiteY14" fmla="*/ 2374897 h 2374897"/>
              <a:gd name="connsiteX15" fmla="*/ 0 w 2836435"/>
              <a:gd name="connsiteY15" fmla="*/ 1757424 h 2374897"/>
              <a:gd name="connsiteX16" fmla="*/ 0 w 2836435"/>
              <a:gd name="connsiteY16" fmla="*/ 1234946 h 2374897"/>
              <a:gd name="connsiteX17" fmla="*/ 0 w 2836435"/>
              <a:gd name="connsiteY17" fmla="*/ 712469 h 2374897"/>
              <a:gd name="connsiteX18" fmla="*/ 0 w 2836435"/>
              <a:gd name="connsiteY18" fmla="*/ 0 h 237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836435" h="2374897" fill="none" extrusionOk="0">
                <a:moveTo>
                  <a:pt x="0" y="0"/>
                </a:moveTo>
                <a:cubicBezTo>
                  <a:pt x="218170" y="11529"/>
                  <a:pt x="399190" y="-17948"/>
                  <a:pt x="538923" y="0"/>
                </a:cubicBezTo>
                <a:cubicBezTo>
                  <a:pt x="678656" y="17948"/>
                  <a:pt x="948773" y="-3832"/>
                  <a:pt x="1106210" y="0"/>
                </a:cubicBezTo>
                <a:cubicBezTo>
                  <a:pt x="1263647" y="3832"/>
                  <a:pt x="1501440" y="-21416"/>
                  <a:pt x="1730225" y="0"/>
                </a:cubicBezTo>
                <a:cubicBezTo>
                  <a:pt x="1959010" y="21416"/>
                  <a:pt x="2074389" y="23467"/>
                  <a:pt x="2325877" y="0"/>
                </a:cubicBezTo>
                <a:cubicBezTo>
                  <a:pt x="2577365" y="-23467"/>
                  <a:pt x="2688612" y="5351"/>
                  <a:pt x="2836435" y="0"/>
                </a:cubicBezTo>
                <a:cubicBezTo>
                  <a:pt x="2842634" y="157840"/>
                  <a:pt x="2847737" y="350193"/>
                  <a:pt x="2836435" y="546226"/>
                </a:cubicBezTo>
                <a:cubicBezTo>
                  <a:pt x="2825133" y="742259"/>
                  <a:pt x="2847450" y="977351"/>
                  <a:pt x="2836435" y="1187449"/>
                </a:cubicBezTo>
                <a:cubicBezTo>
                  <a:pt x="2825420" y="1397547"/>
                  <a:pt x="2816047" y="1599835"/>
                  <a:pt x="2836435" y="1709926"/>
                </a:cubicBezTo>
                <a:cubicBezTo>
                  <a:pt x="2856823" y="1820017"/>
                  <a:pt x="2810409" y="2146016"/>
                  <a:pt x="2836435" y="2374897"/>
                </a:cubicBezTo>
                <a:cubicBezTo>
                  <a:pt x="2679211" y="2365432"/>
                  <a:pt x="2454747" y="2383072"/>
                  <a:pt x="2297512" y="2374897"/>
                </a:cubicBezTo>
                <a:cubicBezTo>
                  <a:pt x="2140277" y="2366722"/>
                  <a:pt x="1994336" y="2370383"/>
                  <a:pt x="1815318" y="2374897"/>
                </a:cubicBezTo>
                <a:cubicBezTo>
                  <a:pt x="1636300" y="2379411"/>
                  <a:pt x="1447830" y="2362458"/>
                  <a:pt x="1333124" y="2374897"/>
                </a:cubicBezTo>
                <a:cubicBezTo>
                  <a:pt x="1218418" y="2387336"/>
                  <a:pt x="1022884" y="2389572"/>
                  <a:pt x="850930" y="2374897"/>
                </a:cubicBezTo>
                <a:cubicBezTo>
                  <a:pt x="678976" y="2360222"/>
                  <a:pt x="203760" y="2350679"/>
                  <a:pt x="0" y="2374897"/>
                </a:cubicBezTo>
                <a:cubicBezTo>
                  <a:pt x="-6814" y="2118390"/>
                  <a:pt x="-16245" y="1964074"/>
                  <a:pt x="0" y="1757424"/>
                </a:cubicBezTo>
                <a:cubicBezTo>
                  <a:pt x="16245" y="1550774"/>
                  <a:pt x="-25636" y="1395173"/>
                  <a:pt x="0" y="1234946"/>
                </a:cubicBezTo>
                <a:cubicBezTo>
                  <a:pt x="25636" y="1074719"/>
                  <a:pt x="992" y="910408"/>
                  <a:pt x="0" y="712469"/>
                </a:cubicBezTo>
                <a:cubicBezTo>
                  <a:pt x="-992" y="514530"/>
                  <a:pt x="-10329" y="171893"/>
                  <a:pt x="0" y="0"/>
                </a:cubicBezTo>
                <a:close/>
              </a:path>
              <a:path w="2836435" h="2374897" stroke="0" extrusionOk="0">
                <a:moveTo>
                  <a:pt x="0" y="0"/>
                </a:moveTo>
                <a:cubicBezTo>
                  <a:pt x="251171" y="-3990"/>
                  <a:pt x="360559" y="-9655"/>
                  <a:pt x="538923" y="0"/>
                </a:cubicBezTo>
                <a:cubicBezTo>
                  <a:pt x="717287" y="9655"/>
                  <a:pt x="826077" y="16438"/>
                  <a:pt x="1021117" y="0"/>
                </a:cubicBezTo>
                <a:cubicBezTo>
                  <a:pt x="1216157" y="-16438"/>
                  <a:pt x="1303209" y="3926"/>
                  <a:pt x="1531675" y="0"/>
                </a:cubicBezTo>
                <a:cubicBezTo>
                  <a:pt x="1760141" y="-3926"/>
                  <a:pt x="1902129" y="-2057"/>
                  <a:pt x="2042233" y="0"/>
                </a:cubicBezTo>
                <a:cubicBezTo>
                  <a:pt x="2182337" y="2057"/>
                  <a:pt x="2672937" y="-17360"/>
                  <a:pt x="2836435" y="0"/>
                </a:cubicBezTo>
                <a:cubicBezTo>
                  <a:pt x="2825161" y="145896"/>
                  <a:pt x="2818331" y="363746"/>
                  <a:pt x="2836435" y="546226"/>
                </a:cubicBezTo>
                <a:cubicBezTo>
                  <a:pt x="2854539" y="728706"/>
                  <a:pt x="2815934" y="975709"/>
                  <a:pt x="2836435" y="1092453"/>
                </a:cubicBezTo>
                <a:cubicBezTo>
                  <a:pt x="2856936" y="1209197"/>
                  <a:pt x="2831625" y="1447256"/>
                  <a:pt x="2836435" y="1638679"/>
                </a:cubicBezTo>
                <a:cubicBezTo>
                  <a:pt x="2841245" y="1830102"/>
                  <a:pt x="2799967" y="2006862"/>
                  <a:pt x="2836435" y="2374897"/>
                </a:cubicBezTo>
                <a:cubicBezTo>
                  <a:pt x="2567975" y="2390171"/>
                  <a:pt x="2382557" y="2364004"/>
                  <a:pt x="2240784" y="2374897"/>
                </a:cubicBezTo>
                <a:cubicBezTo>
                  <a:pt x="2099011" y="2385790"/>
                  <a:pt x="1921019" y="2362759"/>
                  <a:pt x="1645132" y="2374897"/>
                </a:cubicBezTo>
                <a:cubicBezTo>
                  <a:pt x="1369245" y="2387035"/>
                  <a:pt x="1274684" y="2380932"/>
                  <a:pt x="1021117" y="2374897"/>
                </a:cubicBezTo>
                <a:cubicBezTo>
                  <a:pt x="767551" y="2368862"/>
                  <a:pt x="396016" y="2369296"/>
                  <a:pt x="0" y="2374897"/>
                </a:cubicBezTo>
                <a:cubicBezTo>
                  <a:pt x="3026" y="2190553"/>
                  <a:pt x="-1662" y="2002683"/>
                  <a:pt x="0" y="1757424"/>
                </a:cubicBezTo>
                <a:cubicBezTo>
                  <a:pt x="1662" y="1512165"/>
                  <a:pt x="23448" y="1318945"/>
                  <a:pt x="0" y="1116202"/>
                </a:cubicBezTo>
                <a:cubicBezTo>
                  <a:pt x="-23448" y="913459"/>
                  <a:pt x="-25081" y="789488"/>
                  <a:pt x="0" y="546226"/>
                </a:cubicBezTo>
                <a:cubicBezTo>
                  <a:pt x="25081" y="302964"/>
                  <a:pt x="-22104" y="18361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111508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6ADFD8D-20A0-DC95-99C5-9631D647424B}"/>
              </a:ext>
            </a:extLst>
          </p:cNvPr>
          <p:cNvSpPr/>
          <p:nvPr/>
        </p:nvSpPr>
        <p:spPr>
          <a:xfrm>
            <a:off x="3305101" y="3387525"/>
            <a:ext cx="5346974" cy="338805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44864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545E08-197B-2C02-82EE-506500C01743}"/>
              </a:ext>
            </a:extLst>
          </p:cNvPr>
          <p:cNvSpPr/>
          <p:nvPr/>
        </p:nvSpPr>
        <p:spPr>
          <a:xfrm>
            <a:off x="2667000" y="2479695"/>
            <a:ext cx="3886200" cy="36832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548540" y="950094"/>
            <a:ext cx="8824059" cy="1449756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82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最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右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推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导和解析树是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一对一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</a:t>
            </a:r>
            <a:endParaRPr lang="en-US" altLang="zh-CN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3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给定文法、某个句子和某个最</a:t>
            </a:r>
            <a:r>
              <a:rPr lang="zh-CN" altLang="en-US" sz="23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右</a:t>
            </a:r>
            <a:r>
              <a:rPr lang="zh-CN" altLang="en-US" sz="23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推导，只可得一棵解析树</a:t>
            </a:r>
            <a:endParaRPr lang="en-US" altLang="zh-CN" sz="23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82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3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例子：</a:t>
            </a:r>
            <a:endParaRPr lang="en-US" sz="23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9C1F75-072F-623E-662B-E70B0ED00B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CD8C832-1A21-4D2B-B5F1-A778CBAE5040}"/>
                  </a:ext>
                </a:extLst>
              </p:cNvPr>
              <p:cNvSpPr txBox="1"/>
              <p:nvPr/>
            </p:nvSpPr>
            <p:spPr>
              <a:xfrm>
                <a:off x="1524000" y="2399850"/>
                <a:ext cx="7984135" cy="1198405"/>
              </a:xfrm>
              <a:prstGeom prst="rect">
                <a:avLst/>
              </a:prstGeom>
            </p:spPr>
            <p:txBody>
              <a:bodyPr vert="horz" wrap="square" lIns="0" tIns="9461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7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spc="-5" dirty="0">
                    <a:solidFill>
                      <a:srgbClr val="292929"/>
                    </a:solidFill>
                    <a:latin typeface="UKIJ CJK"/>
                    <a:cs typeface="UKIJ CJK"/>
                  </a:rPr>
                  <a:t>文法</a:t>
                </a:r>
                <a:r>
                  <a:rPr lang="zh-CN" altLang="en-US" sz="2000" spc="-10" dirty="0">
                    <a:solidFill>
                      <a:srgbClr val="292929"/>
                    </a:solidFill>
                    <a:latin typeface="UKIJ CJK"/>
                    <a:cs typeface="UKIJ CJK"/>
                  </a:rPr>
                  <a:t>：</a:t>
                </a:r>
                <a:r>
                  <a:rPr lang="en-US" sz="2000" i="1" spc="-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</a:t>
                </a:r>
                <a:r>
                  <a:rPr lang="en-US" sz="2000" i="1" spc="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–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83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-18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+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83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∗ </m:t>
                    </m:r>
                  </m:oMath>
                </a14:m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 </a:t>
                </a:r>
                <a:r>
                  <a:rPr lang="en-US" sz="2000" spc="83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( </a:t>
                </a:r>
                <a:r>
                  <a:rPr lang="en-US" sz="2000" i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E</a:t>
                </a:r>
                <a:r>
                  <a:rPr lang="en-US" sz="2000" i="1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)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| </a:t>
                </a:r>
                <a:r>
                  <a:rPr lang="en-US" altLang="zh-CN" sz="2000" b="1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id</a:t>
                </a:r>
                <a:r>
                  <a:rPr lang="en-US" sz="2000" spc="-56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  </a:t>
                </a:r>
              </a:p>
              <a:p>
                <a:pPr marL="469266" indent="-457200">
                  <a:lnSpc>
                    <a:spcPct val="100000"/>
                  </a:lnSpc>
                  <a:spcBef>
                    <a:spcPts val="7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spc="-5" dirty="0" err="1">
                    <a:solidFill>
                      <a:srgbClr val="292929"/>
                    </a:solidFill>
                    <a:latin typeface="UKIJ CJK"/>
                    <a:cs typeface="UKIJ CJK"/>
                  </a:rPr>
                  <a:t>句子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UKIJ CJK"/>
                    <a:cs typeface="UKIJ CJK"/>
                  </a:rPr>
                  <a:t>：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–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altLang="zh-CN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( </a:t>
                </a:r>
                <a:r>
                  <a:rPr lang="en-US" sz="2000" b="1" spc="17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id</a:t>
                </a:r>
                <a:r>
                  <a:rPr lang="en-US" sz="2000" spc="-1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spc="-18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+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000" b="1" spc="170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id</a:t>
                </a:r>
                <a:r>
                  <a:rPr lang="en-US" sz="2000" spc="-5" dirty="0">
                    <a:solidFill>
                      <a:srgbClr val="292929"/>
                    </a:solidFill>
                    <a:latin typeface="Times New Roman"/>
                    <a:cs typeface="Times New Roman"/>
                  </a:rPr>
                  <a:t> )</a:t>
                </a:r>
              </a:p>
              <a:p>
                <a:pPr marL="469266" indent="-457200">
                  <a:lnSpc>
                    <a:spcPct val="100000"/>
                  </a:lnSpc>
                  <a:spcBef>
                    <a:spcPts val="745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Times New Roman"/>
                    <a:cs typeface="Times New Roman"/>
                  </a:rPr>
                  <a:t>两个推导：</a:t>
                </a:r>
                <a:endParaRPr sz="20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CD8C832-1A21-4D2B-B5F1-A778CBAE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399850"/>
                <a:ext cx="7984135" cy="1198405"/>
              </a:xfrm>
              <a:prstGeom prst="rect">
                <a:avLst/>
              </a:prstGeom>
              <a:blipFill>
                <a:blip r:embed="rId2"/>
                <a:stretch>
                  <a:fillRect l="-1069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2">
            <a:extLst>
              <a:ext uri="{FF2B5EF4-FFF2-40B4-BE49-F238E27FC236}">
                <a16:creationId xmlns:a16="http://schemas.microsoft.com/office/drawing/2014/main" id="{459EE1F3-883A-3210-6D6B-1B1761A3F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662305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推导和解析树的对应关系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83244F-C0EB-FC2B-62F4-70D3B19E3D2E}"/>
              </a:ext>
            </a:extLst>
          </p:cNvPr>
          <p:cNvSpPr/>
          <p:nvPr/>
        </p:nvSpPr>
        <p:spPr>
          <a:xfrm>
            <a:off x="2667000" y="2915027"/>
            <a:ext cx="1447800" cy="3149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126437E-41A8-5D27-8499-0952E3D5E9E4}"/>
              </a:ext>
            </a:extLst>
          </p:cNvPr>
          <p:cNvGrpSpPr/>
          <p:nvPr/>
        </p:nvGrpSpPr>
        <p:grpSpPr>
          <a:xfrm>
            <a:off x="3200398" y="3308877"/>
            <a:ext cx="5715002" cy="877221"/>
            <a:chOff x="3200398" y="3308877"/>
            <a:chExt cx="5715002" cy="87722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5CA69D9-B4C0-363B-4719-752EC41C4467}"/>
                </a:ext>
              </a:extLst>
            </p:cNvPr>
            <p:cNvSpPr/>
            <p:nvPr/>
          </p:nvSpPr>
          <p:spPr>
            <a:xfrm>
              <a:off x="3200398" y="3308877"/>
              <a:ext cx="5715002" cy="877221"/>
            </a:xfrm>
            <a:custGeom>
              <a:avLst/>
              <a:gdLst>
                <a:gd name="connsiteX0" fmla="*/ 0 w 5715002"/>
                <a:gd name="connsiteY0" fmla="*/ 0 h 877221"/>
                <a:gd name="connsiteX1" fmla="*/ 692150 w 5715002"/>
                <a:gd name="connsiteY1" fmla="*/ 0 h 877221"/>
                <a:gd name="connsiteX2" fmla="*/ 1270000 w 5715002"/>
                <a:gd name="connsiteY2" fmla="*/ 0 h 877221"/>
                <a:gd name="connsiteX3" fmla="*/ 1847851 w 5715002"/>
                <a:gd name="connsiteY3" fmla="*/ 0 h 877221"/>
                <a:gd name="connsiteX4" fmla="*/ 2311401 w 5715002"/>
                <a:gd name="connsiteY4" fmla="*/ 0 h 877221"/>
                <a:gd name="connsiteX5" fmla="*/ 2774951 w 5715002"/>
                <a:gd name="connsiteY5" fmla="*/ 0 h 877221"/>
                <a:gd name="connsiteX6" fmla="*/ 3409951 w 5715002"/>
                <a:gd name="connsiteY6" fmla="*/ 0 h 877221"/>
                <a:gd name="connsiteX7" fmla="*/ 3930651 w 5715002"/>
                <a:gd name="connsiteY7" fmla="*/ 0 h 877221"/>
                <a:gd name="connsiteX8" fmla="*/ 4508502 w 5715002"/>
                <a:gd name="connsiteY8" fmla="*/ 0 h 877221"/>
                <a:gd name="connsiteX9" fmla="*/ 5086352 w 5715002"/>
                <a:gd name="connsiteY9" fmla="*/ 0 h 877221"/>
                <a:gd name="connsiteX10" fmla="*/ 5715002 w 5715002"/>
                <a:gd name="connsiteY10" fmla="*/ 0 h 877221"/>
                <a:gd name="connsiteX11" fmla="*/ 5715002 w 5715002"/>
                <a:gd name="connsiteY11" fmla="*/ 438611 h 877221"/>
                <a:gd name="connsiteX12" fmla="*/ 5715002 w 5715002"/>
                <a:gd name="connsiteY12" fmla="*/ 877221 h 877221"/>
                <a:gd name="connsiteX13" fmla="*/ 5137152 w 5715002"/>
                <a:gd name="connsiteY13" fmla="*/ 877221 h 877221"/>
                <a:gd name="connsiteX14" fmla="*/ 4559302 w 5715002"/>
                <a:gd name="connsiteY14" fmla="*/ 877221 h 877221"/>
                <a:gd name="connsiteX15" fmla="*/ 3867151 w 5715002"/>
                <a:gd name="connsiteY15" fmla="*/ 877221 h 877221"/>
                <a:gd name="connsiteX16" fmla="*/ 3175001 w 5715002"/>
                <a:gd name="connsiteY16" fmla="*/ 877221 h 877221"/>
                <a:gd name="connsiteX17" fmla="*/ 2654301 w 5715002"/>
                <a:gd name="connsiteY17" fmla="*/ 877221 h 877221"/>
                <a:gd name="connsiteX18" fmla="*/ 2076451 w 5715002"/>
                <a:gd name="connsiteY18" fmla="*/ 877221 h 877221"/>
                <a:gd name="connsiteX19" fmla="*/ 1555751 w 5715002"/>
                <a:gd name="connsiteY19" fmla="*/ 877221 h 877221"/>
                <a:gd name="connsiteX20" fmla="*/ 863600 w 5715002"/>
                <a:gd name="connsiteY20" fmla="*/ 877221 h 877221"/>
                <a:gd name="connsiteX21" fmla="*/ 0 w 5715002"/>
                <a:gd name="connsiteY21" fmla="*/ 877221 h 877221"/>
                <a:gd name="connsiteX22" fmla="*/ 0 w 5715002"/>
                <a:gd name="connsiteY22" fmla="*/ 421066 h 877221"/>
                <a:gd name="connsiteX23" fmla="*/ 0 w 5715002"/>
                <a:gd name="connsiteY23" fmla="*/ 0 h 87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15002" h="877221" fill="none" extrusionOk="0">
                  <a:moveTo>
                    <a:pt x="0" y="0"/>
                  </a:moveTo>
                  <a:cubicBezTo>
                    <a:pt x="141113" y="-30538"/>
                    <a:pt x="462664" y="-23995"/>
                    <a:pt x="692150" y="0"/>
                  </a:cubicBezTo>
                  <a:cubicBezTo>
                    <a:pt x="921636" y="23995"/>
                    <a:pt x="1060116" y="-22114"/>
                    <a:pt x="1270000" y="0"/>
                  </a:cubicBezTo>
                  <a:cubicBezTo>
                    <a:pt x="1479884" y="22114"/>
                    <a:pt x="1593005" y="3590"/>
                    <a:pt x="1847851" y="0"/>
                  </a:cubicBezTo>
                  <a:cubicBezTo>
                    <a:pt x="2102697" y="-3590"/>
                    <a:pt x="2095376" y="7249"/>
                    <a:pt x="2311401" y="0"/>
                  </a:cubicBezTo>
                  <a:cubicBezTo>
                    <a:pt x="2527426" y="-7249"/>
                    <a:pt x="2581337" y="-4306"/>
                    <a:pt x="2774951" y="0"/>
                  </a:cubicBezTo>
                  <a:cubicBezTo>
                    <a:pt x="2968565" y="4306"/>
                    <a:pt x="3203400" y="-5492"/>
                    <a:pt x="3409951" y="0"/>
                  </a:cubicBezTo>
                  <a:cubicBezTo>
                    <a:pt x="3616502" y="5492"/>
                    <a:pt x="3773625" y="7759"/>
                    <a:pt x="3930651" y="0"/>
                  </a:cubicBezTo>
                  <a:cubicBezTo>
                    <a:pt x="4087677" y="-7759"/>
                    <a:pt x="4253838" y="20482"/>
                    <a:pt x="4508502" y="0"/>
                  </a:cubicBezTo>
                  <a:cubicBezTo>
                    <a:pt x="4763166" y="-20482"/>
                    <a:pt x="4899479" y="24604"/>
                    <a:pt x="5086352" y="0"/>
                  </a:cubicBezTo>
                  <a:cubicBezTo>
                    <a:pt x="5273225" y="-24604"/>
                    <a:pt x="5584730" y="-11580"/>
                    <a:pt x="5715002" y="0"/>
                  </a:cubicBezTo>
                  <a:cubicBezTo>
                    <a:pt x="5736609" y="122018"/>
                    <a:pt x="5699876" y="282065"/>
                    <a:pt x="5715002" y="438611"/>
                  </a:cubicBezTo>
                  <a:cubicBezTo>
                    <a:pt x="5730128" y="595157"/>
                    <a:pt x="5734052" y="787305"/>
                    <a:pt x="5715002" y="877221"/>
                  </a:cubicBezTo>
                  <a:cubicBezTo>
                    <a:pt x="5563024" y="894516"/>
                    <a:pt x="5285616" y="878412"/>
                    <a:pt x="5137152" y="877221"/>
                  </a:cubicBezTo>
                  <a:cubicBezTo>
                    <a:pt x="4988688" y="876031"/>
                    <a:pt x="4682116" y="848454"/>
                    <a:pt x="4559302" y="877221"/>
                  </a:cubicBezTo>
                  <a:cubicBezTo>
                    <a:pt x="4436488" y="905989"/>
                    <a:pt x="4149899" y="898928"/>
                    <a:pt x="3867151" y="877221"/>
                  </a:cubicBezTo>
                  <a:cubicBezTo>
                    <a:pt x="3584403" y="855514"/>
                    <a:pt x="3384209" y="852004"/>
                    <a:pt x="3175001" y="877221"/>
                  </a:cubicBezTo>
                  <a:cubicBezTo>
                    <a:pt x="2965793" y="902439"/>
                    <a:pt x="2904799" y="877176"/>
                    <a:pt x="2654301" y="877221"/>
                  </a:cubicBezTo>
                  <a:cubicBezTo>
                    <a:pt x="2403803" y="877266"/>
                    <a:pt x="2224289" y="894720"/>
                    <a:pt x="2076451" y="877221"/>
                  </a:cubicBezTo>
                  <a:cubicBezTo>
                    <a:pt x="1928613" y="859723"/>
                    <a:pt x="1771683" y="885307"/>
                    <a:pt x="1555751" y="877221"/>
                  </a:cubicBezTo>
                  <a:cubicBezTo>
                    <a:pt x="1339819" y="869135"/>
                    <a:pt x="1002892" y="871409"/>
                    <a:pt x="863600" y="877221"/>
                  </a:cubicBezTo>
                  <a:cubicBezTo>
                    <a:pt x="724308" y="883033"/>
                    <a:pt x="339097" y="889023"/>
                    <a:pt x="0" y="877221"/>
                  </a:cubicBezTo>
                  <a:cubicBezTo>
                    <a:pt x="12276" y="782819"/>
                    <a:pt x="-18747" y="544976"/>
                    <a:pt x="0" y="421066"/>
                  </a:cubicBezTo>
                  <a:cubicBezTo>
                    <a:pt x="18747" y="297157"/>
                    <a:pt x="-8965" y="98770"/>
                    <a:pt x="0" y="0"/>
                  </a:cubicBezTo>
                  <a:close/>
                </a:path>
                <a:path w="5715002" h="877221" stroke="0" extrusionOk="0">
                  <a:moveTo>
                    <a:pt x="0" y="0"/>
                  </a:moveTo>
                  <a:cubicBezTo>
                    <a:pt x="158918" y="-7420"/>
                    <a:pt x="265165" y="-12575"/>
                    <a:pt x="463550" y="0"/>
                  </a:cubicBezTo>
                  <a:cubicBezTo>
                    <a:pt x="661935" y="12575"/>
                    <a:pt x="905810" y="-22790"/>
                    <a:pt x="1098550" y="0"/>
                  </a:cubicBezTo>
                  <a:cubicBezTo>
                    <a:pt x="1291290" y="22790"/>
                    <a:pt x="1391928" y="-20740"/>
                    <a:pt x="1562101" y="0"/>
                  </a:cubicBezTo>
                  <a:cubicBezTo>
                    <a:pt x="1732274" y="20740"/>
                    <a:pt x="2017448" y="-1431"/>
                    <a:pt x="2197101" y="0"/>
                  </a:cubicBezTo>
                  <a:cubicBezTo>
                    <a:pt x="2376754" y="1431"/>
                    <a:pt x="2631252" y="6348"/>
                    <a:pt x="2889251" y="0"/>
                  </a:cubicBezTo>
                  <a:cubicBezTo>
                    <a:pt x="3147250" y="-6348"/>
                    <a:pt x="3381635" y="-24417"/>
                    <a:pt x="3581401" y="0"/>
                  </a:cubicBezTo>
                  <a:cubicBezTo>
                    <a:pt x="3781167" y="24417"/>
                    <a:pt x="3857188" y="-6247"/>
                    <a:pt x="4044951" y="0"/>
                  </a:cubicBezTo>
                  <a:cubicBezTo>
                    <a:pt x="4232714" y="6247"/>
                    <a:pt x="4401742" y="11403"/>
                    <a:pt x="4622802" y="0"/>
                  </a:cubicBezTo>
                  <a:cubicBezTo>
                    <a:pt x="4843862" y="-11403"/>
                    <a:pt x="5244672" y="-9648"/>
                    <a:pt x="5715002" y="0"/>
                  </a:cubicBezTo>
                  <a:cubicBezTo>
                    <a:pt x="5730094" y="91572"/>
                    <a:pt x="5712496" y="249500"/>
                    <a:pt x="5715002" y="438611"/>
                  </a:cubicBezTo>
                  <a:cubicBezTo>
                    <a:pt x="5717508" y="627722"/>
                    <a:pt x="5714419" y="658660"/>
                    <a:pt x="5715002" y="877221"/>
                  </a:cubicBezTo>
                  <a:cubicBezTo>
                    <a:pt x="5586627" y="898622"/>
                    <a:pt x="5449302" y="877942"/>
                    <a:pt x="5251452" y="877221"/>
                  </a:cubicBezTo>
                  <a:cubicBezTo>
                    <a:pt x="5053602" y="876501"/>
                    <a:pt x="4874744" y="892639"/>
                    <a:pt x="4730752" y="877221"/>
                  </a:cubicBezTo>
                  <a:cubicBezTo>
                    <a:pt x="4586760" y="861803"/>
                    <a:pt x="4377166" y="882416"/>
                    <a:pt x="4095751" y="877221"/>
                  </a:cubicBezTo>
                  <a:cubicBezTo>
                    <a:pt x="3814336" y="872026"/>
                    <a:pt x="3861934" y="891266"/>
                    <a:pt x="3632201" y="877221"/>
                  </a:cubicBezTo>
                  <a:cubicBezTo>
                    <a:pt x="3402468" y="863177"/>
                    <a:pt x="3299037" y="888262"/>
                    <a:pt x="3111501" y="877221"/>
                  </a:cubicBezTo>
                  <a:cubicBezTo>
                    <a:pt x="2923965" y="866180"/>
                    <a:pt x="2750715" y="877219"/>
                    <a:pt x="2590801" y="877221"/>
                  </a:cubicBezTo>
                  <a:cubicBezTo>
                    <a:pt x="2430887" y="877223"/>
                    <a:pt x="2172719" y="862877"/>
                    <a:pt x="2012951" y="877221"/>
                  </a:cubicBezTo>
                  <a:cubicBezTo>
                    <a:pt x="1853183" y="891566"/>
                    <a:pt x="1454965" y="896651"/>
                    <a:pt x="1263650" y="877221"/>
                  </a:cubicBezTo>
                  <a:cubicBezTo>
                    <a:pt x="1072335" y="857791"/>
                    <a:pt x="814938" y="862488"/>
                    <a:pt x="685800" y="877221"/>
                  </a:cubicBezTo>
                  <a:cubicBezTo>
                    <a:pt x="556662" y="891955"/>
                    <a:pt x="306959" y="870355"/>
                    <a:pt x="0" y="877221"/>
                  </a:cubicBezTo>
                  <a:cubicBezTo>
                    <a:pt x="-2546" y="699104"/>
                    <a:pt x="16389" y="637603"/>
                    <a:pt x="0" y="429838"/>
                  </a:cubicBezTo>
                  <a:cubicBezTo>
                    <a:pt x="-16389" y="222073"/>
                    <a:pt x="7386" y="15098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951908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8621CF3-6683-E525-76E1-4CD873AC11A9}"/>
                </a:ext>
              </a:extLst>
            </p:cNvPr>
            <p:cNvGrpSpPr/>
            <p:nvPr/>
          </p:nvGrpSpPr>
          <p:grpSpPr>
            <a:xfrm>
              <a:off x="3223548" y="3358213"/>
              <a:ext cx="5588287" cy="680387"/>
              <a:chOff x="3200398" y="3308877"/>
              <a:chExt cx="5588287" cy="680387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2359B3B-D18A-EBAB-F9A8-5C32EE7E3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0398" y="3308877"/>
                <a:ext cx="5588287" cy="368319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0EE9A171-A217-4102-C795-2C82E82E2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7995" y="3690799"/>
                <a:ext cx="5346975" cy="298465"/>
              </a:xfrm>
              <a:prstGeom prst="rect">
                <a:avLst/>
              </a:prstGeom>
            </p:spPr>
          </p:pic>
        </p:grp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BA6AEA91-709D-BA3B-AD0C-8705B6660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681" y="4369092"/>
            <a:ext cx="2836435" cy="2374897"/>
          </a:xfrm>
          <a:custGeom>
            <a:avLst/>
            <a:gdLst>
              <a:gd name="connsiteX0" fmla="*/ 0 w 2836435"/>
              <a:gd name="connsiteY0" fmla="*/ 0 h 2374897"/>
              <a:gd name="connsiteX1" fmla="*/ 538923 w 2836435"/>
              <a:gd name="connsiteY1" fmla="*/ 0 h 2374897"/>
              <a:gd name="connsiteX2" fmla="*/ 1106210 w 2836435"/>
              <a:gd name="connsiteY2" fmla="*/ 0 h 2374897"/>
              <a:gd name="connsiteX3" fmla="*/ 1730225 w 2836435"/>
              <a:gd name="connsiteY3" fmla="*/ 0 h 2374897"/>
              <a:gd name="connsiteX4" fmla="*/ 2325877 w 2836435"/>
              <a:gd name="connsiteY4" fmla="*/ 0 h 2374897"/>
              <a:gd name="connsiteX5" fmla="*/ 2836435 w 2836435"/>
              <a:gd name="connsiteY5" fmla="*/ 0 h 2374897"/>
              <a:gd name="connsiteX6" fmla="*/ 2836435 w 2836435"/>
              <a:gd name="connsiteY6" fmla="*/ 546226 h 2374897"/>
              <a:gd name="connsiteX7" fmla="*/ 2836435 w 2836435"/>
              <a:gd name="connsiteY7" fmla="*/ 1187449 h 2374897"/>
              <a:gd name="connsiteX8" fmla="*/ 2836435 w 2836435"/>
              <a:gd name="connsiteY8" fmla="*/ 1709926 h 2374897"/>
              <a:gd name="connsiteX9" fmla="*/ 2836435 w 2836435"/>
              <a:gd name="connsiteY9" fmla="*/ 2374897 h 2374897"/>
              <a:gd name="connsiteX10" fmla="*/ 2297512 w 2836435"/>
              <a:gd name="connsiteY10" fmla="*/ 2374897 h 2374897"/>
              <a:gd name="connsiteX11" fmla="*/ 1815318 w 2836435"/>
              <a:gd name="connsiteY11" fmla="*/ 2374897 h 2374897"/>
              <a:gd name="connsiteX12" fmla="*/ 1333124 w 2836435"/>
              <a:gd name="connsiteY12" fmla="*/ 2374897 h 2374897"/>
              <a:gd name="connsiteX13" fmla="*/ 850930 w 2836435"/>
              <a:gd name="connsiteY13" fmla="*/ 2374897 h 2374897"/>
              <a:gd name="connsiteX14" fmla="*/ 0 w 2836435"/>
              <a:gd name="connsiteY14" fmla="*/ 2374897 h 2374897"/>
              <a:gd name="connsiteX15" fmla="*/ 0 w 2836435"/>
              <a:gd name="connsiteY15" fmla="*/ 1757424 h 2374897"/>
              <a:gd name="connsiteX16" fmla="*/ 0 w 2836435"/>
              <a:gd name="connsiteY16" fmla="*/ 1234946 h 2374897"/>
              <a:gd name="connsiteX17" fmla="*/ 0 w 2836435"/>
              <a:gd name="connsiteY17" fmla="*/ 712469 h 2374897"/>
              <a:gd name="connsiteX18" fmla="*/ 0 w 2836435"/>
              <a:gd name="connsiteY18" fmla="*/ 0 h 237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836435" h="2374897" fill="none" extrusionOk="0">
                <a:moveTo>
                  <a:pt x="0" y="0"/>
                </a:moveTo>
                <a:cubicBezTo>
                  <a:pt x="218170" y="11529"/>
                  <a:pt x="399190" y="-17948"/>
                  <a:pt x="538923" y="0"/>
                </a:cubicBezTo>
                <a:cubicBezTo>
                  <a:pt x="678656" y="17948"/>
                  <a:pt x="948773" y="-3832"/>
                  <a:pt x="1106210" y="0"/>
                </a:cubicBezTo>
                <a:cubicBezTo>
                  <a:pt x="1263647" y="3832"/>
                  <a:pt x="1501440" y="-21416"/>
                  <a:pt x="1730225" y="0"/>
                </a:cubicBezTo>
                <a:cubicBezTo>
                  <a:pt x="1959010" y="21416"/>
                  <a:pt x="2074389" y="23467"/>
                  <a:pt x="2325877" y="0"/>
                </a:cubicBezTo>
                <a:cubicBezTo>
                  <a:pt x="2577365" y="-23467"/>
                  <a:pt x="2688612" y="5351"/>
                  <a:pt x="2836435" y="0"/>
                </a:cubicBezTo>
                <a:cubicBezTo>
                  <a:pt x="2842634" y="157840"/>
                  <a:pt x="2847737" y="350193"/>
                  <a:pt x="2836435" y="546226"/>
                </a:cubicBezTo>
                <a:cubicBezTo>
                  <a:pt x="2825133" y="742259"/>
                  <a:pt x="2847450" y="977351"/>
                  <a:pt x="2836435" y="1187449"/>
                </a:cubicBezTo>
                <a:cubicBezTo>
                  <a:pt x="2825420" y="1397547"/>
                  <a:pt x="2816047" y="1599835"/>
                  <a:pt x="2836435" y="1709926"/>
                </a:cubicBezTo>
                <a:cubicBezTo>
                  <a:pt x="2856823" y="1820017"/>
                  <a:pt x="2810409" y="2146016"/>
                  <a:pt x="2836435" y="2374897"/>
                </a:cubicBezTo>
                <a:cubicBezTo>
                  <a:pt x="2679211" y="2365432"/>
                  <a:pt x="2454747" y="2383072"/>
                  <a:pt x="2297512" y="2374897"/>
                </a:cubicBezTo>
                <a:cubicBezTo>
                  <a:pt x="2140277" y="2366722"/>
                  <a:pt x="1994336" y="2370383"/>
                  <a:pt x="1815318" y="2374897"/>
                </a:cubicBezTo>
                <a:cubicBezTo>
                  <a:pt x="1636300" y="2379411"/>
                  <a:pt x="1447830" y="2362458"/>
                  <a:pt x="1333124" y="2374897"/>
                </a:cubicBezTo>
                <a:cubicBezTo>
                  <a:pt x="1218418" y="2387336"/>
                  <a:pt x="1022884" y="2389572"/>
                  <a:pt x="850930" y="2374897"/>
                </a:cubicBezTo>
                <a:cubicBezTo>
                  <a:pt x="678976" y="2360222"/>
                  <a:pt x="203760" y="2350679"/>
                  <a:pt x="0" y="2374897"/>
                </a:cubicBezTo>
                <a:cubicBezTo>
                  <a:pt x="-6814" y="2118390"/>
                  <a:pt x="-16245" y="1964074"/>
                  <a:pt x="0" y="1757424"/>
                </a:cubicBezTo>
                <a:cubicBezTo>
                  <a:pt x="16245" y="1550774"/>
                  <a:pt x="-25636" y="1395173"/>
                  <a:pt x="0" y="1234946"/>
                </a:cubicBezTo>
                <a:cubicBezTo>
                  <a:pt x="25636" y="1074719"/>
                  <a:pt x="992" y="910408"/>
                  <a:pt x="0" y="712469"/>
                </a:cubicBezTo>
                <a:cubicBezTo>
                  <a:pt x="-992" y="514530"/>
                  <a:pt x="-10329" y="171893"/>
                  <a:pt x="0" y="0"/>
                </a:cubicBezTo>
                <a:close/>
              </a:path>
              <a:path w="2836435" h="2374897" stroke="0" extrusionOk="0">
                <a:moveTo>
                  <a:pt x="0" y="0"/>
                </a:moveTo>
                <a:cubicBezTo>
                  <a:pt x="251171" y="-3990"/>
                  <a:pt x="360559" y="-9655"/>
                  <a:pt x="538923" y="0"/>
                </a:cubicBezTo>
                <a:cubicBezTo>
                  <a:pt x="717287" y="9655"/>
                  <a:pt x="826077" y="16438"/>
                  <a:pt x="1021117" y="0"/>
                </a:cubicBezTo>
                <a:cubicBezTo>
                  <a:pt x="1216157" y="-16438"/>
                  <a:pt x="1303209" y="3926"/>
                  <a:pt x="1531675" y="0"/>
                </a:cubicBezTo>
                <a:cubicBezTo>
                  <a:pt x="1760141" y="-3926"/>
                  <a:pt x="1902129" y="-2057"/>
                  <a:pt x="2042233" y="0"/>
                </a:cubicBezTo>
                <a:cubicBezTo>
                  <a:pt x="2182337" y="2057"/>
                  <a:pt x="2672937" y="-17360"/>
                  <a:pt x="2836435" y="0"/>
                </a:cubicBezTo>
                <a:cubicBezTo>
                  <a:pt x="2825161" y="145896"/>
                  <a:pt x="2818331" y="363746"/>
                  <a:pt x="2836435" y="546226"/>
                </a:cubicBezTo>
                <a:cubicBezTo>
                  <a:pt x="2854539" y="728706"/>
                  <a:pt x="2815934" y="975709"/>
                  <a:pt x="2836435" y="1092453"/>
                </a:cubicBezTo>
                <a:cubicBezTo>
                  <a:pt x="2856936" y="1209197"/>
                  <a:pt x="2831625" y="1447256"/>
                  <a:pt x="2836435" y="1638679"/>
                </a:cubicBezTo>
                <a:cubicBezTo>
                  <a:pt x="2841245" y="1830102"/>
                  <a:pt x="2799967" y="2006862"/>
                  <a:pt x="2836435" y="2374897"/>
                </a:cubicBezTo>
                <a:cubicBezTo>
                  <a:pt x="2567975" y="2390171"/>
                  <a:pt x="2382557" y="2364004"/>
                  <a:pt x="2240784" y="2374897"/>
                </a:cubicBezTo>
                <a:cubicBezTo>
                  <a:pt x="2099011" y="2385790"/>
                  <a:pt x="1921019" y="2362759"/>
                  <a:pt x="1645132" y="2374897"/>
                </a:cubicBezTo>
                <a:cubicBezTo>
                  <a:pt x="1369245" y="2387035"/>
                  <a:pt x="1274684" y="2380932"/>
                  <a:pt x="1021117" y="2374897"/>
                </a:cubicBezTo>
                <a:cubicBezTo>
                  <a:pt x="767551" y="2368862"/>
                  <a:pt x="396016" y="2369296"/>
                  <a:pt x="0" y="2374897"/>
                </a:cubicBezTo>
                <a:cubicBezTo>
                  <a:pt x="3026" y="2190553"/>
                  <a:pt x="-1662" y="2002683"/>
                  <a:pt x="0" y="1757424"/>
                </a:cubicBezTo>
                <a:cubicBezTo>
                  <a:pt x="1662" y="1512165"/>
                  <a:pt x="23448" y="1318945"/>
                  <a:pt x="0" y="1116202"/>
                </a:cubicBezTo>
                <a:cubicBezTo>
                  <a:pt x="-23448" y="913459"/>
                  <a:pt x="-25081" y="789488"/>
                  <a:pt x="0" y="546226"/>
                </a:cubicBezTo>
                <a:cubicBezTo>
                  <a:pt x="25081" y="302964"/>
                  <a:pt x="-22104" y="18361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111508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2A67FE-58F5-B12D-BABC-93EEA51095D6}"/>
              </a:ext>
            </a:extLst>
          </p:cNvPr>
          <p:cNvSpPr/>
          <p:nvPr/>
        </p:nvSpPr>
        <p:spPr>
          <a:xfrm>
            <a:off x="3305101" y="3711370"/>
            <a:ext cx="5346974" cy="338805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1594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74065" y="847340"/>
            <a:ext cx="8555635" cy="1825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6" marR="5080" indent="-457200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b="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二义</a:t>
            </a:r>
            <a:r>
              <a:rPr lang="zh-CN" altLang="en-US" sz="2800" b="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性</a:t>
            </a:r>
            <a:r>
              <a:rPr lang="zh-CN" altLang="en-US" sz="2800" b="0" spc="2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spc="114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sz="2800" spc="114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Ambiguity)：</a:t>
            </a:r>
            <a:r>
              <a:rPr lang="zh-CN" altLang="en-US" sz="2800" spc="114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给定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文法，若存在某个句子，有</a:t>
            </a: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多个最左</a:t>
            </a:r>
            <a:r>
              <a:rPr lang="en-US" altLang="zh-CN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右推导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，即可以生</a:t>
            </a:r>
            <a:r>
              <a:rPr lang="zh-CN" altLang="en-US" sz="2800" spc="-1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</a:t>
            </a:r>
            <a:r>
              <a:rPr lang="zh-CN" altLang="en-US" sz="2800" spc="-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</a:t>
            </a: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棵</a:t>
            </a:r>
            <a:r>
              <a:rPr lang="zh-CN" altLang="en-US" sz="2800" spc="-1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解析树</a:t>
            </a:r>
            <a:r>
              <a:rPr lang="zh-CN" altLang="en-US" sz="28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，则这个文</a:t>
            </a:r>
            <a:r>
              <a:rPr lang="zh-CN" altLang="en-US" sz="28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法</a:t>
            </a:r>
            <a:r>
              <a:rPr lang="zh-CN" altLang="en-US" sz="28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就是</a:t>
            </a:r>
            <a:r>
              <a:rPr lang="zh-CN" altLang="en-US" sz="28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sz="28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义的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4661ED1-C51A-3DE0-C2CD-6D8D0AD48E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C4C4823-CEE7-6827-39F4-B2E8D2AFF4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2268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二义性</a:t>
            </a:r>
            <a:r>
              <a:rPr spc="-120" dirty="0">
                <a:solidFill>
                  <a:schemeClr val="bg1"/>
                </a:solidFill>
              </a:rPr>
              <a:t> 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77B5788-745C-E71D-20A5-29B7037A7548}"/>
              </a:ext>
            </a:extLst>
          </p:cNvPr>
          <p:cNvGrpSpPr/>
          <p:nvPr/>
        </p:nvGrpSpPr>
        <p:grpSpPr>
          <a:xfrm>
            <a:off x="3657600" y="2996629"/>
            <a:ext cx="4800600" cy="1575371"/>
            <a:chOff x="3657600" y="2996629"/>
            <a:chExt cx="4800600" cy="157537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16C23A9-F384-3E8E-2053-AF9BB1F6E786}"/>
                </a:ext>
              </a:extLst>
            </p:cNvPr>
            <p:cNvSpPr/>
            <p:nvPr/>
          </p:nvSpPr>
          <p:spPr>
            <a:xfrm>
              <a:off x="3657600" y="2996629"/>
              <a:ext cx="4800600" cy="1575371"/>
            </a:xfrm>
            <a:custGeom>
              <a:avLst/>
              <a:gdLst>
                <a:gd name="connsiteX0" fmla="*/ 0 w 4800600"/>
                <a:gd name="connsiteY0" fmla="*/ 0 h 1575371"/>
                <a:gd name="connsiteX1" fmla="*/ 541782 w 4800600"/>
                <a:gd name="connsiteY1" fmla="*/ 0 h 1575371"/>
                <a:gd name="connsiteX2" fmla="*/ 1179576 w 4800600"/>
                <a:gd name="connsiteY2" fmla="*/ 0 h 1575371"/>
                <a:gd name="connsiteX3" fmla="*/ 1721358 w 4800600"/>
                <a:gd name="connsiteY3" fmla="*/ 0 h 1575371"/>
                <a:gd name="connsiteX4" fmla="*/ 2359152 w 4800600"/>
                <a:gd name="connsiteY4" fmla="*/ 0 h 1575371"/>
                <a:gd name="connsiteX5" fmla="*/ 2996946 w 4800600"/>
                <a:gd name="connsiteY5" fmla="*/ 0 h 1575371"/>
                <a:gd name="connsiteX6" fmla="*/ 3586734 w 4800600"/>
                <a:gd name="connsiteY6" fmla="*/ 0 h 1575371"/>
                <a:gd name="connsiteX7" fmla="*/ 4800600 w 4800600"/>
                <a:gd name="connsiteY7" fmla="*/ 0 h 1575371"/>
                <a:gd name="connsiteX8" fmla="*/ 4800600 w 4800600"/>
                <a:gd name="connsiteY8" fmla="*/ 509370 h 1575371"/>
                <a:gd name="connsiteX9" fmla="*/ 4800600 w 4800600"/>
                <a:gd name="connsiteY9" fmla="*/ 1018740 h 1575371"/>
                <a:gd name="connsiteX10" fmla="*/ 4800600 w 4800600"/>
                <a:gd name="connsiteY10" fmla="*/ 1575371 h 1575371"/>
                <a:gd name="connsiteX11" fmla="*/ 4114800 w 4800600"/>
                <a:gd name="connsiteY11" fmla="*/ 1575371 h 1575371"/>
                <a:gd name="connsiteX12" fmla="*/ 3573018 w 4800600"/>
                <a:gd name="connsiteY12" fmla="*/ 1575371 h 1575371"/>
                <a:gd name="connsiteX13" fmla="*/ 3031236 w 4800600"/>
                <a:gd name="connsiteY13" fmla="*/ 1575371 h 1575371"/>
                <a:gd name="connsiteX14" fmla="*/ 2297430 w 4800600"/>
                <a:gd name="connsiteY14" fmla="*/ 1575371 h 1575371"/>
                <a:gd name="connsiteX15" fmla="*/ 1563624 w 4800600"/>
                <a:gd name="connsiteY15" fmla="*/ 1575371 h 1575371"/>
                <a:gd name="connsiteX16" fmla="*/ 829818 w 4800600"/>
                <a:gd name="connsiteY16" fmla="*/ 1575371 h 1575371"/>
                <a:gd name="connsiteX17" fmla="*/ 0 w 4800600"/>
                <a:gd name="connsiteY17" fmla="*/ 1575371 h 1575371"/>
                <a:gd name="connsiteX18" fmla="*/ 0 w 4800600"/>
                <a:gd name="connsiteY18" fmla="*/ 1018740 h 1575371"/>
                <a:gd name="connsiteX19" fmla="*/ 0 w 4800600"/>
                <a:gd name="connsiteY19" fmla="*/ 509370 h 1575371"/>
                <a:gd name="connsiteX20" fmla="*/ 0 w 4800600"/>
                <a:gd name="connsiteY20" fmla="*/ 0 h 157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0600" h="1575371" fill="none" extrusionOk="0">
                  <a:moveTo>
                    <a:pt x="0" y="0"/>
                  </a:moveTo>
                  <a:cubicBezTo>
                    <a:pt x="112366" y="-26845"/>
                    <a:pt x="328468" y="-15010"/>
                    <a:pt x="541782" y="0"/>
                  </a:cubicBezTo>
                  <a:cubicBezTo>
                    <a:pt x="755096" y="15010"/>
                    <a:pt x="861475" y="6417"/>
                    <a:pt x="1179576" y="0"/>
                  </a:cubicBezTo>
                  <a:cubicBezTo>
                    <a:pt x="1497677" y="-6417"/>
                    <a:pt x="1531380" y="-4448"/>
                    <a:pt x="1721358" y="0"/>
                  </a:cubicBezTo>
                  <a:cubicBezTo>
                    <a:pt x="1911336" y="4448"/>
                    <a:pt x="2161478" y="10181"/>
                    <a:pt x="2359152" y="0"/>
                  </a:cubicBezTo>
                  <a:cubicBezTo>
                    <a:pt x="2556826" y="-10181"/>
                    <a:pt x="2771789" y="25205"/>
                    <a:pt x="2996946" y="0"/>
                  </a:cubicBezTo>
                  <a:cubicBezTo>
                    <a:pt x="3222103" y="-25205"/>
                    <a:pt x="3311071" y="3016"/>
                    <a:pt x="3586734" y="0"/>
                  </a:cubicBezTo>
                  <a:cubicBezTo>
                    <a:pt x="3862397" y="-3016"/>
                    <a:pt x="4195421" y="-10566"/>
                    <a:pt x="4800600" y="0"/>
                  </a:cubicBezTo>
                  <a:cubicBezTo>
                    <a:pt x="4775608" y="205672"/>
                    <a:pt x="4818268" y="257420"/>
                    <a:pt x="4800600" y="509370"/>
                  </a:cubicBezTo>
                  <a:cubicBezTo>
                    <a:pt x="4782933" y="761320"/>
                    <a:pt x="4790860" y="784106"/>
                    <a:pt x="4800600" y="1018740"/>
                  </a:cubicBezTo>
                  <a:cubicBezTo>
                    <a:pt x="4810341" y="1253374"/>
                    <a:pt x="4796796" y="1377164"/>
                    <a:pt x="4800600" y="1575371"/>
                  </a:cubicBezTo>
                  <a:cubicBezTo>
                    <a:pt x="4598341" y="1585344"/>
                    <a:pt x="4279178" y="1558450"/>
                    <a:pt x="4114800" y="1575371"/>
                  </a:cubicBezTo>
                  <a:cubicBezTo>
                    <a:pt x="3950422" y="1592292"/>
                    <a:pt x="3701319" y="1599262"/>
                    <a:pt x="3573018" y="1575371"/>
                  </a:cubicBezTo>
                  <a:cubicBezTo>
                    <a:pt x="3444717" y="1551480"/>
                    <a:pt x="3218799" y="1601759"/>
                    <a:pt x="3031236" y="1575371"/>
                  </a:cubicBezTo>
                  <a:cubicBezTo>
                    <a:pt x="2843673" y="1548983"/>
                    <a:pt x="2648454" y="1538796"/>
                    <a:pt x="2297430" y="1575371"/>
                  </a:cubicBezTo>
                  <a:cubicBezTo>
                    <a:pt x="1946406" y="1611946"/>
                    <a:pt x="1927127" y="1562610"/>
                    <a:pt x="1563624" y="1575371"/>
                  </a:cubicBezTo>
                  <a:cubicBezTo>
                    <a:pt x="1200121" y="1588132"/>
                    <a:pt x="1095968" y="1586281"/>
                    <a:pt x="829818" y="1575371"/>
                  </a:cubicBezTo>
                  <a:cubicBezTo>
                    <a:pt x="563668" y="1564461"/>
                    <a:pt x="299982" y="1597829"/>
                    <a:pt x="0" y="1575371"/>
                  </a:cubicBezTo>
                  <a:cubicBezTo>
                    <a:pt x="24664" y="1338304"/>
                    <a:pt x="-11315" y="1293024"/>
                    <a:pt x="0" y="1018740"/>
                  </a:cubicBezTo>
                  <a:cubicBezTo>
                    <a:pt x="11315" y="744456"/>
                    <a:pt x="17445" y="615172"/>
                    <a:pt x="0" y="509370"/>
                  </a:cubicBezTo>
                  <a:cubicBezTo>
                    <a:pt x="-17445" y="403568"/>
                    <a:pt x="11846" y="253328"/>
                    <a:pt x="0" y="0"/>
                  </a:cubicBezTo>
                  <a:close/>
                </a:path>
                <a:path w="4800600" h="1575371" stroke="0" extrusionOk="0">
                  <a:moveTo>
                    <a:pt x="0" y="0"/>
                  </a:moveTo>
                  <a:cubicBezTo>
                    <a:pt x="214236" y="-14646"/>
                    <a:pt x="476510" y="13094"/>
                    <a:pt x="637794" y="0"/>
                  </a:cubicBezTo>
                  <a:cubicBezTo>
                    <a:pt x="799078" y="-13094"/>
                    <a:pt x="958454" y="-29018"/>
                    <a:pt x="1275588" y="0"/>
                  </a:cubicBezTo>
                  <a:cubicBezTo>
                    <a:pt x="1592722" y="29018"/>
                    <a:pt x="1758488" y="18510"/>
                    <a:pt x="1961388" y="0"/>
                  </a:cubicBezTo>
                  <a:cubicBezTo>
                    <a:pt x="2164288" y="-18510"/>
                    <a:pt x="2372229" y="-26630"/>
                    <a:pt x="2695194" y="0"/>
                  </a:cubicBezTo>
                  <a:cubicBezTo>
                    <a:pt x="3018159" y="26630"/>
                    <a:pt x="3011607" y="5714"/>
                    <a:pt x="3236976" y="0"/>
                  </a:cubicBezTo>
                  <a:cubicBezTo>
                    <a:pt x="3462345" y="-5714"/>
                    <a:pt x="3778202" y="-21951"/>
                    <a:pt x="3922776" y="0"/>
                  </a:cubicBezTo>
                  <a:cubicBezTo>
                    <a:pt x="4067350" y="21951"/>
                    <a:pt x="4556915" y="-23915"/>
                    <a:pt x="4800600" y="0"/>
                  </a:cubicBezTo>
                  <a:cubicBezTo>
                    <a:pt x="4822896" y="122514"/>
                    <a:pt x="4824846" y="359711"/>
                    <a:pt x="4800600" y="525124"/>
                  </a:cubicBezTo>
                  <a:cubicBezTo>
                    <a:pt x="4776354" y="690537"/>
                    <a:pt x="4795844" y="826712"/>
                    <a:pt x="4800600" y="1018740"/>
                  </a:cubicBezTo>
                  <a:cubicBezTo>
                    <a:pt x="4805356" y="1210768"/>
                    <a:pt x="4801404" y="1313646"/>
                    <a:pt x="4800600" y="1575371"/>
                  </a:cubicBezTo>
                  <a:cubicBezTo>
                    <a:pt x="4603779" y="1605844"/>
                    <a:pt x="4387305" y="1602877"/>
                    <a:pt x="4114800" y="1575371"/>
                  </a:cubicBezTo>
                  <a:cubicBezTo>
                    <a:pt x="3842295" y="1547865"/>
                    <a:pt x="3526881" y="1574586"/>
                    <a:pt x="3332988" y="1575371"/>
                  </a:cubicBezTo>
                  <a:cubicBezTo>
                    <a:pt x="3139095" y="1576156"/>
                    <a:pt x="2921668" y="1588956"/>
                    <a:pt x="2743200" y="1575371"/>
                  </a:cubicBezTo>
                  <a:cubicBezTo>
                    <a:pt x="2564732" y="1561786"/>
                    <a:pt x="2157119" y="1561008"/>
                    <a:pt x="2009394" y="1575371"/>
                  </a:cubicBezTo>
                  <a:cubicBezTo>
                    <a:pt x="1861669" y="1589734"/>
                    <a:pt x="1415890" y="1562797"/>
                    <a:pt x="1227582" y="1575371"/>
                  </a:cubicBezTo>
                  <a:cubicBezTo>
                    <a:pt x="1039274" y="1587945"/>
                    <a:pt x="561045" y="1574095"/>
                    <a:pt x="0" y="1575371"/>
                  </a:cubicBezTo>
                  <a:cubicBezTo>
                    <a:pt x="-22529" y="1414759"/>
                    <a:pt x="6851" y="1198166"/>
                    <a:pt x="0" y="1081755"/>
                  </a:cubicBezTo>
                  <a:cubicBezTo>
                    <a:pt x="-6851" y="965344"/>
                    <a:pt x="14638" y="833907"/>
                    <a:pt x="0" y="588139"/>
                  </a:cubicBezTo>
                  <a:cubicBezTo>
                    <a:pt x="-14638" y="342371"/>
                    <a:pt x="-21233" y="20686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23970815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34098A-C7FB-3A6A-64F6-66EC6C4A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8597" y="3133316"/>
              <a:ext cx="4529956" cy="132217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385F30C-4831-C949-141A-3653F8881DF5}"/>
              </a:ext>
            </a:extLst>
          </p:cNvPr>
          <p:cNvSpPr txBox="1"/>
          <p:nvPr/>
        </p:nvSpPr>
        <p:spPr>
          <a:xfrm>
            <a:off x="6681849" y="2304247"/>
            <a:ext cx="1569522" cy="3664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spc="-1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都是最左推导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F75F7D-2267-B623-10C5-7EB4E374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49" y="2340804"/>
            <a:ext cx="4207602" cy="340552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8177092-D505-CDC2-9625-2CDC0F68BDE3}"/>
              </a:ext>
            </a:extLst>
          </p:cNvPr>
          <p:cNvCxnSpPr>
            <a:cxnSpLocks/>
          </p:cNvCxnSpPr>
          <p:nvPr/>
        </p:nvCxnSpPr>
        <p:spPr>
          <a:xfrm flipV="1">
            <a:off x="4452257" y="2667000"/>
            <a:ext cx="2558143" cy="48985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DDCFE62-DD2D-1148-A7C1-E8038BA3DD2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803571" y="2670701"/>
            <a:ext cx="663039" cy="453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37D8CB46-A1F0-CE93-A5AE-575B891D0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656062"/>
            <a:ext cx="5648673" cy="2109626"/>
          </a:xfrm>
          <a:custGeom>
            <a:avLst/>
            <a:gdLst>
              <a:gd name="connsiteX0" fmla="*/ 0 w 5648673"/>
              <a:gd name="connsiteY0" fmla="*/ 0 h 2109626"/>
              <a:gd name="connsiteX1" fmla="*/ 740604 w 5648673"/>
              <a:gd name="connsiteY1" fmla="*/ 0 h 2109626"/>
              <a:gd name="connsiteX2" fmla="*/ 1424721 w 5648673"/>
              <a:gd name="connsiteY2" fmla="*/ 0 h 2109626"/>
              <a:gd name="connsiteX3" fmla="*/ 2165325 w 5648673"/>
              <a:gd name="connsiteY3" fmla="*/ 0 h 2109626"/>
              <a:gd name="connsiteX4" fmla="*/ 2623495 w 5648673"/>
              <a:gd name="connsiteY4" fmla="*/ 0 h 2109626"/>
              <a:gd name="connsiteX5" fmla="*/ 3364099 w 5648673"/>
              <a:gd name="connsiteY5" fmla="*/ 0 h 2109626"/>
              <a:gd name="connsiteX6" fmla="*/ 3991729 w 5648673"/>
              <a:gd name="connsiteY6" fmla="*/ 0 h 2109626"/>
              <a:gd name="connsiteX7" fmla="*/ 4506386 w 5648673"/>
              <a:gd name="connsiteY7" fmla="*/ 0 h 2109626"/>
              <a:gd name="connsiteX8" fmla="*/ 5021043 w 5648673"/>
              <a:gd name="connsiteY8" fmla="*/ 0 h 2109626"/>
              <a:gd name="connsiteX9" fmla="*/ 5648673 w 5648673"/>
              <a:gd name="connsiteY9" fmla="*/ 0 h 2109626"/>
              <a:gd name="connsiteX10" fmla="*/ 5648673 w 5648673"/>
              <a:gd name="connsiteY10" fmla="*/ 527407 h 2109626"/>
              <a:gd name="connsiteX11" fmla="*/ 5648673 w 5648673"/>
              <a:gd name="connsiteY11" fmla="*/ 1054813 h 2109626"/>
              <a:gd name="connsiteX12" fmla="*/ 5648673 w 5648673"/>
              <a:gd name="connsiteY12" fmla="*/ 1582220 h 2109626"/>
              <a:gd name="connsiteX13" fmla="*/ 5648673 w 5648673"/>
              <a:gd name="connsiteY13" fmla="*/ 2109626 h 2109626"/>
              <a:gd name="connsiteX14" fmla="*/ 5134016 w 5648673"/>
              <a:gd name="connsiteY14" fmla="*/ 2109626 h 2109626"/>
              <a:gd name="connsiteX15" fmla="*/ 4449899 w 5648673"/>
              <a:gd name="connsiteY15" fmla="*/ 2109626 h 2109626"/>
              <a:gd name="connsiteX16" fmla="*/ 3765782 w 5648673"/>
              <a:gd name="connsiteY16" fmla="*/ 2109626 h 2109626"/>
              <a:gd name="connsiteX17" fmla="*/ 3307612 w 5648673"/>
              <a:gd name="connsiteY17" fmla="*/ 2109626 h 2109626"/>
              <a:gd name="connsiteX18" fmla="*/ 2567008 w 5648673"/>
              <a:gd name="connsiteY18" fmla="*/ 2109626 h 2109626"/>
              <a:gd name="connsiteX19" fmla="*/ 1995864 w 5648673"/>
              <a:gd name="connsiteY19" fmla="*/ 2109626 h 2109626"/>
              <a:gd name="connsiteX20" fmla="*/ 1368234 w 5648673"/>
              <a:gd name="connsiteY20" fmla="*/ 2109626 h 2109626"/>
              <a:gd name="connsiteX21" fmla="*/ 684117 w 5648673"/>
              <a:gd name="connsiteY21" fmla="*/ 2109626 h 2109626"/>
              <a:gd name="connsiteX22" fmla="*/ 0 w 5648673"/>
              <a:gd name="connsiteY22" fmla="*/ 2109626 h 2109626"/>
              <a:gd name="connsiteX23" fmla="*/ 0 w 5648673"/>
              <a:gd name="connsiteY23" fmla="*/ 1582220 h 2109626"/>
              <a:gd name="connsiteX24" fmla="*/ 0 w 5648673"/>
              <a:gd name="connsiteY24" fmla="*/ 1012620 h 2109626"/>
              <a:gd name="connsiteX25" fmla="*/ 0 w 5648673"/>
              <a:gd name="connsiteY25" fmla="*/ 527407 h 2109626"/>
              <a:gd name="connsiteX26" fmla="*/ 0 w 5648673"/>
              <a:gd name="connsiteY26" fmla="*/ 0 h 210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48673" h="2109626" fill="none" extrusionOk="0">
                <a:moveTo>
                  <a:pt x="0" y="0"/>
                </a:moveTo>
                <a:cubicBezTo>
                  <a:pt x="243699" y="4599"/>
                  <a:pt x="522902" y="-603"/>
                  <a:pt x="740604" y="0"/>
                </a:cubicBezTo>
                <a:cubicBezTo>
                  <a:pt x="958306" y="603"/>
                  <a:pt x="1229429" y="-11250"/>
                  <a:pt x="1424721" y="0"/>
                </a:cubicBezTo>
                <a:cubicBezTo>
                  <a:pt x="1620013" y="11250"/>
                  <a:pt x="1980678" y="-25816"/>
                  <a:pt x="2165325" y="0"/>
                </a:cubicBezTo>
                <a:cubicBezTo>
                  <a:pt x="2349972" y="25816"/>
                  <a:pt x="2467321" y="12180"/>
                  <a:pt x="2623495" y="0"/>
                </a:cubicBezTo>
                <a:cubicBezTo>
                  <a:pt x="2779669" y="-12180"/>
                  <a:pt x="3075054" y="-847"/>
                  <a:pt x="3364099" y="0"/>
                </a:cubicBezTo>
                <a:cubicBezTo>
                  <a:pt x="3653144" y="847"/>
                  <a:pt x="3698727" y="6095"/>
                  <a:pt x="3991729" y="0"/>
                </a:cubicBezTo>
                <a:cubicBezTo>
                  <a:pt x="4284731" y="-6095"/>
                  <a:pt x="4254406" y="7148"/>
                  <a:pt x="4506386" y="0"/>
                </a:cubicBezTo>
                <a:cubicBezTo>
                  <a:pt x="4758366" y="-7148"/>
                  <a:pt x="4803861" y="-10004"/>
                  <a:pt x="5021043" y="0"/>
                </a:cubicBezTo>
                <a:cubicBezTo>
                  <a:pt x="5238225" y="10004"/>
                  <a:pt x="5420444" y="-20643"/>
                  <a:pt x="5648673" y="0"/>
                </a:cubicBezTo>
                <a:cubicBezTo>
                  <a:pt x="5645809" y="230646"/>
                  <a:pt x="5625132" y="355184"/>
                  <a:pt x="5648673" y="527407"/>
                </a:cubicBezTo>
                <a:cubicBezTo>
                  <a:pt x="5672214" y="699630"/>
                  <a:pt x="5622866" y="844085"/>
                  <a:pt x="5648673" y="1054813"/>
                </a:cubicBezTo>
                <a:cubicBezTo>
                  <a:pt x="5674480" y="1265541"/>
                  <a:pt x="5623951" y="1359163"/>
                  <a:pt x="5648673" y="1582220"/>
                </a:cubicBezTo>
                <a:cubicBezTo>
                  <a:pt x="5673395" y="1805277"/>
                  <a:pt x="5672233" y="1855618"/>
                  <a:pt x="5648673" y="2109626"/>
                </a:cubicBezTo>
                <a:cubicBezTo>
                  <a:pt x="5483486" y="2123761"/>
                  <a:pt x="5317406" y="2116849"/>
                  <a:pt x="5134016" y="2109626"/>
                </a:cubicBezTo>
                <a:cubicBezTo>
                  <a:pt x="4950626" y="2102403"/>
                  <a:pt x="4679409" y="2097673"/>
                  <a:pt x="4449899" y="2109626"/>
                </a:cubicBezTo>
                <a:cubicBezTo>
                  <a:pt x="4220389" y="2121579"/>
                  <a:pt x="4101897" y="2142028"/>
                  <a:pt x="3765782" y="2109626"/>
                </a:cubicBezTo>
                <a:cubicBezTo>
                  <a:pt x="3429667" y="2077224"/>
                  <a:pt x="3507681" y="2108050"/>
                  <a:pt x="3307612" y="2109626"/>
                </a:cubicBezTo>
                <a:cubicBezTo>
                  <a:pt x="3107543" y="2111203"/>
                  <a:pt x="2787462" y="2128052"/>
                  <a:pt x="2567008" y="2109626"/>
                </a:cubicBezTo>
                <a:cubicBezTo>
                  <a:pt x="2346554" y="2091200"/>
                  <a:pt x="2248821" y="2115665"/>
                  <a:pt x="1995864" y="2109626"/>
                </a:cubicBezTo>
                <a:cubicBezTo>
                  <a:pt x="1742907" y="2103587"/>
                  <a:pt x="1652738" y="2105116"/>
                  <a:pt x="1368234" y="2109626"/>
                </a:cubicBezTo>
                <a:cubicBezTo>
                  <a:pt x="1083730" y="2114137"/>
                  <a:pt x="975536" y="2097652"/>
                  <a:pt x="684117" y="2109626"/>
                </a:cubicBezTo>
                <a:cubicBezTo>
                  <a:pt x="392698" y="2121600"/>
                  <a:pt x="293928" y="2077719"/>
                  <a:pt x="0" y="2109626"/>
                </a:cubicBezTo>
                <a:cubicBezTo>
                  <a:pt x="3976" y="1948585"/>
                  <a:pt x="-2030" y="1725475"/>
                  <a:pt x="0" y="1582220"/>
                </a:cubicBezTo>
                <a:cubicBezTo>
                  <a:pt x="2030" y="1438965"/>
                  <a:pt x="-13699" y="1222146"/>
                  <a:pt x="0" y="1012620"/>
                </a:cubicBezTo>
                <a:cubicBezTo>
                  <a:pt x="13699" y="803094"/>
                  <a:pt x="-22848" y="657385"/>
                  <a:pt x="0" y="527407"/>
                </a:cubicBezTo>
                <a:cubicBezTo>
                  <a:pt x="22848" y="397429"/>
                  <a:pt x="13544" y="109381"/>
                  <a:pt x="0" y="0"/>
                </a:cubicBezTo>
                <a:close/>
              </a:path>
              <a:path w="5648673" h="2109626" stroke="0" extrusionOk="0">
                <a:moveTo>
                  <a:pt x="0" y="0"/>
                </a:moveTo>
                <a:cubicBezTo>
                  <a:pt x="140664" y="-19221"/>
                  <a:pt x="408873" y="12479"/>
                  <a:pt x="684117" y="0"/>
                </a:cubicBezTo>
                <a:cubicBezTo>
                  <a:pt x="959361" y="-12479"/>
                  <a:pt x="1017676" y="9519"/>
                  <a:pt x="1198774" y="0"/>
                </a:cubicBezTo>
                <a:cubicBezTo>
                  <a:pt x="1379872" y="-9519"/>
                  <a:pt x="1461665" y="17023"/>
                  <a:pt x="1656944" y="0"/>
                </a:cubicBezTo>
                <a:cubicBezTo>
                  <a:pt x="1852223" y="-17023"/>
                  <a:pt x="1980256" y="-17104"/>
                  <a:pt x="2228088" y="0"/>
                </a:cubicBezTo>
                <a:cubicBezTo>
                  <a:pt x="2475920" y="17104"/>
                  <a:pt x="2459238" y="-3789"/>
                  <a:pt x="2686258" y="0"/>
                </a:cubicBezTo>
                <a:cubicBezTo>
                  <a:pt x="2913278" y="3789"/>
                  <a:pt x="3064791" y="-13147"/>
                  <a:pt x="3257401" y="0"/>
                </a:cubicBezTo>
                <a:cubicBezTo>
                  <a:pt x="3450011" y="13147"/>
                  <a:pt x="3749663" y="-16547"/>
                  <a:pt x="3998005" y="0"/>
                </a:cubicBezTo>
                <a:cubicBezTo>
                  <a:pt x="4246347" y="16547"/>
                  <a:pt x="4481104" y="29562"/>
                  <a:pt x="4625636" y="0"/>
                </a:cubicBezTo>
                <a:cubicBezTo>
                  <a:pt x="4770168" y="-29562"/>
                  <a:pt x="4979606" y="19443"/>
                  <a:pt x="5083806" y="0"/>
                </a:cubicBezTo>
                <a:cubicBezTo>
                  <a:pt x="5188006" y="-19443"/>
                  <a:pt x="5493936" y="7858"/>
                  <a:pt x="5648673" y="0"/>
                </a:cubicBezTo>
                <a:cubicBezTo>
                  <a:pt x="5661482" y="214160"/>
                  <a:pt x="5640573" y="391509"/>
                  <a:pt x="5648673" y="569599"/>
                </a:cubicBezTo>
                <a:cubicBezTo>
                  <a:pt x="5656773" y="747689"/>
                  <a:pt x="5669291" y="860904"/>
                  <a:pt x="5648673" y="1075909"/>
                </a:cubicBezTo>
                <a:cubicBezTo>
                  <a:pt x="5628056" y="1290914"/>
                  <a:pt x="5672651" y="1471730"/>
                  <a:pt x="5648673" y="1603316"/>
                </a:cubicBezTo>
                <a:cubicBezTo>
                  <a:pt x="5624695" y="1734902"/>
                  <a:pt x="5632711" y="1948990"/>
                  <a:pt x="5648673" y="2109626"/>
                </a:cubicBezTo>
                <a:cubicBezTo>
                  <a:pt x="5442313" y="2103831"/>
                  <a:pt x="5396878" y="2098312"/>
                  <a:pt x="5190503" y="2109626"/>
                </a:cubicBezTo>
                <a:cubicBezTo>
                  <a:pt x="4984128" y="2120941"/>
                  <a:pt x="4741864" y="2143109"/>
                  <a:pt x="4506386" y="2109626"/>
                </a:cubicBezTo>
                <a:cubicBezTo>
                  <a:pt x="4270908" y="2076143"/>
                  <a:pt x="4185673" y="2128552"/>
                  <a:pt x="3935242" y="2109626"/>
                </a:cubicBezTo>
                <a:cubicBezTo>
                  <a:pt x="3684811" y="2090700"/>
                  <a:pt x="3590104" y="2116932"/>
                  <a:pt x="3477072" y="2109626"/>
                </a:cubicBezTo>
                <a:cubicBezTo>
                  <a:pt x="3364040" y="2102321"/>
                  <a:pt x="3095298" y="2110627"/>
                  <a:pt x="2736468" y="2109626"/>
                </a:cubicBezTo>
                <a:cubicBezTo>
                  <a:pt x="2377638" y="2108625"/>
                  <a:pt x="2400670" y="2105100"/>
                  <a:pt x="2221811" y="2109626"/>
                </a:cubicBezTo>
                <a:cubicBezTo>
                  <a:pt x="2042952" y="2114152"/>
                  <a:pt x="1929543" y="2132652"/>
                  <a:pt x="1707155" y="2109626"/>
                </a:cubicBezTo>
                <a:cubicBezTo>
                  <a:pt x="1484767" y="2086600"/>
                  <a:pt x="1360860" y="2109206"/>
                  <a:pt x="1079524" y="2109626"/>
                </a:cubicBezTo>
                <a:cubicBezTo>
                  <a:pt x="798188" y="2110046"/>
                  <a:pt x="260317" y="2130932"/>
                  <a:pt x="0" y="2109626"/>
                </a:cubicBezTo>
                <a:cubicBezTo>
                  <a:pt x="14887" y="1947519"/>
                  <a:pt x="-3309" y="1779334"/>
                  <a:pt x="0" y="1624412"/>
                </a:cubicBezTo>
                <a:cubicBezTo>
                  <a:pt x="3309" y="1469490"/>
                  <a:pt x="23216" y="1326912"/>
                  <a:pt x="0" y="1118102"/>
                </a:cubicBezTo>
                <a:cubicBezTo>
                  <a:pt x="-23216" y="909292"/>
                  <a:pt x="26043" y="702354"/>
                  <a:pt x="0" y="569599"/>
                </a:cubicBezTo>
                <a:cubicBezTo>
                  <a:pt x="-26043" y="436844"/>
                  <a:pt x="-7332" y="1252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6754757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2347E30-3FA1-D2AA-17DA-D0D91CD5EE9B}"/>
              </a:ext>
            </a:extLst>
          </p:cNvPr>
          <p:cNvGrpSpPr/>
          <p:nvPr/>
        </p:nvGrpSpPr>
        <p:grpSpPr>
          <a:xfrm>
            <a:off x="1597905" y="3402176"/>
            <a:ext cx="1328079" cy="369332"/>
            <a:chOff x="3176334" y="2520433"/>
            <a:chExt cx="1328079" cy="36933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79329C7-9B29-CDA9-4B5C-9274A8F20920}"/>
                </a:ext>
              </a:extLst>
            </p:cNvPr>
            <p:cNvSpPr/>
            <p:nvPr/>
          </p:nvSpPr>
          <p:spPr>
            <a:xfrm>
              <a:off x="3176334" y="2561795"/>
              <a:ext cx="1328079" cy="31491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5557E86D-8306-36FF-86A5-D627DC052797}"/>
                    </a:ext>
                  </a:extLst>
                </p:cNvPr>
                <p:cNvSpPr txBox="1"/>
                <p:nvPr/>
              </p:nvSpPr>
              <p:spPr>
                <a:xfrm>
                  <a:off x="3208565" y="2520433"/>
                  <a:ext cx="12328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8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id</a:t>
                  </a:r>
                  <a:r>
                    <a:rPr lang="zh-CN" altLang="en-US" sz="18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8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 </a:t>
                  </a:r>
                  <a:r>
                    <a:rPr lang="en-US" altLang="zh-CN" sz="18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id</a:t>
                  </a:r>
                  <a:r>
                    <a:rPr lang="zh-CN" altLang="en-US" sz="18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∗</m:t>
                      </m:r>
                    </m:oMath>
                  </a14:m>
                  <a:r>
                    <a:rPr lang="zh-CN" altLang="en-US" sz="1800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8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id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5557E86D-8306-36FF-86A5-D627DC052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565" y="2520433"/>
                  <a:ext cx="123280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941" t="-9836" r="-3941" b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2268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二义性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914400"/>
            <a:ext cx="8064500" cy="425437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通常要求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程序设计语言的文法</a:t>
            </a:r>
            <a:r>
              <a:rPr sz="2800" spc="-2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是</a:t>
            </a:r>
            <a:r>
              <a:rPr sz="2800" spc="-5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无二义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性</a:t>
            </a: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spc="16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否则就会导致一个程序有多种</a:t>
            </a:r>
            <a:r>
              <a:rPr sz="2400" spc="5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“</a:t>
            </a:r>
            <a:r>
              <a:rPr sz="2400" spc="16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正确</a:t>
            </a:r>
            <a:r>
              <a:rPr sz="2400" spc="5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”</a:t>
            </a:r>
            <a:r>
              <a:rPr sz="2400" spc="160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的解释</a:t>
            </a:r>
            <a:endParaRPr lang="en-US" sz="2400" spc="16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endParaRPr lang="en-US" sz="2800" spc="-5" dirty="0">
              <a:solidFill>
                <a:srgbClr val="BEBEB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即使文法看似允许</a:t>
            </a:r>
            <a:r>
              <a:rPr sz="2800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二义性</a:t>
            </a:r>
            <a:r>
              <a:rPr 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以方便文法或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法分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析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器的设计</a:t>
            </a: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)</a:t>
            </a: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，</a:t>
            </a:r>
            <a:r>
              <a:rPr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仍</a:t>
            </a:r>
            <a:r>
              <a:rPr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需要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在文法之外加以说明，</a:t>
            </a:r>
            <a:r>
              <a:rPr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来剔除不要的语法分析树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总之，在实际进行语法分析之前，必须保证文法消除了二义性，使得最后的语法分析树只有一棵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3953F-134E-F263-217E-02F170C67A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22</a:t>
            </a:fld>
            <a:endParaRPr lang="en-US" alt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50800"/>
            <a:ext cx="50885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</a:t>
            </a:r>
            <a:r>
              <a:rPr spc="-5" dirty="0" err="1">
                <a:solidFill>
                  <a:schemeClr val="bg1"/>
                </a:solidFill>
              </a:rPr>
              <a:t>二义性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/>
              <p:cNvSpPr txBox="1"/>
              <p:nvPr/>
            </p:nvSpPr>
            <p:spPr>
              <a:xfrm>
                <a:off x="474065" y="822247"/>
                <a:ext cx="8064500" cy="5818901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marR="130175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二义性检测</a:t>
                </a: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证明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给定文法不具二义性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很复杂</a:t>
                </a: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不存在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判定文法是否具有二义性的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通用算法</a:t>
                </a: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然而，对于大部分实际的文法，检测和证明其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具有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二义性并不太难</a:t>
                </a:r>
              </a:p>
              <a:p>
                <a:pPr marL="1383666" marR="130175" lvl="2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比如，含有形如</a:t>
                </a:r>
                <a:r>
                  <a:rPr lang="zh-CN" altLang="en-US" sz="2000" dirty="0">
                    <a:highlight>
                      <a:srgbClr val="FFFF00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产生式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𝑁</m:t>
                    </m:r>
                    <m:r>
                      <a:rPr lang="en-US" altLang="zh-CN" sz="2000" i="1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𝑁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𝑁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的文法具有二义性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1840866" marR="130175" lvl="3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-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文法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：</m:t>
                    </m:r>
                    <m:r>
                      <a:rPr lang="zh-CN" alt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𝐸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𝐸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𝐸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 |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𝟔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     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句子：</a:t>
                </a:r>
                <a:r>
                  <a:rPr lang="en-US" altLang="zh-CN" sz="2000" b="1" dirty="0">
                    <a:ea typeface="微软雅黑" panose="020B0503020204020204" pitchFamily="34" charset="-122"/>
                    <a:cs typeface="UKIJ CJK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𝟔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-</a:t>
                </a:r>
                <a:r>
                  <a:rPr lang="en-US" altLang="zh-CN" sz="2000" b="1" dirty="0">
                    <a:ea typeface="微软雅黑" panose="020B0503020204020204" pitchFamily="34" charset="-122"/>
                    <a:cs typeface="UKIJ CJK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𝟔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-</a:t>
                </a:r>
                <a:r>
                  <a:rPr lang="en-US" altLang="zh-CN" sz="2000" b="1" dirty="0">
                    <a:ea typeface="微软雅黑" panose="020B0503020204020204" pitchFamily="34" charset="-122"/>
                    <a:cs typeface="UKIJ CJK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UKIJ CJK"/>
                      </a:rPr>
                      <m:t>𝟔</m:t>
                    </m:r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469266" indent="-45720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二义性主要有两个来源：</a:t>
                </a:r>
              </a:p>
              <a:p>
                <a:pPr marL="926466" lvl="1" indent="-45720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算术表达式（算符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结合性二义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，算符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优先级二义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26466" lvl="1" indent="-45720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悬空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else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dangling else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else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与哪个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then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匹配二义）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26466" lvl="1" indent="-45720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469266" indent="-45720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消除二义性有两种常用方法：</a:t>
                </a:r>
              </a:p>
              <a:p>
                <a:pPr marL="926466" lvl="1" indent="-45720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改写原文法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(rewriting)</a:t>
                </a:r>
              </a:p>
              <a:p>
                <a:pPr marL="926466" lvl="1" indent="-45720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引入消除二义性的规则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(disambiguating rule)</a:t>
                </a:r>
              </a:p>
            </p:txBody>
          </p:sp>
        </mc:Choice>
        <mc:Fallback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5" y="822247"/>
                <a:ext cx="8064500" cy="5818901"/>
              </a:xfrm>
              <a:prstGeom prst="rect">
                <a:avLst/>
              </a:prstGeom>
              <a:blipFill>
                <a:blip r:embed="rId3"/>
                <a:stretch>
                  <a:fillRect l="-1663" t="-210" b="-1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3953F-134E-F263-217E-02F170C67A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7412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50800"/>
            <a:ext cx="50885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</a:t>
            </a:r>
            <a:r>
              <a:rPr spc="-5" dirty="0" err="1">
                <a:solidFill>
                  <a:schemeClr val="bg1"/>
                </a:solidFill>
              </a:rPr>
              <a:t>二义性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914400"/>
            <a:ext cx="8064500" cy="106631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改写原文法</a:t>
            </a: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左结合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3953F-134E-F263-217E-02F170C67A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24</a:t>
            </a:fld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928D28E-B887-A621-1C39-14C865EA2F6B}"/>
              </a:ext>
            </a:extLst>
          </p:cNvPr>
          <p:cNvGrpSpPr/>
          <p:nvPr/>
        </p:nvGrpSpPr>
        <p:grpSpPr>
          <a:xfrm>
            <a:off x="1905000" y="2099199"/>
            <a:ext cx="6140940" cy="418549"/>
            <a:chOff x="1905000" y="2099199"/>
            <a:chExt cx="6140940" cy="41854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BE59F9A-7243-36C9-53BC-EF81852B4641}"/>
                </a:ext>
              </a:extLst>
            </p:cNvPr>
            <p:cNvGrpSpPr/>
            <p:nvPr/>
          </p:nvGrpSpPr>
          <p:grpSpPr>
            <a:xfrm>
              <a:off x="1905000" y="2099199"/>
              <a:ext cx="2667000" cy="418549"/>
              <a:chOff x="1905000" y="1562169"/>
              <a:chExt cx="2667000" cy="418549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EA50F1A-64A5-AEDE-06E6-5EFEDB7FC79E}"/>
                  </a:ext>
                </a:extLst>
              </p:cNvPr>
              <p:cNvSpPr/>
              <p:nvPr/>
            </p:nvSpPr>
            <p:spPr>
              <a:xfrm>
                <a:off x="1905000" y="1562169"/>
                <a:ext cx="2667000" cy="4185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2A02FBFA-6AD8-F3C5-0C2A-B508526F67CA}"/>
                      </a:ext>
                    </a:extLst>
                  </p:cNvPr>
                  <p:cNvSpPr txBox="1"/>
                  <p:nvPr/>
                </p:nvSpPr>
                <p:spPr>
                  <a:xfrm>
                    <a:off x="1905000" y="1586777"/>
                    <a:ext cx="266700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→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𝐸𝑥𝑝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−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𝐸𝑥𝑝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 | 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a14:m>
                    <a:r>
                      <a: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UKIJ CJK"/>
                      </a:rPr>
                      <a:t> </a:t>
                    </a:r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2A02FBFA-6AD8-F3C5-0C2A-B508526F67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5000" y="1586777"/>
                    <a:ext cx="266700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6047F1D-B99B-CCBF-3099-FA7184430BA9}"/>
                </a:ext>
              </a:extLst>
            </p:cNvPr>
            <p:cNvGrpSpPr/>
            <p:nvPr/>
          </p:nvGrpSpPr>
          <p:grpSpPr>
            <a:xfrm>
              <a:off x="5747134" y="2099199"/>
              <a:ext cx="2298806" cy="372703"/>
              <a:chOff x="1892194" y="2030230"/>
              <a:chExt cx="2298806" cy="372703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92E69FB-53B1-BC88-2BF9-F409262C933D}"/>
                  </a:ext>
                </a:extLst>
              </p:cNvPr>
              <p:cNvSpPr/>
              <p:nvPr/>
            </p:nvSpPr>
            <p:spPr>
              <a:xfrm>
                <a:off x="1892194" y="2030230"/>
                <a:ext cx="2222606" cy="37270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FE69661E-0D82-C1E0-AD00-6FE1E311C1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92194" y="2030230"/>
                    <a:ext cx="229880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𝒏𝒖𝒎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−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𝒏𝒖𝒎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−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𝒏𝒖𝒎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FE69661E-0D82-C1E0-AD00-6FE1E311C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2194" y="2030230"/>
                    <a:ext cx="229880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6723D86-F8C3-084C-A480-A0DFD0E8F0FA}"/>
              </a:ext>
            </a:extLst>
          </p:cNvPr>
          <p:cNvGrpSpPr/>
          <p:nvPr/>
        </p:nvGrpSpPr>
        <p:grpSpPr>
          <a:xfrm>
            <a:off x="1849483" y="3712759"/>
            <a:ext cx="2685248" cy="750382"/>
            <a:chOff x="1892195" y="3637962"/>
            <a:chExt cx="2685248" cy="75038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B880DD9-90F7-624F-0D77-C37B725058A0}"/>
                </a:ext>
              </a:extLst>
            </p:cNvPr>
            <p:cNvSpPr/>
            <p:nvPr/>
          </p:nvSpPr>
          <p:spPr>
            <a:xfrm>
              <a:off x="1910443" y="3656066"/>
              <a:ext cx="2667000" cy="732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931C8DB-B195-0177-E33D-B92B712549B4}"/>
                    </a:ext>
                  </a:extLst>
                </p:cNvPr>
                <p:cNvSpPr txBox="1"/>
                <p:nvPr/>
              </p:nvSpPr>
              <p:spPr>
                <a:xfrm>
                  <a:off x="1904999" y="3637962"/>
                  <a:ext cx="26670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𝐸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𝑥𝑝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→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𝐸𝑥𝑝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−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𝐸𝑥𝑝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′ |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𝐸𝑥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zh-CN" sz="1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UKIJ CJK"/>
                    </a:rPr>
                    <a:t> 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931C8DB-B195-0177-E33D-B92B71254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4999" y="3637962"/>
                  <a:ext cx="266700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594DDA8-442B-490B-EA7A-30F062B910FA}"/>
                    </a:ext>
                  </a:extLst>
                </p:cNvPr>
                <p:cNvSpPr txBox="1"/>
                <p:nvPr/>
              </p:nvSpPr>
              <p:spPr>
                <a:xfrm>
                  <a:off x="1892195" y="4019012"/>
                  <a:ext cx="26798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𝐸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𝑥𝑝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′→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𝒏𝒖𝒎</m:t>
                      </m:r>
                    </m:oMath>
                  </a14:m>
                  <a:r>
                    <a:rPr lang="zh-CN" alt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594DDA8-442B-490B-EA7A-30F062B91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195" y="4019012"/>
                  <a:ext cx="267980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3B0153E-2DF9-039C-4AB8-2E1502D357D1}"/>
              </a:ext>
            </a:extLst>
          </p:cNvPr>
          <p:cNvGrpSpPr/>
          <p:nvPr/>
        </p:nvGrpSpPr>
        <p:grpSpPr>
          <a:xfrm>
            <a:off x="6052912" y="2645720"/>
            <a:ext cx="2099219" cy="1506164"/>
            <a:chOff x="2174332" y="2459210"/>
            <a:chExt cx="2099219" cy="1506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1FEAD59-D20A-5091-908F-0C6AE4369DA7}"/>
                    </a:ext>
                  </a:extLst>
                </p:cNvPr>
                <p:cNvSpPr txBox="1"/>
                <p:nvPr/>
              </p:nvSpPr>
              <p:spPr>
                <a:xfrm>
                  <a:off x="2743200" y="245921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1FEAD59-D20A-5091-908F-0C6AE4369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200" y="2459210"/>
                  <a:ext cx="560614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CAD41AD-D76B-ABA4-B33F-82859B371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000" y="2766987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0615DE5-8CD7-B43E-190E-6C25F74CFD2F}"/>
                </a:ext>
              </a:extLst>
            </p:cNvPr>
            <p:cNvCxnSpPr>
              <a:cxnSpLocks/>
            </p:cNvCxnSpPr>
            <p:nvPr/>
          </p:nvCxnSpPr>
          <p:spPr>
            <a:xfrm>
              <a:off x="3023507" y="2766987"/>
              <a:ext cx="0" cy="1897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2310078-CC27-69BF-85CB-D9E6AD54C1A3}"/>
                </a:ext>
              </a:extLst>
            </p:cNvPr>
            <p:cNvCxnSpPr>
              <a:cxnSpLocks/>
            </p:cNvCxnSpPr>
            <p:nvPr/>
          </p:nvCxnSpPr>
          <p:spPr>
            <a:xfrm>
              <a:off x="3156857" y="2766987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6BECA0-03F6-F5B1-4D27-301D66013574}"/>
                    </a:ext>
                  </a:extLst>
                </p:cNvPr>
                <p:cNvSpPr txBox="1"/>
                <p:nvPr/>
              </p:nvSpPr>
              <p:spPr>
                <a:xfrm>
                  <a:off x="2223862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6BECA0-03F6-F5B1-4D27-301D66013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862" y="2871150"/>
                  <a:ext cx="560614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C1CCD36D-DD62-3F5A-A9DD-C8FF99158FA3}"/>
                    </a:ext>
                  </a:extLst>
                </p:cNvPr>
                <p:cNvSpPr txBox="1"/>
                <p:nvPr/>
              </p:nvSpPr>
              <p:spPr>
                <a:xfrm>
                  <a:off x="2750912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C1CCD36D-DD62-3F5A-A9DD-C8FF99158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912" y="2871150"/>
                  <a:ext cx="560614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CFDD8E1-11AB-D9DF-727E-8C92B8F16AD6}"/>
                    </a:ext>
                  </a:extLst>
                </p:cNvPr>
                <p:cNvSpPr txBox="1"/>
                <p:nvPr/>
              </p:nvSpPr>
              <p:spPr>
                <a:xfrm>
                  <a:off x="3223987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CFDD8E1-11AB-D9DF-727E-8C92B8F16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987" y="2871150"/>
                  <a:ext cx="560614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7F711BF-6CAB-BA20-1F3B-313A3FAD4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3250" y="3188289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6DEFFC3-1489-8693-5C28-8190E10E6D63}"/>
                </a:ext>
              </a:extLst>
            </p:cNvPr>
            <p:cNvCxnSpPr>
              <a:cxnSpLocks/>
            </p:cNvCxnSpPr>
            <p:nvPr/>
          </p:nvCxnSpPr>
          <p:spPr>
            <a:xfrm>
              <a:off x="3499757" y="3188289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7B37C7B-E97C-B4EA-00D1-D7D28A4E3407}"/>
                </a:ext>
              </a:extLst>
            </p:cNvPr>
            <p:cNvCxnSpPr>
              <a:cxnSpLocks/>
            </p:cNvCxnSpPr>
            <p:nvPr/>
          </p:nvCxnSpPr>
          <p:spPr>
            <a:xfrm>
              <a:off x="3633107" y="3190002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317361FE-9EBD-B2BF-125A-4CFC2F508449}"/>
                    </a:ext>
                  </a:extLst>
                </p:cNvPr>
                <p:cNvSpPr txBox="1"/>
                <p:nvPr/>
              </p:nvSpPr>
              <p:spPr>
                <a:xfrm>
                  <a:off x="2700112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317361FE-9EBD-B2BF-125A-4CFC2F508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112" y="3264850"/>
                  <a:ext cx="56061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E4BEB73-4C35-A7FD-BA2D-8FFB6E4CEFE3}"/>
                    </a:ext>
                  </a:extLst>
                </p:cNvPr>
                <p:cNvSpPr txBox="1"/>
                <p:nvPr/>
              </p:nvSpPr>
              <p:spPr>
                <a:xfrm>
                  <a:off x="3223987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E4BEB73-4C35-A7FD-BA2D-8FFB6E4CE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987" y="3264850"/>
                  <a:ext cx="56061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03B02354-2F37-5161-5110-39E872361690}"/>
                    </a:ext>
                  </a:extLst>
                </p:cNvPr>
                <p:cNvSpPr txBox="1"/>
                <p:nvPr/>
              </p:nvSpPr>
              <p:spPr>
                <a:xfrm>
                  <a:off x="3700237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03B02354-2F37-5161-5110-39E872361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237" y="3264850"/>
                  <a:ext cx="56061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874AAE0D-F59D-BB84-75AC-F445A162C1B6}"/>
                </a:ext>
              </a:extLst>
            </p:cNvPr>
            <p:cNvCxnSpPr>
              <a:cxnSpLocks/>
            </p:cNvCxnSpPr>
            <p:nvPr/>
          </p:nvCxnSpPr>
          <p:spPr>
            <a:xfrm>
              <a:off x="2991757" y="357246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0E2FA07-D404-AF6C-784B-0FD1F507318D}"/>
                </a:ext>
              </a:extLst>
            </p:cNvPr>
            <p:cNvCxnSpPr>
              <a:cxnSpLocks/>
            </p:cNvCxnSpPr>
            <p:nvPr/>
          </p:nvCxnSpPr>
          <p:spPr>
            <a:xfrm>
              <a:off x="3956957" y="355722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6100382-DA41-3AE8-CB13-9AE58C55614D}"/>
                    </a:ext>
                  </a:extLst>
                </p:cNvPr>
                <p:cNvSpPr txBox="1"/>
                <p:nvPr/>
              </p:nvSpPr>
              <p:spPr>
                <a:xfrm>
                  <a:off x="2700112" y="365759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6100382-DA41-3AE8-CB13-9AE58C556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112" y="3657597"/>
                  <a:ext cx="560614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4BA535F1-EEE1-1B1D-EA3B-A7F2DC6498DB}"/>
                    </a:ext>
                  </a:extLst>
                </p:cNvPr>
                <p:cNvSpPr txBox="1"/>
                <p:nvPr/>
              </p:nvSpPr>
              <p:spPr>
                <a:xfrm>
                  <a:off x="3712937" y="363473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4BA535F1-EEE1-1B1D-EA3B-A7F2DC649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937" y="3634737"/>
                  <a:ext cx="560614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0DDCBC11-8A4F-868B-43D3-C7337C9F9F71}"/>
                </a:ext>
              </a:extLst>
            </p:cNvPr>
            <p:cNvCxnSpPr>
              <a:cxnSpLocks/>
            </p:cNvCxnSpPr>
            <p:nvPr/>
          </p:nvCxnSpPr>
          <p:spPr>
            <a:xfrm>
              <a:off x="2465977" y="316098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23B41EC6-2192-8A44-8EFB-C1EC8DAD782E}"/>
                    </a:ext>
                  </a:extLst>
                </p:cNvPr>
                <p:cNvSpPr txBox="1"/>
                <p:nvPr/>
              </p:nvSpPr>
              <p:spPr>
                <a:xfrm>
                  <a:off x="2174332" y="326897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23B41EC6-2192-8A44-8EFB-C1EC8DAD7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332" y="3268977"/>
                  <a:ext cx="560614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B201E8D-D5D7-2DF5-A2CD-5397D0049104}"/>
              </a:ext>
            </a:extLst>
          </p:cNvPr>
          <p:cNvGrpSpPr/>
          <p:nvPr/>
        </p:nvGrpSpPr>
        <p:grpSpPr>
          <a:xfrm>
            <a:off x="6019800" y="4800600"/>
            <a:ext cx="2107474" cy="1498544"/>
            <a:chOff x="4406992" y="2459210"/>
            <a:chExt cx="2107474" cy="1498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47DF6CD0-903D-8DDB-4967-AD871EAE2C4C}"/>
                    </a:ext>
                  </a:extLst>
                </p:cNvPr>
                <p:cNvSpPr txBox="1"/>
                <p:nvPr/>
              </p:nvSpPr>
              <p:spPr>
                <a:xfrm>
                  <a:off x="5471160" y="245921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47DF6CD0-903D-8DDB-4967-AD871EAE2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160" y="2459210"/>
                  <a:ext cx="560614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1E8525E-0990-833B-5FF5-E85D1E6F8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4960" y="2766987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7F5AEA7-2AB8-6D63-DCEF-2FD31D4889F3}"/>
                </a:ext>
              </a:extLst>
            </p:cNvPr>
            <p:cNvCxnSpPr>
              <a:cxnSpLocks/>
            </p:cNvCxnSpPr>
            <p:nvPr/>
          </p:nvCxnSpPr>
          <p:spPr>
            <a:xfrm>
              <a:off x="5751467" y="2766987"/>
              <a:ext cx="0" cy="1897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1028FA6-6C78-0555-7476-6E8D13EDE69E}"/>
                </a:ext>
              </a:extLst>
            </p:cNvPr>
            <p:cNvCxnSpPr>
              <a:cxnSpLocks/>
            </p:cNvCxnSpPr>
            <p:nvPr/>
          </p:nvCxnSpPr>
          <p:spPr>
            <a:xfrm>
              <a:off x="5884817" y="2766987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17F125B-FC2F-A1E6-831C-82B1643DE731}"/>
                    </a:ext>
                  </a:extLst>
                </p:cNvPr>
                <p:cNvSpPr txBox="1"/>
                <p:nvPr/>
              </p:nvSpPr>
              <p:spPr>
                <a:xfrm>
                  <a:off x="4951822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17F125B-FC2F-A1E6-831C-82B1643DE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822" y="2871150"/>
                  <a:ext cx="56061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895EE0AF-298A-0580-ADFD-A374A80F6299}"/>
                    </a:ext>
                  </a:extLst>
                </p:cNvPr>
                <p:cNvSpPr txBox="1"/>
                <p:nvPr/>
              </p:nvSpPr>
              <p:spPr>
                <a:xfrm>
                  <a:off x="5478872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895EE0AF-298A-0580-ADFD-A374A80F6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872" y="2871150"/>
                  <a:ext cx="56061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EEA15660-A33C-B5C2-7294-68B9D1989322}"/>
                    </a:ext>
                  </a:extLst>
                </p:cNvPr>
                <p:cNvSpPr txBox="1"/>
                <p:nvPr/>
              </p:nvSpPr>
              <p:spPr>
                <a:xfrm>
                  <a:off x="5951947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EEA15660-A33C-B5C2-7294-68B9D198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1947" y="2871150"/>
                  <a:ext cx="56061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97A3F93-5A0D-D622-A0E0-64C25DCE0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0130" y="3188289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6DBFC97-C7CA-946D-A423-FC557A58E779}"/>
                </a:ext>
              </a:extLst>
            </p:cNvPr>
            <p:cNvCxnSpPr>
              <a:cxnSpLocks/>
            </p:cNvCxnSpPr>
            <p:nvPr/>
          </p:nvCxnSpPr>
          <p:spPr>
            <a:xfrm>
              <a:off x="5206637" y="3188289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23AE356-5DE8-19BF-DB57-194351B1CEDF}"/>
                </a:ext>
              </a:extLst>
            </p:cNvPr>
            <p:cNvCxnSpPr>
              <a:cxnSpLocks/>
            </p:cNvCxnSpPr>
            <p:nvPr/>
          </p:nvCxnSpPr>
          <p:spPr>
            <a:xfrm>
              <a:off x="5339987" y="3190002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EC1CF39-AD05-9369-4966-A9D3C7D4FD7D}"/>
                    </a:ext>
                  </a:extLst>
                </p:cNvPr>
                <p:cNvSpPr txBox="1"/>
                <p:nvPr/>
              </p:nvSpPr>
              <p:spPr>
                <a:xfrm>
                  <a:off x="4406992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EC1CF39-AD05-9369-4966-A9D3C7D4F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992" y="3264850"/>
                  <a:ext cx="560614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0431AAD0-0410-22F2-E511-47136BA7B224}"/>
                    </a:ext>
                  </a:extLst>
                </p:cNvPr>
                <p:cNvSpPr txBox="1"/>
                <p:nvPr/>
              </p:nvSpPr>
              <p:spPr>
                <a:xfrm>
                  <a:off x="4930867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0431AAD0-0410-22F2-E511-47136BA7B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867" y="3264850"/>
                  <a:ext cx="56061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8398F0CA-D391-4E2A-768D-C822B00F132F}"/>
                    </a:ext>
                  </a:extLst>
                </p:cNvPr>
                <p:cNvSpPr txBox="1"/>
                <p:nvPr/>
              </p:nvSpPr>
              <p:spPr>
                <a:xfrm>
                  <a:off x="5407117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8398F0CA-D391-4E2A-768D-C822B00F1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117" y="3264850"/>
                  <a:ext cx="560614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5D257F0E-535E-AC7A-FEFA-E11CEAAF4D47}"/>
                </a:ext>
              </a:extLst>
            </p:cNvPr>
            <p:cNvCxnSpPr>
              <a:cxnSpLocks/>
            </p:cNvCxnSpPr>
            <p:nvPr/>
          </p:nvCxnSpPr>
          <p:spPr>
            <a:xfrm>
              <a:off x="4698637" y="357246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E53E38F8-3CED-179F-0C8B-F0CEE35DCB9C}"/>
                </a:ext>
              </a:extLst>
            </p:cNvPr>
            <p:cNvCxnSpPr>
              <a:cxnSpLocks/>
            </p:cNvCxnSpPr>
            <p:nvPr/>
          </p:nvCxnSpPr>
          <p:spPr>
            <a:xfrm>
              <a:off x="5663837" y="355722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07D36484-CD6B-61F1-9F06-DF58C4B58F51}"/>
                    </a:ext>
                  </a:extLst>
                </p:cNvPr>
                <p:cNvSpPr txBox="1"/>
                <p:nvPr/>
              </p:nvSpPr>
              <p:spPr>
                <a:xfrm>
                  <a:off x="4406992" y="364997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07D36484-CD6B-61F1-9F06-DF58C4B58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992" y="3649977"/>
                  <a:ext cx="560614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54A18F64-EA1B-AE89-5717-C14AAA0B2A17}"/>
                    </a:ext>
                  </a:extLst>
                </p:cNvPr>
                <p:cNvSpPr txBox="1"/>
                <p:nvPr/>
              </p:nvSpPr>
              <p:spPr>
                <a:xfrm>
                  <a:off x="5419817" y="363473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54A18F64-EA1B-AE89-5717-C14AAA0B2A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817" y="3634737"/>
                  <a:ext cx="5606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CF57221-6488-1A83-F418-CB9C32B1E037}"/>
                </a:ext>
              </a:extLst>
            </p:cNvPr>
            <p:cNvCxnSpPr>
              <a:cxnSpLocks/>
            </p:cNvCxnSpPr>
            <p:nvPr/>
          </p:nvCxnSpPr>
          <p:spPr>
            <a:xfrm>
              <a:off x="6245497" y="316860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871719D3-F870-607D-F0C8-8C1AF03423DA}"/>
                    </a:ext>
                  </a:extLst>
                </p:cNvPr>
                <p:cNvSpPr txBox="1"/>
                <p:nvPr/>
              </p:nvSpPr>
              <p:spPr>
                <a:xfrm>
                  <a:off x="5953852" y="326897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871719D3-F870-607D-F0C8-8C1AF0342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852" y="3268977"/>
                  <a:ext cx="5606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箭头: 虚尾 74">
            <a:extLst>
              <a:ext uri="{FF2B5EF4-FFF2-40B4-BE49-F238E27FC236}">
                <a16:creationId xmlns:a16="http://schemas.microsoft.com/office/drawing/2014/main" id="{E315467A-3FAD-452D-DE10-3D592B4FFD9C}"/>
              </a:ext>
            </a:extLst>
          </p:cNvPr>
          <p:cNvSpPr/>
          <p:nvPr/>
        </p:nvSpPr>
        <p:spPr>
          <a:xfrm rot="5400000">
            <a:off x="2760013" y="2908298"/>
            <a:ext cx="551510" cy="405679"/>
          </a:xfrm>
          <a:prstGeom prst="stripedRightArrow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9900"/>
              </a:solidFill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DBE1A40D-1E9D-A673-B48A-7105A4E78561}"/>
              </a:ext>
            </a:extLst>
          </p:cNvPr>
          <p:cNvGrpSpPr/>
          <p:nvPr/>
        </p:nvGrpSpPr>
        <p:grpSpPr>
          <a:xfrm>
            <a:off x="2133600" y="4876800"/>
            <a:ext cx="2107474" cy="1912104"/>
            <a:chOff x="2133600" y="4876800"/>
            <a:chExt cx="2107474" cy="191210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64A0C29-44DA-6C44-5C2A-635CF9577F37}"/>
                    </a:ext>
                  </a:extLst>
                </p:cNvPr>
                <p:cNvSpPr txBox="1"/>
                <p:nvPr/>
              </p:nvSpPr>
              <p:spPr>
                <a:xfrm>
                  <a:off x="3197768" y="487680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64A0C29-44DA-6C44-5C2A-635CF9577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768" y="4876800"/>
                  <a:ext cx="560614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55CE2A0-9CA0-04F3-0BBA-1C9869044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1568" y="5184577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EF7458F-BA24-5BAB-294D-52D804B952FE}"/>
                </a:ext>
              </a:extLst>
            </p:cNvPr>
            <p:cNvCxnSpPr>
              <a:cxnSpLocks/>
            </p:cNvCxnSpPr>
            <p:nvPr/>
          </p:nvCxnSpPr>
          <p:spPr>
            <a:xfrm>
              <a:off x="3478075" y="5184577"/>
              <a:ext cx="0" cy="1897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B6DB871-001E-AD11-4098-CF1D5E9685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25" y="5184577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A70D164-A9EB-D093-A9AE-2188E0E47927}"/>
                    </a:ext>
                  </a:extLst>
                </p:cNvPr>
                <p:cNvSpPr txBox="1"/>
                <p:nvPr/>
              </p:nvSpPr>
              <p:spPr>
                <a:xfrm>
                  <a:off x="2678430" y="52887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A70D164-A9EB-D093-A9AE-2188E0E479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430" y="5288740"/>
                  <a:ext cx="560614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CAEDD51-B6BB-27E0-D092-E718CFC9F41A}"/>
                    </a:ext>
                  </a:extLst>
                </p:cNvPr>
                <p:cNvSpPr txBox="1"/>
                <p:nvPr/>
              </p:nvSpPr>
              <p:spPr>
                <a:xfrm>
                  <a:off x="3205480" y="52887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CAEDD51-B6BB-27E0-D092-E718CFC9F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480" y="5288740"/>
                  <a:ext cx="560614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806A429-36E1-D2B0-7EEE-E499A24DCB3A}"/>
                    </a:ext>
                  </a:extLst>
                </p:cNvPr>
                <p:cNvSpPr txBox="1"/>
                <p:nvPr/>
              </p:nvSpPr>
              <p:spPr>
                <a:xfrm>
                  <a:off x="3678555" y="52887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zh-CN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𝐸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𝑥𝑝</m:t>
                      </m:r>
                    </m:oMath>
                  </a14:m>
                  <a:r>
                    <a:rPr lang="en-US" altLang="zh-CN" sz="1400" dirty="0"/>
                    <a:t>’</a:t>
                  </a:r>
                  <a:endParaRPr lang="zh-CN" altLang="en-US" sz="1400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806A429-36E1-D2B0-7EEE-E499A24DC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555" y="5288740"/>
                  <a:ext cx="560614" cy="307777"/>
                </a:xfrm>
                <a:prstGeom prst="rect">
                  <a:avLst/>
                </a:prstGeom>
                <a:blipFill>
                  <a:blip r:embed="rId18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5B9C833-1038-A904-397B-5FF5856AC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6738" y="5605879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0AE05ECB-50AA-8544-ADD7-6DFF46579AE8}"/>
                </a:ext>
              </a:extLst>
            </p:cNvPr>
            <p:cNvCxnSpPr>
              <a:cxnSpLocks/>
            </p:cNvCxnSpPr>
            <p:nvPr/>
          </p:nvCxnSpPr>
          <p:spPr>
            <a:xfrm>
              <a:off x="2933245" y="5605879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F3B8353-1CFA-B06F-3BCD-026A77CCA310}"/>
                </a:ext>
              </a:extLst>
            </p:cNvPr>
            <p:cNvCxnSpPr>
              <a:cxnSpLocks/>
            </p:cNvCxnSpPr>
            <p:nvPr/>
          </p:nvCxnSpPr>
          <p:spPr>
            <a:xfrm>
              <a:off x="3066595" y="5607592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C12AD9B6-B7C4-3B8C-A35C-B435F399F722}"/>
                    </a:ext>
                  </a:extLst>
                </p:cNvPr>
                <p:cNvSpPr txBox="1"/>
                <p:nvPr/>
              </p:nvSpPr>
              <p:spPr>
                <a:xfrm>
                  <a:off x="2133600" y="56824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C12AD9B6-B7C4-3B8C-A35C-B435F399F7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5682440"/>
                  <a:ext cx="560614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95FCD03-9FFA-330B-B0B1-B09934BD145A}"/>
                    </a:ext>
                  </a:extLst>
                </p:cNvPr>
                <p:cNvSpPr txBox="1"/>
                <p:nvPr/>
              </p:nvSpPr>
              <p:spPr>
                <a:xfrm>
                  <a:off x="2657475" y="56824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−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95FCD03-9FFA-330B-B0B1-B09934BD14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7475" y="5682440"/>
                  <a:ext cx="560614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BFCAEF9-7C44-F19A-36B0-711CB61AE5DD}"/>
                    </a:ext>
                  </a:extLst>
                </p:cNvPr>
                <p:cNvSpPr txBox="1"/>
                <p:nvPr/>
              </p:nvSpPr>
              <p:spPr>
                <a:xfrm>
                  <a:off x="3133725" y="56824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zh-CN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𝐸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𝑥𝑝</m:t>
                      </m:r>
                    </m:oMath>
                  </a14:m>
                  <a:r>
                    <a:rPr lang="en-US" altLang="zh-CN" sz="1400" dirty="0"/>
                    <a:t>’</a:t>
                  </a:r>
                  <a:endParaRPr lang="zh-CN" altLang="en-US" sz="1400" dirty="0"/>
                </a:p>
              </p:txBody>
            </p:sp>
          </mc:Choice>
          <mc:Fallback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BFCAEF9-7C44-F19A-36B0-711CB61AE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3725" y="5682440"/>
                  <a:ext cx="560614" cy="307777"/>
                </a:xfrm>
                <a:prstGeom prst="rect">
                  <a:avLst/>
                </a:prstGeom>
                <a:blipFill>
                  <a:blip r:embed="rId20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CC4A65B-80B6-9093-237A-C683788F973B}"/>
                </a:ext>
              </a:extLst>
            </p:cNvPr>
            <p:cNvCxnSpPr>
              <a:cxnSpLocks/>
            </p:cNvCxnSpPr>
            <p:nvPr/>
          </p:nvCxnSpPr>
          <p:spPr>
            <a:xfrm>
              <a:off x="2425245" y="599005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DAF5619-F8BC-6B54-5F24-600B2860B2F5}"/>
                </a:ext>
              </a:extLst>
            </p:cNvPr>
            <p:cNvCxnSpPr>
              <a:cxnSpLocks/>
            </p:cNvCxnSpPr>
            <p:nvPr/>
          </p:nvCxnSpPr>
          <p:spPr>
            <a:xfrm>
              <a:off x="3390445" y="597481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B6F77A34-9938-ABA4-621D-B929851A617D}"/>
                    </a:ext>
                  </a:extLst>
                </p:cNvPr>
                <p:cNvSpPr txBox="1"/>
                <p:nvPr/>
              </p:nvSpPr>
              <p:spPr>
                <a:xfrm>
                  <a:off x="3146425" y="605232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B6F77A34-9938-ABA4-621D-B929851A6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6425" y="6052327"/>
                  <a:ext cx="560614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8240C027-8B22-4586-86DF-5978C2F01C83}"/>
                </a:ext>
              </a:extLst>
            </p:cNvPr>
            <p:cNvCxnSpPr>
              <a:cxnSpLocks/>
            </p:cNvCxnSpPr>
            <p:nvPr/>
          </p:nvCxnSpPr>
          <p:spPr>
            <a:xfrm>
              <a:off x="3972105" y="558619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7E51DF35-33E4-64F2-B586-5B854B213579}"/>
                    </a:ext>
                  </a:extLst>
                </p:cNvPr>
                <p:cNvSpPr txBox="1"/>
                <p:nvPr/>
              </p:nvSpPr>
              <p:spPr>
                <a:xfrm>
                  <a:off x="3680460" y="568656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7E51DF35-33E4-64F2-B586-5B854B213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460" y="5686567"/>
                  <a:ext cx="560614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81F8D70A-2DA2-DB78-7787-8F4F7136C496}"/>
                    </a:ext>
                  </a:extLst>
                </p:cNvPr>
                <p:cNvSpPr txBox="1"/>
                <p:nvPr/>
              </p:nvSpPr>
              <p:spPr>
                <a:xfrm>
                  <a:off x="2133600" y="609600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zh-CN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𝐸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𝑥𝑝</m:t>
                      </m:r>
                    </m:oMath>
                  </a14:m>
                  <a:r>
                    <a:rPr lang="en-US" altLang="zh-CN" sz="1400" dirty="0"/>
                    <a:t>’</a:t>
                  </a:r>
                  <a:endParaRPr lang="zh-CN" altLang="en-US" sz="1400" dirty="0"/>
                </a:p>
              </p:txBody>
            </p:sp>
          </mc:Choice>
          <mc:Fallback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81F8D70A-2DA2-DB78-7787-8F4F7136C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6096000"/>
                  <a:ext cx="560614" cy="307777"/>
                </a:xfrm>
                <a:prstGeom prst="rect">
                  <a:avLst/>
                </a:prstGeom>
                <a:blipFill>
                  <a:blip r:embed="rId22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767F3CBB-6918-812E-51CE-7EB6119E0FB9}"/>
                </a:ext>
              </a:extLst>
            </p:cNvPr>
            <p:cNvCxnSpPr>
              <a:cxnSpLocks/>
            </p:cNvCxnSpPr>
            <p:nvPr/>
          </p:nvCxnSpPr>
          <p:spPr>
            <a:xfrm>
              <a:off x="2425245" y="640361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42DE7BE7-A49B-549F-E858-E58BC1066D10}"/>
                    </a:ext>
                  </a:extLst>
                </p:cNvPr>
                <p:cNvSpPr txBox="1"/>
                <p:nvPr/>
              </p:nvSpPr>
              <p:spPr>
                <a:xfrm>
                  <a:off x="2133600" y="648112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42DE7BE7-A49B-549F-E858-E58BC1066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6481127"/>
                  <a:ext cx="560614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002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50800"/>
            <a:ext cx="50885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</a:t>
            </a:r>
            <a:r>
              <a:rPr spc="-5" dirty="0" err="1">
                <a:solidFill>
                  <a:schemeClr val="bg1"/>
                </a:solidFill>
              </a:rPr>
              <a:t>二义性</a:t>
            </a:r>
            <a:r>
              <a:rPr spc="-120" dirty="0">
                <a:solidFill>
                  <a:schemeClr val="bg1"/>
                </a:solidFill>
              </a:rPr>
              <a:t> 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914400"/>
            <a:ext cx="8064500" cy="106631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改写原文法</a:t>
            </a: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右结合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3953F-134E-F263-217E-02F170C67A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25</a:t>
            </a:fld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39EE02B-405E-4E0E-8667-8BF99ECFE1B7}"/>
              </a:ext>
            </a:extLst>
          </p:cNvPr>
          <p:cNvGrpSpPr/>
          <p:nvPr/>
        </p:nvGrpSpPr>
        <p:grpSpPr>
          <a:xfrm>
            <a:off x="1905000" y="2142744"/>
            <a:ext cx="6140940" cy="418549"/>
            <a:chOff x="1905000" y="2142744"/>
            <a:chExt cx="6140940" cy="41854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BE59F9A-7243-36C9-53BC-EF81852B4641}"/>
                </a:ext>
              </a:extLst>
            </p:cNvPr>
            <p:cNvGrpSpPr/>
            <p:nvPr/>
          </p:nvGrpSpPr>
          <p:grpSpPr>
            <a:xfrm>
              <a:off x="1905000" y="2142744"/>
              <a:ext cx="2667000" cy="418549"/>
              <a:chOff x="1905000" y="1562169"/>
              <a:chExt cx="2667000" cy="418549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EA50F1A-64A5-AEDE-06E6-5EFEDB7FC79E}"/>
                  </a:ext>
                </a:extLst>
              </p:cNvPr>
              <p:cNvSpPr/>
              <p:nvPr/>
            </p:nvSpPr>
            <p:spPr>
              <a:xfrm>
                <a:off x="1905000" y="1562169"/>
                <a:ext cx="2667000" cy="4185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2A02FBFA-6AD8-F3C5-0C2A-B508526F67CA}"/>
                      </a:ext>
                    </a:extLst>
                  </p:cNvPr>
                  <p:cNvSpPr txBox="1"/>
                  <p:nvPr/>
                </p:nvSpPr>
                <p:spPr>
                  <a:xfrm>
                    <a:off x="1905000" y="1586777"/>
                    <a:ext cx="266700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→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𝐸𝑥𝑝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^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𝐸𝑥𝑝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 | 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a14:m>
                    <a:r>
                      <a: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UKIJ CJK"/>
                      </a:rPr>
                      <a:t> </a:t>
                    </a:r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2A02FBFA-6AD8-F3C5-0C2A-B508526F67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5000" y="1586777"/>
                    <a:ext cx="266700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6047F1D-B99B-CCBF-3099-FA7184430BA9}"/>
                </a:ext>
              </a:extLst>
            </p:cNvPr>
            <p:cNvGrpSpPr/>
            <p:nvPr/>
          </p:nvGrpSpPr>
          <p:grpSpPr>
            <a:xfrm>
              <a:off x="5747134" y="2142744"/>
              <a:ext cx="2298806" cy="372703"/>
              <a:chOff x="1892194" y="2030230"/>
              <a:chExt cx="2298806" cy="372703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92E69FB-53B1-BC88-2BF9-F409262C933D}"/>
                  </a:ext>
                </a:extLst>
              </p:cNvPr>
              <p:cNvSpPr/>
              <p:nvPr/>
            </p:nvSpPr>
            <p:spPr>
              <a:xfrm>
                <a:off x="1892194" y="2030230"/>
                <a:ext cx="2222606" cy="37270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FE69661E-0D82-C1E0-AD00-6FE1E311C143}"/>
                      </a:ext>
                    </a:extLst>
                  </p:cNvPr>
                  <p:cNvSpPr txBox="1"/>
                  <p:nvPr/>
                </p:nvSpPr>
                <p:spPr>
                  <a:xfrm>
                    <a:off x="1892194" y="2030230"/>
                    <a:ext cx="229880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𝒏𝒖𝒎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^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𝒏𝒖𝒎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^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UKIJ CJK"/>
                            </a:rPr>
                            <m:t>𝒏𝒖𝒎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FE69661E-0D82-C1E0-AD00-6FE1E311C1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2194" y="2030230"/>
                    <a:ext cx="229880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3B0153E-2DF9-039C-4AB8-2E1502D357D1}"/>
              </a:ext>
            </a:extLst>
          </p:cNvPr>
          <p:cNvGrpSpPr/>
          <p:nvPr/>
        </p:nvGrpSpPr>
        <p:grpSpPr>
          <a:xfrm>
            <a:off x="6052912" y="2689265"/>
            <a:ext cx="2099219" cy="1506164"/>
            <a:chOff x="2174332" y="2459210"/>
            <a:chExt cx="2099219" cy="1506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1FEAD59-D20A-5091-908F-0C6AE4369DA7}"/>
                    </a:ext>
                  </a:extLst>
                </p:cNvPr>
                <p:cNvSpPr txBox="1"/>
                <p:nvPr/>
              </p:nvSpPr>
              <p:spPr>
                <a:xfrm>
                  <a:off x="2743200" y="245921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1FEAD59-D20A-5091-908F-0C6AE4369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3200" y="2459210"/>
                  <a:ext cx="56061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CAD41AD-D76B-ABA4-B33F-82859B371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7000" y="2766987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0615DE5-8CD7-B43E-190E-6C25F74CFD2F}"/>
                </a:ext>
              </a:extLst>
            </p:cNvPr>
            <p:cNvCxnSpPr>
              <a:cxnSpLocks/>
            </p:cNvCxnSpPr>
            <p:nvPr/>
          </p:nvCxnSpPr>
          <p:spPr>
            <a:xfrm>
              <a:off x="3023507" y="2766987"/>
              <a:ext cx="0" cy="1897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2310078-CC27-69BF-85CB-D9E6AD54C1A3}"/>
                </a:ext>
              </a:extLst>
            </p:cNvPr>
            <p:cNvCxnSpPr>
              <a:cxnSpLocks/>
            </p:cNvCxnSpPr>
            <p:nvPr/>
          </p:nvCxnSpPr>
          <p:spPr>
            <a:xfrm>
              <a:off x="3156857" y="2766987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6BECA0-03F6-F5B1-4D27-301D66013574}"/>
                    </a:ext>
                  </a:extLst>
                </p:cNvPr>
                <p:cNvSpPr txBox="1"/>
                <p:nvPr/>
              </p:nvSpPr>
              <p:spPr>
                <a:xfrm>
                  <a:off x="2223862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E6BECA0-03F6-F5B1-4D27-301D66013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862" y="2871150"/>
                  <a:ext cx="560614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C1CCD36D-DD62-3F5A-A9DD-C8FF99158FA3}"/>
                    </a:ext>
                  </a:extLst>
                </p:cNvPr>
                <p:cNvSpPr txBox="1"/>
                <p:nvPr/>
              </p:nvSpPr>
              <p:spPr>
                <a:xfrm>
                  <a:off x="2750912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^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C1CCD36D-DD62-3F5A-A9DD-C8FF99158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912" y="2871150"/>
                  <a:ext cx="560614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CFDD8E1-11AB-D9DF-727E-8C92B8F16AD6}"/>
                    </a:ext>
                  </a:extLst>
                </p:cNvPr>
                <p:cNvSpPr txBox="1"/>
                <p:nvPr/>
              </p:nvSpPr>
              <p:spPr>
                <a:xfrm>
                  <a:off x="3223987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CFDD8E1-11AB-D9DF-727E-8C92B8F16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987" y="2871150"/>
                  <a:ext cx="560614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7F711BF-6CAB-BA20-1F3B-313A3FAD4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3250" y="3188289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6DEFFC3-1489-8693-5C28-8190E10E6D63}"/>
                </a:ext>
              </a:extLst>
            </p:cNvPr>
            <p:cNvCxnSpPr>
              <a:cxnSpLocks/>
            </p:cNvCxnSpPr>
            <p:nvPr/>
          </p:nvCxnSpPr>
          <p:spPr>
            <a:xfrm>
              <a:off x="3499757" y="3188289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7B37C7B-E97C-B4EA-00D1-D7D28A4E3407}"/>
                </a:ext>
              </a:extLst>
            </p:cNvPr>
            <p:cNvCxnSpPr>
              <a:cxnSpLocks/>
            </p:cNvCxnSpPr>
            <p:nvPr/>
          </p:nvCxnSpPr>
          <p:spPr>
            <a:xfrm>
              <a:off x="3633107" y="3190002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317361FE-9EBD-B2BF-125A-4CFC2F508449}"/>
                    </a:ext>
                  </a:extLst>
                </p:cNvPr>
                <p:cNvSpPr txBox="1"/>
                <p:nvPr/>
              </p:nvSpPr>
              <p:spPr>
                <a:xfrm>
                  <a:off x="2700112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317361FE-9EBD-B2BF-125A-4CFC2F508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112" y="3264850"/>
                  <a:ext cx="56061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E4BEB73-4C35-A7FD-BA2D-8FFB6E4CEFE3}"/>
                    </a:ext>
                  </a:extLst>
                </p:cNvPr>
                <p:cNvSpPr txBox="1"/>
                <p:nvPr/>
              </p:nvSpPr>
              <p:spPr>
                <a:xfrm>
                  <a:off x="3223987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^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E4BEB73-4C35-A7FD-BA2D-8FFB6E4CE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987" y="3264850"/>
                  <a:ext cx="56061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03B02354-2F37-5161-5110-39E872361690}"/>
                    </a:ext>
                  </a:extLst>
                </p:cNvPr>
                <p:cNvSpPr txBox="1"/>
                <p:nvPr/>
              </p:nvSpPr>
              <p:spPr>
                <a:xfrm>
                  <a:off x="3700237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03B02354-2F37-5161-5110-39E872361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237" y="3264850"/>
                  <a:ext cx="56061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874AAE0D-F59D-BB84-75AC-F445A162C1B6}"/>
                </a:ext>
              </a:extLst>
            </p:cNvPr>
            <p:cNvCxnSpPr>
              <a:cxnSpLocks/>
            </p:cNvCxnSpPr>
            <p:nvPr/>
          </p:nvCxnSpPr>
          <p:spPr>
            <a:xfrm>
              <a:off x="2991757" y="357246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0E2FA07-D404-AF6C-784B-0FD1F507318D}"/>
                </a:ext>
              </a:extLst>
            </p:cNvPr>
            <p:cNvCxnSpPr>
              <a:cxnSpLocks/>
            </p:cNvCxnSpPr>
            <p:nvPr/>
          </p:nvCxnSpPr>
          <p:spPr>
            <a:xfrm>
              <a:off x="3956957" y="355722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6100382-DA41-3AE8-CB13-9AE58C55614D}"/>
                    </a:ext>
                  </a:extLst>
                </p:cNvPr>
                <p:cNvSpPr txBox="1"/>
                <p:nvPr/>
              </p:nvSpPr>
              <p:spPr>
                <a:xfrm>
                  <a:off x="2700112" y="365759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6100382-DA41-3AE8-CB13-9AE58C556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112" y="3657597"/>
                  <a:ext cx="560614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4BA535F1-EEE1-1B1D-EA3B-A7F2DC6498DB}"/>
                    </a:ext>
                  </a:extLst>
                </p:cNvPr>
                <p:cNvSpPr txBox="1"/>
                <p:nvPr/>
              </p:nvSpPr>
              <p:spPr>
                <a:xfrm>
                  <a:off x="3712937" y="363473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4BA535F1-EEE1-1B1D-EA3B-A7F2DC649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937" y="3634737"/>
                  <a:ext cx="5606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0DDCBC11-8A4F-868B-43D3-C7337C9F9F71}"/>
                </a:ext>
              </a:extLst>
            </p:cNvPr>
            <p:cNvCxnSpPr>
              <a:cxnSpLocks/>
            </p:cNvCxnSpPr>
            <p:nvPr/>
          </p:nvCxnSpPr>
          <p:spPr>
            <a:xfrm>
              <a:off x="2465977" y="316098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23B41EC6-2192-8A44-8EFB-C1EC8DAD782E}"/>
                    </a:ext>
                  </a:extLst>
                </p:cNvPr>
                <p:cNvSpPr txBox="1"/>
                <p:nvPr/>
              </p:nvSpPr>
              <p:spPr>
                <a:xfrm>
                  <a:off x="2174332" y="326897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23B41EC6-2192-8A44-8EFB-C1EC8DAD7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332" y="3268977"/>
                  <a:ext cx="5606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B201E8D-D5D7-2DF5-A2CD-5397D0049104}"/>
              </a:ext>
            </a:extLst>
          </p:cNvPr>
          <p:cNvGrpSpPr/>
          <p:nvPr/>
        </p:nvGrpSpPr>
        <p:grpSpPr>
          <a:xfrm>
            <a:off x="6019800" y="4876800"/>
            <a:ext cx="2107474" cy="1498544"/>
            <a:chOff x="4406992" y="2459210"/>
            <a:chExt cx="2107474" cy="1498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47DF6CD0-903D-8DDB-4967-AD871EAE2C4C}"/>
                    </a:ext>
                  </a:extLst>
                </p:cNvPr>
                <p:cNvSpPr txBox="1"/>
                <p:nvPr/>
              </p:nvSpPr>
              <p:spPr>
                <a:xfrm>
                  <a:off x="5471160" y="245921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47DF6CD0-903D-8DDB-4967-AD871EAE2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160" y="2459210"/>
                  <a:ext cx="560614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1E8525E-0990-833B-5FF5-E85D1E6F8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4960" y="2766987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7F5AEA7-2AB8-6D63-DCEF-2FD31D4889F3}"/>
                </a:ext>
              </a:extLst>
            </p:cNvPr>
            <p:cNvCxnSpPr>
              <a:cxnSpLocks/>
            </p:cNvCxnSpPr>
            <p:nvPr/>
          </p:nvCxnSpPr>
          <p:spPr>
            <a:xfrm>
              <a:off x="5751467" y="2766987"/>
              <a:ext cx="0" cy="1897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1028FA6-6C78-0555-7476-6E8D13EDE69E}"/>
                </a:ext>
              </a:extLst>
            </p:cNvPr>
            <p:cNvCxnSpPr>
              <a:cxnSpLocks/>
            </p:cNvCxnSpPr>
            <p:nvPr/>
          </p:nvCxnSpPr>
          <p:spPr>
            <a:xfrm>
              <a:off x="5884817" y="2766987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17F125B-FC2F-A1E6-831C-82B1643DE731}"/>
                    </a:ext>
                  </a:extLst>
                </p:cNvPr>
                <p:cNvSpPr txBox="1"/>
                <p:nvPr/>
              </p:nvSpPr>
              <p:spPr>
                <a:xfrm>
                  <a:off x="4951822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17F125B-FC2F-A1E6-831C-82B1643DE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822" y="2871150"/>
                  <a:ext cx="56061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895EE0AF-298A-0580-ADFD-A374A80F6299}"/>
                    </a:ext>
                  </a:extLst>
                </p:cNvPr>
                <p:cNvSpPr txBox="1"/>
                <p:nvPr/>
              </p:nvSpPr>
              <p:spPr>
                <a:xfrm>
                  <a:off x="5478872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^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895EE0AF-298A-0580-ADFD-A374A80F6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872" y="2871150"/>
                  <a:ext cx="56061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EEA15660-A33C-B5C2-7294-68B9D1989322}"/>
                    </a:ext>
                  </a:extLst>
                </p:cNvPr>
                <p:cNvSpPr txBox="1"/>
                <p:nvPr/>
              </p:nvSpPr>
              <p:spPr>
                <a:xfrm>
                  <a:off x="5951947" y="28711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EEA15660-A33C-B5C2-7294-68B9D198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1947" y="2871150"/>
                  <a:ext cx="56061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97A3F93-5A0D-D622-A0E0-64C25DCE07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0130" y="3188289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6DBFC97-C7CA-946D-A423-FC557A58E779}"/>
                </a:ext>
              </a:extLst>
            </p:cNvPr>
            <p:cNvCxnSpPr>
              <a:cxnSpLocks/>
            </p:cNvCxnSpPr>
            <p:nvPr/>
          </p:nvCxnSpPr>
          <p:spPr>
            <a:xfrm>
              <a:off x="5206637" y="3188289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23AE356-5DE8-19BF-DB57-194351B1CEDF}"/>
                </a:ext>
              </a:extLst>
            </p:cNvPr>
            <p:cNvCxnSpPr>
              <a:cxnSpLocks/>
            </p:cNvCxnSpPr>
            <p:nvPr/>
          </p:nvCxnSpPr>
          <p:spPr>
            <a:xfrm>
              <a:off x="5339987" y="3190002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EC1CF39-AD05-9369-4966-A9D3C7D4FD7D}"/>
                    </a:ext>
                  </a:extLst>
                </p:cNvPr>
                <p:cNvSpPr txBox="1"/>
                <p:nvPr/>
              </p:nvSpPr>
              <p:spPr>
                <a:xfrm>
                  <a:off x="4406992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EC1CF39-AD05-9369-4966-A9D3C7D4F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992" y="3264850"/>
                  <a:ext cx="560614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0431AAD0-0410-22F2-E511-47136BA7B224}"/>
                    </a:ext>
                  </a:extLst>
                </p:cNvPr>
                <p:cNvSpPr txBox="1"/>
                <p:nvPr/>
              </p:nvSpPr>
              <p:spPr>
                <a:xfrm>
                  <a:off x="4930867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^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0431AAD0-0410-22F2-E511-47136BA7B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867" y="3264850"/>
                  <a:ext cx="5606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8398F0CA-D391-4E2A-768D-C822B00F132F}"/>
                    </a:ext>
                  </a:extLst>
                </p:cNvPr>
                <p:cNvSpPr txBox="1"/>
                <p:nvPr/>
              </p:nvSpPr>
              <p:spPr>
                <a:xfrm>
                  <a:off x="5407117" y="326485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8398F0CA-D391-4E2A-768D-C822B00F1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117" y="3264850"/>
                  <a:ext cx="560614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5D257F0E-535E-AC7A-FEFA-E11CEAAF4D47}"/>
                </a:ext>
              </a:extLst>
            </p:cNvPr>
            <p:cNvCxnSpPr>
              <a:cxnSpLocks/>
            </p:cNvCxnSpPr>
            <p:nvPr/>
          </p:nvCxnSpPr>
          <p:spPr>
            <a:xfrm>
              <a:off x="4698637" y="357246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E53E38F8-3CED-179F-0C8B-F0CEE35DCB9C}"/>
                </a:ext>
              </a:extLst>
            </p:cNvPr>
            <p:cNvCxnSpPr>
              <a:cxnSpLocks/>
            </p:cNvCxnSpPr>
            <p:nvPr/>
          </p:nvCxnSpPr>
          <p:spPr>
            <a:xfrm>
              <a:off x="5663837" y="355722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07D36484-CD6B-61F1-9F06-DF58C4B58F51}"/>
                    </a:ext>
                  </a:extLst>
                </p:cNvPr>
                <p:cNvSpPr txBox="1"/>
                <p:nvPr/>
              </p:nvSpPr>
              <p:spPr>
                <a:xfrm>
                  <a:off x="4406992" y="364997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07D36484-CD6B-61F1-9F06-DF58C4B58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992" y="3649977"/>
                  <a:ext cx="5606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54A18F64-EA1B-AE89-5717-C14AAA0B2A17}"/>
                    </a:ext>
                  </a:extLst>
                </p:cNvPr>
                <p:cNvSpPr txBox="1"/>
                <p:nvPr/>
              </p:nvSpPr>
              <p:spPr>
                <a:xfrm>
                  <a:off x="5419817" y="363473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54A18F64-EA1B-AE89-5717-C14AAA0B2A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817" y="3634737"/>
                  <a:ext cx="560614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CF57221-6488-1A83-F418-CB9C32B1E037}"/>
                </a:ext>
              </a:extLst>
            </p:cNvPr>
            <p:cNvCxnSpPr>
              <a:cxnSpLocks/>
            </p:cNvCxnSpPr>
            <p:nvPr/>
          </p:nvCxnSpPr>
          <p:spPr>
            <a:xfrm>
              <a:off x="6245497" y="316860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871719D3-F870-607D-F0C8-8C1AF03423DA}"/>
                    </a:ext>
                  </a:extLst>
                </p:cNvPr>
                <p:cNvSpPr txBox="1"/>
                <p:nvPr/>
              </p:nvSpPr>
              <p:spPr>
                <a:xfrm>
                  <a:off x="5953852" y="326897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871719D3-F870-607D-F0C8-8C1AF0342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852" y="3268977"/>
                  <a:ext cx="560614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CA1767B-99E7-F24D-D85A-C48C3D466053}"/>
              </a:ext>
            </a:extLst>
          </p:cNvPr>
          <p:cNvGrpSpPr/>
          <p:nvPr/>
        </p:nvGrpSpPr>
        <p:grpSpPr>
          <a:xfrm>
            <a:off x="1849483" y="2860786"/>
            <a:ext cx="2685248" cy="1486244"/>
            <a:chOff x="1849483" y="2860786"/>
            <a:chExt cx="2685248" cy="1486244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6723D86-F8C3-084C-A480-A0DFD0E8F0FA}"/>
                </a:ext>
              </a:extLst>
            </p:cNvPr>
            <p:cNvGrpSpPr/>
            <p:nvPr/>
          </p:nvGrpSpPr>
          <p:grpSpPr>
            <a:xfrm>
              <a:off x="1849483" y="3596648"/>
              <a:ext cx="2685248" cy="750382"/>
              <a:chOff x="1892195" y="3637962"/>
              <a:chExt cx="2685248" cy="750382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B880DD9-90F7-624F-0D77-C37B725058A0}"/>
                  </a:ext>
                </a:extLst>
              </p:cNvPr>
              <p:cNvSpPr/>
              <p:nvPr/>
            </p:nvSpPr>
            <p:spPr>
              <a:xfrm>
                <a:off x="1910443" y="3656066"/>
                <a:ext cx="2667000" cy="732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D931C8DB-B195-0177-E33D-B92B712549B4}"/>
                      </a:ext>
                    </a:extLst>
                  </p:cNvPr>
                  <p:cNvSpPr txBox="1"/>
                  <p:nvPr/>
                </p:nvSpPr>
                <p:spPr>
                  <a:xfrm>
                    <a:off x="1904999" y="3637962"/>
                    <a:ext cx="266700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→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𝐸𝑥𝑝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′^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𝐸𝑥𝑝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 |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𝐸𝑥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UKIJ CJK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UKIJ CJK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UKIJ CJK"/>
                              </a:rPr>
                              <m:t>′</m:t>
                            </m:r>
                          </m:sup>
                        </m:sSup>
                      </m:oMath>
                    </a14:m>
                    <a:r>
                      <a: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UKIJ CJK"/>
                      </a:rPr>
                      <a:t> </a:t>
                    </a:r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D931C8DB-B195-0177-E33D-B92B712549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4999" y="3637962"/>
                    <a:ext cx="26670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4594DDA8-442B-490B-EA7A-30F062B910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92195" y="4019012"/>
                    <a:ext cx="267980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′→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a14:m>
                    <a:r>
                      <a:rPr lang="zh-CN" altLang="en-US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4594DDA8-442B-490B-EA7A-30F062B910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2195" y="4019012"/>
                    <a:ext cx="267980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5" name="箭头: 虚尾 74">
              <a:extLst>
                <a:ext uri="{FF2B5EF4-FFF2-40B4-BE49-F238E27FC236}">
                  <a16:creationId xmlns:a16="http://schemas.microsoft.com/office/drawing/2014/main" id="{E315467A-3FAD-452D-DE10-3D592B4FFD9C}"/>
                </a:ext>
              </a:extLst>
            </p:cNvPr>
            <p:cNvSpPr/>
            <p:nvPr/>
          </p:nvSpPr>
          <p:spPr>
            <a:xfrm rot="5400000">
              <a:off x="2895189" y="2933701"/>
              <a:ext cx="551510" cy="405679"/>
            </a:xfrm>
            <a:prstGeom prst="stripedRightArrow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C9900"/>
                </a:solidFill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D53D2FC-1A22-28ED-0FA0-CB041D5D82B7}"/>
              </a:ext>
            </a:extLst>
          </p:cNvPr>
          <p:cNvGrpSpPr/>
          <p:nvPr/>
        </p:nvGrpSpPr>
        <p:grpSpPr>
          <a:xfrm>
            <a:off x="2133600" y="4800600"/>
            <a:ext cx="2099219" cy="1854532"/>
            <a:chOff x="2133600" y="4800600"/>
            <a:chExt cx="2099219" cy="18545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7B2A3B4-F785-4ABD-DAA7-57D3A0C98441}"/>
                    </a:ext>
                  </a:extLst>
                </p:cNvPr>
                <p:cNvSpPr txBox="1"/>
                <p:nvPr/>
              </p:nvSpPr>
              <p:spPr>
                <a:xfrm>
                  <a:off x="2702468" y="480060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7B2A3B4-F785-4ABD-DAA7-57D3A0C98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2468" y="4800600"/>
                  <a:ext cx="560614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826E7AC-2ACA-7FCA-0FDB-4AE1BC84E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6268" y="5108377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1BD46CA-C0FD-FA9F-8BC0-6AB9C5526104}"/>
                </a:ext>
              </a:extLst>
            </p:cNvPr>
            <p:cNvCxnSpPr>
              <a:cxnSpLocks/>
            </p:cNvCxnSpPr>
            <p:nvPr/>
          </p:nvCxnSpPr>
          <p:spPr>
            <a:xfrm>
              <a:off x="2982775" y="5108377"/>
              <a:ext cx="0" cy="1897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1332E7E-343F-1187-B27B-7C3262BB7D02}"/>
                </a:ext>
              </a:extLst>
            </p:cNvPr>
            <p:cNvCxnSpPr>
              <a:cxnSpLocks/>
            </p:cNvCxnSpPr>
            <p:nvPr/>
          </p:nvCxnSpPr>
          <p:spPr>
            <a:xfrm>
              <a:off x="3116125" y="5108377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6A61F0F-89E3-AE2E-F4BB-129B708653CD}"/>
                    </a:ext>
                  </a:extLst>
                </p:cNvPr>
                <p:cNvSpPr txBox="1"/>
                <p:nvPr/>
              </p:nvSpPr>
              <p:spPr>
                <a:xfrm>
                  <a:off x="2183130" y="52125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zh-CN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𝐸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𝑥𝑝</m:t>
                      </m:r>
                    </m:oMath>
                  </a14:m>
                  <a:r>
                    <a:rPr lang="en-US" altLang="zh-CN" sz="1400" dirty="0"/>
                    <a:t>’</a:t>
                  </a:r>
                  <a:endParaRPr lang="zh-CN" altLang="en-US" sz="1400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6A61F0F-89E3-AE2E-F4BB-129B7086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130" y="5212540"/>
                  <a:ext cx="560614" cy="307777"/>
                </a:xfrm>
                <a:prstGeom prst="rect">
                  <a:avLst/>
                </a:prstGeom>
                <a:blipFill>
                  <a:blip r:embed="rId17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328B167-CDEF-73CA-4E73-B95FC59215FF}"/>
                    </a:ext>
                  </a:extLst>
                </p:cNvPr>
                <p:cNvSpPr txBox="1"/>
                <p:nvPr/>
              </p:nvSpPr>
              <p:spPr>
                <a:xfrm>
                  <a:off x="2710180" y="52125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^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328B167-CDEF-73CA-4E73-B95FC59215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180" y="5212540"/>
                  <a:ext cx="560614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C501FF3-1955-6BFB-3BFD-21EC50D96910}"/>
                    </a:ext>
                  </a:extLst>
                </p:cNvPr>
                <p:cNvSpPr txBox="1"/>
                <p:nvPr/>
              </p:nvSpPr>
              <p:spPr>
                <a:xfrm>
                  <a:off x="3183255" y="52125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C501FF3-1955-6BFB-3BFD-21EC50D96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255" y="5212540"/>
                  <a:ext cx="56061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6421520-B354-482B-1527-36054F7F0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2518" y="5529679"/>
              <a:ext cx="213633" cy="174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B731819-06BB-0EEE-BC73-880017909F4B}"/>
                </a:ext>
              </a:extLst>
            </p:cNvPr>
            <p:cNvCxnSpPr>
              <a:cxnSpLocks/>
            </p:cNvCxnSpPr>
            <p:nvPr/>
          </p:nvCxnSpPr>
          <p:spPr>
            <a:xfrm>
              <a:off x="3459025" y="5529679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9AEAB47-9AC1-61F6-C047-B95D0436E1D7}"/>
                </a:ext>
              </a:extLst>
            </p:cNvPr>
            <p:cNvCxnSpPr>
              <a:cxnSpLocks/>
            </p:cNvCxnSpPr>
            <p:nvPr/>
          </p:nvCxnSpPr>
          <p:spPr>
            <a:xfrm>
              <a:off x="3592375" y="5531392"/>
              <a:ext cx="272143" cy="157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628D192-5A59-709F-9FAC-805FAD7F1D90}"/>
                    </a:ext>
                  </a:extLst>
                </p:cNvPr>
                <p:cNvSpPr txBox="1"/>
                <p:nvPr/>
              </p:nvSpPr>
              <p:spPr>
                <a:xfrm>
                  <a:off x="2659380" y="56062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zh-CN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𝐸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𝑥𝑝</m:t>
                      </m:r>
                    </m:oMath>
                  </a14:m>
                  <a:r>
                    <a:rPr lang="en-US" altLang="zh-CN" sz="1400" dirty="0"/>
                    <a:t>’</a:t>
                  </a:r>
                  <a:endParaRPr lang="zh-CN" altLang="en-US" sz="1400" dirty="0"/>
                </a:p>
              </p:txBody>
            </p:sp>
          </mc:Choice>
          <mc:Fallback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628D192-5A59-709F-9FAC-805FAD7F1D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380" y="5606240"/>
                  <a:ext cx="560614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57B98F-073B-F37F-8AAA-2F7E71F95B98}"/>
                    </a:ext>
                  </a:extLst>
                </p:cNvPr>
                <p:cNvSpPr txBox="1"/>
                <p:nvPr/>
              </p:nvSpPr>
              <p:spPr>
                <a:xfrm>
                  <a:off x="3183255" y="56062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^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257B98F-073B-F37F-8AAA-2F7E71F95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255" y="5606240"/>
                  <a:ext cx="560614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DFC6BDC1-14CB-2F89-2CA8-34FBD23A8073}"/>
                    </a:ext>
                  </a:extLst>
                </p:cNvPr>
                <p:cNvSpPr txBox="1"/>
                <p:nvPr/>
              </p:nvSpPr>
              <p:spPr>
                <a:xfrm>
                  <a:off x="3659505" y="5606240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𝐸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𝑥𝑝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DFC6BDC1-14CB-2F89-2CA8-34FBD23A80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9505" y="5606240"/>
                  <a:ext cx="560614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E60D95C-B4D8-5366-F014-C4D38523B6C8}"/>
                </a:ext>
              </a:extLst>
            </p:cNvPr>
            <p:cNvCxnSpPr>
              <a:cxnSpLocks/>
            </p:cNvCxnSpPr>
            <p:nvPr/>
          </p:nvCxnSpPr>
          <p:spPr>
            <a:xfrm>
              <a:off x="2951025" y="591385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EEF29E2-0DD4-D004-70FC-DFA8D3AA9CC3}"/>
                </a:ext>
              </a:extLst>
            </p:cNvPr>
            <p:cNvCxnSpPr>
              <a:cxnSpLocks/>
            </p:cNvCxnSpPr>
            <p:nvPr/>
          </p:nvCxnSpPr>
          <p:spPr>
            <a:xfrm>
              <a:off x="3916225" y="589861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FF5D5A3B-37D5-2C64-472F-C1C081959D90}"/>
                    </a:ext>
                  </a:extLst>
                </p:cNvPr>
                <p:cNvSpPr txBox="1"/>
                <p:nvPr/>
              </p:nvSpPr>
              <p:spPr>
                <a:xfrm>
                  <a:off x="2659380" y="599898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FF5D5A3B-37D5-2C64-472F-C1C081959D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380" y="5998987"/>
                  <a:ext cx="560614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A54969F-DC01-0D32-0959-16B76D58182F}"/>
                </a:ext>
              </a:extLst>
            </p:cNvPr>
            <p:cNvCxnSpPr>
              <a:cxnSpLocks/>
            </p:cNvCxnSpPr>
            <p:nvPr/>
          </p:nvCxnSpPr>
          <p:spPr>
            <a:xfrm>
              <a:off x="2425245" y="5502374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52DA5904-3A57-3A9C-4864-723F366D9912}"/>
                    </a:ext>
                  </a:extLst>
                </p:cNvPr>
                <p:cNvSpPr txBox="1"/>
                <p:nvPr/>
              </p:nvSpPr>
              <p:spPr>
                <a:xfrm>
                  <a:off x="2133600" y="5610367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52DA5904-3A57-3A9C-4864-723F366D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5610367"/>
                  <a:ext cx="560614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74B053B7-2C79-5362-09FE-218396362270}"/>
                    </a:ext>
                  </a:extLst>
                </p:cNvPr>
                <p:cNvSpPr txBox="1"/>
                <p:nvPr/>
              </p:nvSpPr>
              <p:spPr>
                <a:xfrm>
                  <a:off x="3659505" y="5977468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zh-CN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𝐸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UKIJ CJK"/>
                        </a:rPr>
                        <m:t>𝑥𝑝</m:t>
                      </m:r>
                    </m:oMath>
                  </a14:m>
                  <a:r>
                    <a:rPr lang="en-US" altLang="zh-CN" sz="1400" dirty="0"/>
                    <a:t>’</a:t>
                  </a:r>
                  <a:endParaRPr lang="zh-CN" altLang="en-US" sz="1400" dirty="0"/>
                </a:p>
              </p:txBody>
            </p:sp>
          </mc:Choice>
          <mc:Fallback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74B053B7-2C79-5362-09FE-218396362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9505" y="5977468"/>
                  <a:ext cx="560614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2E859966-0550-480B-82A8-E1B2B7EA691E}"/>
                </a:ext>
              </a:extLst>
            </p:cNvPr>
            <p:cNvCxnSpPr>
              <a:cxnSpLocks/>
            </p:cNvCxnSpPr>
            <p:nvPr/>
          </p:nvCxnSpPr>
          <p:spPr>
            <a:xfrm>
              <a:off x="3916225" y="6269842"/>
              <a:ext cx="0" cy="1589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15A05EF0-B5D2-9B06-3538-CE7FC2049212}"/>
                    </a:ext>
                  </a:extLst>
                </p:cNvPr>
                <p:cNvSpPr txBox="1"/>
                <p:nvPr/>
              </p:nvSpPr>
              <p:spPr>
                <a:xfrm>
                  <a:off x="3672205" y="6347355"/>
                  <a:ext cx="5606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UKIJ CJK"/>
                          </a:rPr>
                          <m:t>𝒏𝒖𝒎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15A05EF0-B5D2-9B06-3538-CE7FC20492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205" y="6347355"/>
                  <a:ext cx="560614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6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50800"/>
            <a:ext cx="50885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</a:t>
            </a:r>
            <a:r>
              <a:rPr spc="-5" dirty="0" err="1">
                <a:solidFill>
                  <a:schemeClr val="bg1"/>
                </a:solidFill>
              </a:rPr>
              <a:t>二义性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914400"/>
            <a:ext cx="8064500" cy="106631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改写原文法</a:t>
            </a: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优先级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3953F-134E-F263-217E-02F170C67A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26</a:t>
            </a:fld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B35553-0F12-85EB-EB24-F134C8CE4368}"/>
              </a:ext>
            </a:extLst>
          </p:cNvPr>
          <p:cNvGrpSpPr/>
          <p:nvPr/>
        </p:nvGrpSpPr>
        <p:grpSpPr>
          <a:xfrm>
            <a:off x="3646714" y="1507741"/>
            <a:ext cx="2743200" cy="2324031"/>
            <a:chOff x="1905000" y="1562169"/>
            <a:chExt cx="2743200" cy="232403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EA50F1A-64A5-AEDE-06E6-5EFEDB7FC79E}"/>
                </a:ext>
              </a:extLst>
            </p:cNvPr>
            <p:cNvSpPr/>
            <p:nvPr/>
          </p:nvSpPr>
          <p:spPr>
            <a:xfrm>
              <a:off x="1905000" y="1562169"/>
              <a:ext cx="2743200" cy="2324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B70A8B4-2AF4-C37A-5375-CF4D1CD20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399" y="1620963"/>
              <a:ext cx="2333499" cy="211229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E9B407-BD3B-76FF-7C98-BC85C566BAA3}"/>
              </a:ext>
            </a:extLst>
          </p:cNvPr>
          <p:cNvGrpSpPr/>
          <p:nvPr/>
        </p:nvGrpSpPr>
        <p:grpSpPr>
          <a:xfrm>
            <a:off x="2324100" y="4131059"/>
            <a:ext cx="2590800" cy="2438400"/>
            <a:chOff x="2324100" y="4131059"/>
            <a:chExt cx="2590800" cy="243840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DA39426-FC51-6ACA-3D61-24403A5E1ED8}"/>
                </a:ext>
              </a:extLst>
            </p:cNvPr>
            <p:cNvSpPr/>
            <p:nvPr/>
          </p:nvSpPr>
          <p:spPr>
            <a:xfrm>
              <a:off x="2324100" y="4131059"/>
              <a:ext cx="2590800" cy="2438400"/>
            </a:xfrm>
            <a:custGeom>
              <a:avLst/>
              <a:gdLst>
                <a:gd name="connsiteX0" fmla="*/ 0 w 2590800"/>
                <a:gd name="connsiteY0" fmla="*/ 0 h 2438400"/>
                <a:gd name="connsiteX1" fmla="*/ 466344 w 2590800"/>
                <a:gd name="connsiteY1" fmla="*/ 0 h 2438400"/>
                <a:gd name="connsiteX2" fmla="*/ 958596 w 2590800"/>
                <a:gd name="connsiteY2" fmla="*/ 0 h 2438400"/>
                <a:gd name="connsiteX3" fmla="*/ 1476756 w 2590800"/>
                <a:gd name="connsiteY3" fmla="*/ 0 h 2438400"/>
                <a:gd name="connsiteX4" fmla="*/ 1917192 w 2590800"/>
                <a:gd name="connsiteY4" fmla="*/ 0 h 2438400"/>
                <a:gd name="connsiteX5" fmla="*/ 2590800 w 2590800"/>
                <a:gd name="connsiteY5" fmla="*/ 0 h 2438400"/>
                <a:gd name="connsiteX6" fmla="*/ 2590800 w 2590800"/>
                <a:gd name="connsiteY6" fmla="*/ 487680 h 2438400"/>
                <a:gd name="connsiteX7" fmla="*/ 2590800 w 2590800"/>
                <a:gd name="connsiteY7" fmla="*/ 950976 h 2438400"/>
                <a:gd name="connsiteX8" fmla="*/ 2590800 w 2590800"/>
                <a:gd name="connsiteY8" fmla="*/ 1414272 h 2438400"/>
                <a:gd name="connsiteX9" fmla="*/ 2590800 w 2590800"/>
                <a:gd name="connsiteY9" fmla="*/ 1950720 h 2438400"/>
                <a:gd name="connsiteX10" fmla="*/ 2590800 w 2590800"/>
                <a:gd name="connsiteY10" fmla="*/ 2438400 h 2438400"/>
                <a:gd name="connsiteX11" fmla="*/ 2072640 w 2590800"/>
                <a:gd name="connsiteY11" fmla="*/ 2438400 h 2438400"/>
                <a:gd name="connsiteX12" fmla="*/ 1502664 w 2590800"/>
                <a:gd name="connsiteY12" fmla="*/ 2438400 h 2438400"/>
                <a:gd name="connsiteX13" fmla="*/ 958596 w 2590800"/>
                <a:gd name="connsiteY13" fmla="*/ 2438400 h 2438400"/>
                <a:gd name="connsiteX14" fmla="*/ 466344 w 2590800"/>
                <a:gd name="connsiteY14" fmla="*/ 2438400 h 2438400"/>
                <a:gd name="connsiteX15" fmla="*/ 0 w 2590800"/>
                <a:gd name="connsiteY15" fmla="*/ 2438400 h 2438400"/>
                <a:gd name="connsiteX16" fmla="*/ 0 w 2590800"/>
                <a:gd name="connsiteY16" fmla="*/ 1901952 h 2438400"/>
                <a:gd name="connsiteX17" fmla="*/ 0 w 2590800"/>
                <a:gd name="connsiteY17" fmla="*/ 1438656 h 2438400"/>
                <a:gd name="connsiteX18" fmla="*/ 0 w 2590800"/>
                <a:gd name="connsiteY18" fmla="*/ 926592 h 2438400"/>
                <a:gd name="connsiteX19" fmla="*/ 0 w 2590800"/>
                <a:gd name="connsiteY19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90800" h="2438400" fill="none" extrusionOk="0">
                  <a:moveTo>
                    <a:pt x="0" y="0"/>
                  </a:moveTo>
                  <a:cubicBezTo>
                    <a:pt x="127370" y="-9901"/>
                    <a:pt x="372069" y="37498"/>
                    <a:pt x="466344" y="0"/>
                  </a:cubicBezTo>
                  <a:cubicBezTo>
                    <a:pt x="560619" y="-37498"/>
                    <a:pt x="808646" y="15209"/>
                    <a:pt x="958596" y="0"/>
                  </a:cubicBezTo>
                  <a:cubicBezTo>
                    <a:pt x="1108546" y="-15209"/>
                    <a:pt x="1289793" y="26355"/>
                    <a:pt x="1476756" y="0"/>
                  </a:cubicBezTo>
                  <a:cubicBezTo>
                    <a:pt x="1663719" y="-26355"/>
                    <a:pt x="1751440" y="23301"/>
                    <a:pt x="1917192" y="0"/>
                  </a:cubicBezTo>
                  <a:cubicBezTo>
                    <a:pt x="2082944" y="-23301"/>
                    <a:pt x="2452534" y="1903"/>
                    <a:pt x="2590800" y="0"/>
                  </a:cubicBezTo>
                  <a:cubicBezTo>
                    <a:pt x="2623932" y="191869"/>
                    <a:pt x="2563152" y="336084"/>
                    <a:pt x="2590800" y="487680"/>
                  </a:cubicBezTo>
                  <a:cubicBezTo>
                    <a:pt x="2618448" y="639276"/>
                    <a:pt x="2587621" y="730517"/>
                    <a:pt x="2590800" y="950976"/>
                  </a:cubicBezTo>
                  <a:cubicBezTo>
                    <a:pt x="2593979" y="1171435"/>
                    <a:pt x="2578873" y="1270166"/>
                    <a:pt x="2590800" y="1414272"/>
                  </a:cubicBezTo>
                  <a:cubicBezTo>
                    <a:pt x="2602727" y="1558378"/>
                    <a:pt x="2577359" y="1748609"/>
                    <a:pt x="2590800" y="1950720"/>
                  </a:cubicBezTo>
                  <a:cubicBezTo>
                    <a:pt x="2604241" y="2152831"/>
                    <a:pt x="2578895" y="2326134"/>
                    <a:pt x="2590800" y="2438400"/>
                  </a:cubicBezTo>
                  <a:cubicBezTo>
                    <a:pt x="2364558" y="2456169"/>
                    <a:pt x="2184779" y="2387433"/>
                    <a:pt x="2072640" y="2438400"/>
                  </a:cubicBezTo>
                  <a:cubicBezTo>
                    <a:pt x="1960501" y="2489367"/>
                    <a:pt x="1683614" y="2382450"/>
                    <a:pt x="1502664" y="2438400"/>
                  </a:cubicBezTo>
                  <a:cubicBezTo>
                    <a:pt x="1321714" y="2494350"/>
                    <a:pt x="1169172" y="2380841"/>
                    <a:pt x="958596" y="2438400"/>
                  </a:cubicBezTo>
                  <a:cubicBezTo>
                    <a:pt x="748020" y="2495959"/>
                    <a:pt x="619503" y="2419407"/>
                    <a:pt x="466344" y="2438400"/>
                  </a:cubicBezTo>
                  <a:cubicBezTo>
                    <a:pt x="313185" y="2457393"/>
                    <a:pt x="157096" y="2414168"/>
                    <a:pt x="0" y="2438400"/>
                  </a:cubicBezTo>
                  <a:cubicBezTo>
                    <a:pt x="-1533" y="2235221"/>
                    <a:pt x="10744" y="2058751"/>
                    <a:pt x="0" y="1901952"/>
                  </a:cubicBezTo>
                  <a:cubicBezTo>
                    <a:pt x="-10744" y="1745153"/>
                    <a:pt x="46978" y="1564288"/>
                    <a:pt x="0" y="1438656"/>
                  </a:cubicBezTo>
                  <a:cubicBezTo>
                    <a:pt x="-46978" y="1313024"/>
                    <a:pt x="19504" y="1128947"/>
                    <a:pt x="0" y="926592"/>
                  </a:cubicBezTo>
                  <a:cubicBezTo>
                    <a:pt x="-19504" y="724237"/>
                    <a:pt x="32355" y="246677"/>
                    <a:pt x="0" y="0"/>
                  </a:cubicBezTo>
                  <a:close/>
                </a:path>
                <a:path w="2590800" h="2438400" stroke="0" extrusionOk="0">
                  <a:moveTo>
                    <a:pt x="0" y="0"/>
                  </a:moveTo>
                  <a:cubicBezTo>
                    <a:pt x="171900" y="-49015"/>
                    <a:pt x="241730" y="22561"/>
                    <a:pt x="440436" y="0"/>
                  </a:cubicBezTo>
                  <a:cubicBezTo>
                    <a:pt x="639142" y="-22561"/>
                    <a:pt x="712350" y="46136"/>
                    <a:pt x="958596" y="0"/>
                  </a:cubicBezTo>
                  <a:cubicBezTo>
                    <a:pt x="1204842" y="-46136"/>
                    <a:pt x="1319590" y="7854"/>
                    <a:pt x="1502664" y="0"/>
                  </a:cubicBezTo>
                  <a:cubicBezTo>
                    <a:pt x="1685738" y="-7854"/>
                    <a:pt x="1825487" y="32049"/>
                    <a:pt x="2020824" y="0"/>
                  </a:cubicBezTo>
                  <a:cubicBezTo>
                    <a:pt x="2216161" y="-32049"/>
                    <a:pt x="2391244" y="67523"/>
                    <a:pt x="2590800" y="0"/>
                  </a:cubicBezTo>
                  <a:cubicBezTo>
                    <a:pt x="2592990" y="103565"/>
                    <a:pt x="2543762" y="265282"/>
                    <a:pt x="2590800" y="438912"/>
                  </a:cubicBezTo>
                  <a:cubicBezTo>
                    <a:pt x="2637838" y="612542"/>
                    <a:pt x="2574975" y="743620"/>
                    <a:pt x="2590800" y="853440"/>
                  </a:cubicBezTo>
                  <a:cubicBezTo>
                    <a:pt x="2606625" y="963260"/>
                    <a:pt x="2535871" y="1103122"/>
                    <a:pt x="2590800" y="1316736"/>
                  </a:cubicBezTo>
                  <a:cubicBezTo>
                    <a:pt x="2645729" y="1530350"/>
                    <a:pt x="2583800" y="1621869"/>
                    <a:pt x="2590800" y="1755648"/>
                  </a:cubicBezTo>
                  <a:cubicBezTo>
                    <a:pt x="2597800" y="1889427"/>
                    <a:pt x="2514238" y="2132889"/>
                    <a:pt x="2590800" y="2438400"/>
                  </a:cubicBezTo>
                  <a:cubicBezTo>
                    <a:pt x="2370459" y="2490869"/>
                    <a:pt x="2294337" y="2434262"/>
                    <a:pt x="2072640" y="2438400"/>
                  </a:cubicBezTo>
                  <a:cubicBezTo>
                    <a:pt x="1850943" y="2442538"/>
                    <a:pt x="1789294" y="2400978"/>
                    <a:pt x="1528572" y="2438400"/>
                  </a:cubicBezTo>
                  <a:cubicBezTo>
                    <a:pt x="1267850" y="2475822"/>
                    <a:pt x="1218638" y="2424431"/>
                    <a:pt x="1010412" y="2438400"/>
                  </a:cubicBezTo>
                  <a:cubicBezTo>
                    <a:pt x="802186" y="2452369"/>
                    <a:pt x="748453" y="2409194"/>
                    <a:pt x="544068" y="2438400"/>
                  </a:cubicBezTo>
                  <a:cubicBezTo>
                    <a:pt x="339683" y="2467606"/>
                    <a:pt x="160193" y="2382058"/>
                    <a:pt x="0" y="2438400"/>
                  </a:cubicBezTo>
                  <a:cubicBezTo>
                    <a:pt x="-19983" y="2348130"/>
                    <a:pt x="30790" y="2112450"/>
                    <a:pt x="0" y="2023872"/>
                  </a:cubicBezTo>
                  <a:cubicBezTo>
                    <a:pt x="-30790" y="1935294"/>
                    <a:pt x="49278" y="1707096"/>
                    <a:pt x="0" y="1609344"/>
                  </a:cubicBezTo>
                  <a:cubicBezTo>
                    <a:pt x="-49278" y="1511592"/>
                    <a:pt x="48152" y="1197405"/>
                    <a:pt x="0" y="1072896"/>
                  </a:cubicBezTo>
                  <a:cubicBezTo>
                    <a:pt x="-48152" y="948387"/>
                    <a:pt x="18277" y="823465"/>
                    <a:pt x="0" y="585216"/>
                  </a:cubicBezTo>
                  <a:cubicBezTo>
                    <a:pt x="-18277" y="346967"/>
                    <a:pt x="67563" y="13215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0390345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5683569-C4FE-096E-514D-11D12F9A4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9214" y="4312391"/>
              <a:ext cx="2022786" cy="184929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8CBC01-140B-FFA1-4DBA-58BBFEB20D95}"/>
              </a:ext>
            </a:extLst>
          </p:cNvPr>
          <p:cNvGrpSpPr/>
          <p:nvPr/>
        </p:nvGrpSpPr>
        <p:grpSpPr>
          <a:xfrm>
            <a:off x="5638800" y="4123096"/>
            <a:ext cx="2590800" cy="2438400"/>
            <a:chOff x="5638800" y="4123096"/>
            <a:chExt cx="2590800" cy="24384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9C0479-E580-52DE-71E2-C3105453D185}"/>
                </a:ext>
              </a:extLst>
            </p:cNvPr>
            <p:cNvSpPr/>
            <p:nvPr/>
          </p:nvSpPr>
          <p:spPr>
            <a:xfrm>
              <a:off x="5638800" y="4123096"/>
              <a:ext cx="2590800" cy="2438400"/>
            </a:xfrm>
            <a:custGeom>
              <a:avLst/>
              <a:gdLst>
                <a:gd name="connsiteX0" fmla="*/ 0 w 2590800"/>
                <a:gd name="connsiteY0" fmla="*/ 0 h 2438400"/>
                <a:gd name="connsiteX1" fmla="*/ 466344 w 2590800"/>
                <a:gd name="connsiteY1" fmla="*/ 0 h 2438400"/>
                <a:gd name="connsiteX2" fmla="*/ 958596 w 2590800"/>
                <a:gd name="connsiteY2" fmla="*/ 0 h 2438400"/>
                <a:gd name="connsiteX3" fmla="*/ 1476756 w 2590800"/>
                <a:gd name="connsiteY3" fmla="*/ 0 h 2438400"/>
                <a:gd name="connsiteX4" fmla="*/ 1917192 w 2590800"/>
                <a:gd name="connsiteY4" fmla="*/ 0 h 2438400"/>
                <a:gd name="connsiteX5" fmla="*/ 2590800 w 2590800"/>
                <a:gd name="connsiteY5" fmla="*/ 0 h 2438400"/>
                <a:gd name="connsiteX6" fmla="*/ 2590800 w 2590800"/>
                <a:gd name="connsiteY6" fmla="*/ 487680 h 2438400"/>
                <a:gd name="connsiteX7" fmla="*/ 2590800 w 2590800"/>
                <a:gd name="connsiteY7" fmla="*/ 950976 h 2438400"/>
                <a:gd name="connsiteX8" fmla="*/ 2590800 w 2590800"/>
                <a:gd name="connsiteY8" fmla="*/ 1414272 h 2438400"/>
                <a:gd name="connsiteX9" fmla="*/ 2590800 w 2590800"/>
                <a:gd name="connsiteY9" fmla="*/ 1950720 h 2438400"/>
                <a:gd name="connsiteX10" fmla="*/ 2590800 w 2590800"/>
                <a:gd name="connsiteY10" fmla="*/ 2438400 h 2438400"/>
                <a:gd name="connsiteX11" fmla="*/ 2072640 w 2590800"/>
                <a:gd name="connsiteY11" fmla="*/ 2438400 h 2438400"/>
                <a:gd name="connsiteX12" fmla="*/ 1502664 w 2590800"/>
                <a:gd name="connsiteY12" fmla="*/ 2438400 h 2438400"/>
                <a:gd name="connsiteX13" fmla="*/ 958596 w 2590800"/>
                <a:gd name="connsiteY13" fmla="*/ 2438400 h 2438400"/>
                <a:gd name="connsiteX14" fmla="*/ 466344 w 2590800"/>
                <a:gd name="connsiteY14" fmla="*/ 2438400 h 2438400"/>
                <a:gd name="connsiteX15" fmla="*/ 0 w 2590800"/>
                <a:gd name="connsiteY15" fmla="*/ 2438400 h 2438400"/>
                <a:gd name="connsiteX16" fmla="*/ 0 w 2590800"/>
                <a:gd name="connsiteY16" fmla="*/ 1901952 h 2438400"/>
                <a:gd name="connsiteX17" fmla="*/ 0 w 2590800"/>
                <a:gd name="connsiteY17" fmla="*/ 1438656 h 2438400"/>
                <a:gd name="connsiteX18" fmla="*/ 0 w 2590800"/>
                <a:gd name="connsiteY18" fmla="*/ 926592 h 2438400"/>
                <a:gd name="connsiteX19" fmla="*/ 0 w 2590800"/>
                <a:gd name="connsiteY19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90800" h="2438400" fill="none" extrusionOk="0">
                  <a:moveTo>
                    <a:pt x="0" y="0"/>
                  </a:moveTo>
                  <a:cubicBezTo>
                    <a:pt x="127370" y="-9901"/>
                    <a:pt x="372069" y="37498"/>
                    <a:pt x="466344" y="0"/>
                  </a:cubicBezTo>
                  <a:cubicBezTo>
                    <a:pt x="560619" y="-37498"/>
                    <a:pt x="808646" y="15209"/>
                    <a:pt x="958596" y="0"/>
                  </a:cubicBezTo>
                  <a:cubicBezTo>
                    <a:pt x="1108546" y="-15209"/>
                    <a:pt x="1289793" y="26355"/>
                    <a:pt x="1476756" y="0"/>
                  </a:cubicBezTo>
                  <a:cubicBezTo>
                    <a:pt x="1663719" y="-26355"/>
                    <a:pt x="1751440" y="23301"/>
                    <a:pt x="1917192" y="0"/>
                  </a:cubicBezTo>
                  <a:cubicBezTo>
                    <a:pt x="2082944" y="-23301"/>
                    <a:pt x="2452534" y="1903"/>
                    <a:pt x="2590800" y="0"/>
                  </a:cubicBezTo>
                  <a:cubicBezTo>
                    <a:pt x="2623932" y="191869"/>
                    <a:pt x="2563152" y="336084"/>
                    <a:pt x="2590800" y="487680"/>
                  </a:cubicBezTo>
                  <a:cubicBezTo>
                    <a:pt x="2618448" y="639276"/>
                    <a:pt x="2587621" y="730517"/>
                    <a:pt x="2590800" y="950976"/>
                  </a:cubicBezTo>
                  <a:cubicBezTo>
                    <a:pt x="2593979" y="1171435"/>
                    <a:pt x="2578873" y="1270166"/>
                    <a:pt x="2590800" y="1414272"/>
                  </a:cubicBezTo>
                  <a:cubicBezTo>
                    <a:pt x="2602727" y="1558378"/>
                    <a:pt x="2577359" y="1748609"/>
                    <a:pt x="2590800" y="1950720"/>
                  </a:cubicBezTo>
                  <a:cubicBezTo>
                    <a:pt x="2604241" y="2152831"/>
                    <a:pt x="2578895" y="2326134"/>
                    <a:pt x="2590800" y="2438400"/>
                  </a:cubicBezTo>
                  <a:cubicBezTo>
                    <a:pt x="2364558" y="2456169"/>
                    <a:pt x="2184779" y="2387433"/>
                    <a:pt x="2072640" y="2438400"/>
                  </a:cubicBezTo>
                  <a:cubicBezTo>
                    <a:pt x="1960501" y="2489367"/>
                    <a:pt x="1683614" y="2382450"/>
                    <a:pt x="1502664" y="2438400"/>
                  </a:cubicBezTo>
                  <a:cubicBezTo>
                    <a:pt x="1321714" y="2494350"/>
                    <a:pt x="1169172" y="2380841"/>
                    <a:pt x="958596" y="2438400"/>
                  </a:cubicBezTo>
                  <a:cubicBezTo>
                    <a:pt x="748020" y="2495959"/>
                    <a:pt x="619503" y="2419407"/>
                    <a:pt x="466344" y="2438400"/>
                  </a:cubicBezTo>
                  <a:cubicBezTo>
                    <a:pt x="313185" y="2457393"/>
                    <a:pt x="157096" y="2414168"/>
                    <a:pt x="0" y="2438400"/>
                  </a:cubicBezTo>
                  <a:cubicBezTo>
                    <a:pt x="-1533" y="2235221"/>
                    <a:pt x="10744" y="2058751"/>
                    <a:pt x="0" y="1901952"/>
                  </a:cubicBezTo>
                  <a:cubicBezTo>
                    <a:pt x="-10744" y="1745153"/>
                    <a:pt x="46978" y="1564288"/>
                    <a:pt x="0" y="1438656"/>
                  </a:cubicBezTo>
                  <a:cubicBezTo>
                    <a:pt x="-46978" y="1313024"/>
                    <a:pt x="19504" y="1128947"/>
                    <a:pt x="0" y="926592"/>
                  </a:cubicBezTo>
                  <a:cubicBezTo>
                    <a:pt x="-19504" y="724237"/>
                    <a:pt x="32355" y="246677"/>
                    <a:pt x="0" y="0"/>
                  </a:cubicBezTo>
                  <a:close/>
                </a:path>
                <a:path w="2590800" h="2438400" stroke="0" extrusionOk="0">
                  <a:moveTo>
                    <a:pt x="0" y="0"/>
                  </a:moveTo>
                  <a:cubicBezTo>
                    <a:pt x="171900" y="-49015"/>
                    <a:pt x="241730" y="22561"/>
                    <a:pt x="440436" y="0"/>
                  </a:cubicBezTo>
                  <a:cubicBezTo>
                    <a:pt x="639142" y="-22561"/>
                    <a:pt x="712350" y="46136"/>
                    <a:pt x="958596" y="0"/>
                  </a:cubicBezTo>
                  <a:cubicBezTo>
                    <a:pt x="1204842" y="-46136"/>
                    <a:pt x="1319590" y="7854"/>
                    <a:pt x="1502664" y="0"/>
                  </a:cubicBezTo>
                  <a:cubicBezTo>
                    <a:pt x="1685738" y="-7854"/>
                    <a:pt x="1825487" y="32049"/>
                    <a:pt x="2020824" y="0"/>
                  </a:cubicBezTo>
                  <a:cubicBezTo>
                    <a:pt x="2216161" y="-32049"/>
                    <a:pt x="2391244" y="67523"/>
                    <a:pt x="2590800" y="0"/>
                  </a:cubicBezTo>
                  <a:cubicBezTo>
                    <a:pt x="2592990" y="103565"/>
                    <a:pt x="2543762" y="265282"/>
                    <a:pt x="2590800" y="438912"/>
                  </a:cubicBezTo>
                  <a:cubicBezTo>
                    <a:pt x="2637838" y="612542"/>
                    <a:pt x="2574975" y="743620"/>
                    <a:pt x="2590800" y="853440"/>
                  </a:cubicBezTo>
                  <a:cubicBezTo>
                    <a:pt x="2606625" y="963260"/>
                    <a:pt x="2535871" y="1103122"/>
                    <a:pt x="2590800" y="1316736"/>
                  </a:cubicBezTo>
                  <a:cubicBezTo>
                    <a:pt x="2645729" y="1530350"/>
                    <a:pt x="2583800" y="1621869"/>
                    <a:pt x="2590800" y="1755648"/>
                  </a:cubicBezTo>
                  <a:cubicBezTo>
                    <a:pt x="2597800" y="1889427"/>
                    <a:pt x="2514238" y="2132889"/>
                    <a:pt x="2590800" y="2438400"/>
                  </a:cubicBezTo>
                  <a:cubicBezTo>
                    <a:pt x="2370459" y="2490869"/>
                    <a:pt x="2294337" y="2434262"/>
                    <a:pt x="2072640" y="2438400"/>
                  </a:cubicBezTo>
                  <a:cubicBezTo>
                    <a:pt x="1850943" y="2442538"/>
                    <a:pt x="1789294" y="2400978"/>
                    <a:pt x="1528572" y="2438400"/>
                  </a:cubicBezTo>
                  <a:cubicBezTo>
                    <a:pt x="1267850" y="2475822"/>
                    <a:pt x="1218638" y="2424431"/>
                    <a:pt x="1010412" y="2438400"/>
                  </a:cubicBezTo>
                  <a:cubicBezTo>
                    <a:pt x="802186" y="2452369"/>
                    <a:pt x="748453" y="2409194"/>
                    <a:pt x="544068" y="2438400"/>
                  </a:cubicBezTo>
                  <a:cubicBezTo>
                    <a:pt x="339683" y="2467606"/>
                    <a:pt x="160193" y="2382058"/>
                    <a:pt x="0" y="2438400"/>
                  </a:cubicBezTo>
                  <a:cubicBezTo>
                    <a:pt x="-19983" y="2348130"/>
                    <a:pt x="30790" y="2112450"/>
                    <a:pt x="0" y="2023872"/>
                  </a:cubicBezTo>
                  <a:cubicBezTo>
                    <a:pt x="-30790" y="1935294"/>
                    <a:pt x="49278" y="1707096"/>
                    <a:pt x="0" y="1609344"/>
                  </a:cubicBezTo>
                  <a:cubicBezTo>
                    <a:pt x="-49278" y="1511592"/>
                    <a:pt x="48152" y="1197405"/>
                    <a:pt x="0" y="1072896"/>
                  </a:cubicBezTo>
                  <a:cubicBezTo>
                    <a:pt x="-48152" y="948387"/>
                    <a:pt x="18277" y="823465"/>
                    <a:pt x="0" y="585216"/>
                  </a:cubicBezTo>
                  <a:cubicBezTo>
                    <a:pt x="-18277" y="346967"/>
                    <a:pt x="67563" y="13215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0390345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9238456-2302-26EA-1467-CE14DE0B4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7400" y="4312391"/>
              <a:ext cx="2058274" cy="172705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EA01C82-D9B7-7464-A145-C1AE4B2D8520}"/>
              </a:ext>
            </a:extLst>
          </p:cNvPr>
          <p:cNvGrpSpPr/>
          <p:nvPr/>
        </p:nvGrpSpPr>
        <p:grpSpPr>
          <a:xfrm>
            <a:off x="474064" y="5342296"/>
            <a:ext cx="1126136" cy="372703"/>
            <a:chOff x="474064" y="5342296"/>
            <a:chExt cx="1126136" cy="37270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92E69FB-53B1-BC88-2BF9-F409262C933D}"/>
                </a:ext>
              </a:extLst>
            </p:cNvPr>
            <p:cNvSpPr/>
            <p:nvPr/>
          </p:nvSpPr>
          <p:spPr>
            <a:xfrm>
              <a:off x="474064" y="5342296"/>
              <a:ext cx="1126136" cy="37270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62E4562-AD9D-90ED-891A-E087F6B7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480" y="5410200"/>
              <a:ext cx="883356" cy="201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01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D24F8AE-84AC-19AF-F664-6B338479FAA5}"/>
              </a:ext>
            </a:extLst>
          </p:cNvPr>
          <p:cNvGrpSpPr/>
          <p:nvPr/>
        </p:nvGrpSpPr>
        <p:grpSpPr>
          <a:xfrm>
            <a:off x="5105400" y="865415"/>
            <a:ext cx="2895600" cy="2850358"/>
            <a:chOff x="3733800" y="907267"/>
            <a:chExt cx="2895600" cy="285035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81F0F5-1569-8F69-B5E3-46D201AD0891}"/>
                </a:ext>
              </a:extLst>
            </p:cNvPr>
            <p:cNvSpPr/>
            <p:nvPr/>
          </p:nvSpPr>
          <p:spPr>
            <a:xfrm>
              <a:off x="3733800" y="907267"/>
              <a:ext cx="2895600" cy="2850358"/>
            </a:xfrm>
            <a:custGeom>
              <a:avLst/>
              <a:gdLst>
                <a:gd name="connsiteX0" fmla="*/ 0 w 2895600"/>
                <a:gd name="connsiteY0" fmla="*/ 0 h 2850358"/>
                <a:gd name="connsiteX1" fmla="*/ 521208 w 2895600"/>
                <a:gd name="connsiteY1" fmla="*/ 0 h 2850358"/>
                <a:gd name="connsiteX2" fmla="*/ 1071372 w 2895600"/>
                <a:gd name="connsiteY2" fmla="*/ 0 h 2850358"/>
                <a:gd name="connsiteX3" fmla="*/ 1650492 w 2895600"/>
                <a:gd name="connsiteY3" fmla="*/ 0 h 2850358"/>
                <a:gd name="connsiteX4" fmla="*/ 2142744 w 2895600"/>
                <a:gd name="connsiteY4" fmla="*/ 0 h 2850358"/>
                <a:gd name="connsiteX5" fmla="*/ 2895600 w 2895600"/>
                <a:gd name="connsiteY5" fmla="*/ 0 h 2850358"/>
                <a:gd name="connsiteX6" fmla="*/ 2895600 w 2895600"/>
                <a:gd name="connsiteY6" fmla="*/ 570072 h 2850358"/>
                <a:gd name="connsiteX7" fmla="*/ 2895600 w 2895600"/>
                <a:gd name="connsiteY7" fmla="*/ 1111640 h 2850358"/>
                <a:gd name="connsiteX8" fmla="*/ 2895600 w 2895600"/>
                <a:gd name="connsiteY8" fmla="*/ 1653208 h 2850358"/>
                <a:gd name="connsiteX9" fmla="*/ 2895600 w 2895600"/>
                <a:gd name="connsiteY9" fmla="*/ 2280286 h 2850358"/>
                <a:gd name="connsiteX10" fmla="*/ 2895600 w 2895600"/>
                <a:gd name="connsiteY10" fmla="*/ 2850358 h 2850358"/>
                <a:gd name="connsiteX11" fmla="*/ 2316480 w 2895600"/>
                <a:gd name="connsiteY11" fmla="*/ 2850358 h 2850358"/>
                <a:gd name="connsiteX12" fmla="*/ 1679448 w 2895600"/>
                <a:gd name="connsiteY12" fmla="*/ 2850358 h 2850358"/>
                <a:gd name="connsiteX13" fmla="*/ 1071372 w 2895600"/>
                <a:gd name="connsiteY13" fmla="*/ 2850358 h 2850358"/>
                <a:gd name="connsiteX14" fmla="*/ 521208 w 2895600"/>
                <a:gd name="connsiteY14" fmla="*/ 2850358 h 2850358"/>
                <a:gd name="connsiteX15" fmla="*/ 0 w 2895600"/>
                <a:gd name="connsiteY15" fmla="*/ 2850358 h 2850358"/>
                <a:gd name="connsiteX16" fmla="*/ 0 w 2895600"/>
                <a:gd name="connsiteY16" fmla="*/ 2223279 h 2850358"/>
                <a:gd name="connsiteX17" fmla="*/ 0 w 2895600"/>
                <a:gd name="connsiteY17" fmla="*/ 1681711 h 2850358"/>
                <a:gd name="connsiteX18" fmla="*/ 0 w 2895600"/>
                <a:gd name="connsiteY18" fmla="*/ 1083136 h 2850358"/>
                <a:gd name="connsiteX19" fmla="*/ 0 w 2895600"/>
                <a:gd name="connsiteY19" fmla="*/ 0 h 285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5600" h="2850358" fill="none" extrusionOk="0">
                  <a:moveTo>
                    <a:pt x="0" y="0"/>
                  </a:moveTo>
                  <a:cubicBezTo>
                    <a:pt x="156320" y="-13192"/>
                    <a:pt x="386182" y="47374"/>
                    <a:pt x="521208" y="0"/>
                  </a:cubicBezTo>
                  <a:cubicBezTo>
                    <a:pt x="656234" y="-47374"/>
                    <a:pt x="920963" y="8259"/>
                    <a:pt x="1071372" y="0"/>
                  </a:cubicBezTo>
                  <a:cubicBezTo>
                    <a:pt x="1221781" y="-8259"/>
                    <a:pt x="1507623" y="15382"/>
                    <a:pt x="1650492" y="0"/>
                  </a:cubicBezTo>
                  <a:cubicBezTo>
                    <a:pt x="1793361" y="-15382"/>
                    <a:pt x="1960115" y="29519"/>
                    <a:pt x="2142744" y="0"/>
                  </a:cubicBezTo>
                  <a:cubicBezTo>
                    <a:pt x="2325373" y="-29519"/>
                    <a:pt x="2612037" y="44697"/>
                    <a:pt x="2895600" y="0"/>
                  </a:cubicBezTo>
                  <a:cubicBezTo>
                    <a:pt x="2905188" y="206572"/>
                    <a:pt x="2864796" y="382045"/>
                    <a:pt x="2895600" y="570072"/>
                  </a:cubicBezTo>
                  <a:cubicBezTo>
                    <a:pt x="2926404" y="758099"/>
                    <a:pt x="2882698" y="915140"/>
                    <a:pt x="2895600" y="1111640"/>
                  </a:cubicBezTo>
                  <a:cubicBezTo>
                    <a:pt x="2908502" y="1308140"/>
                    <a:pt x="2847316" y="1514285"/>
                    <a:pt x="2895600" y="1653208"/>
                  </a:cubicBezTo>
                  <a:cubicBezTo>
                    <a:pt x="2943884" y="1792131"/>
                    <a:pt x="2832947" y="2038181"/>
                    <a:pt x="2895600" y="2280286"/>
                  </a:cubicBezTo>
                  <a:cubicBezTo>
                    <a:pt x="2958253" y="2522391"/>
                    <a:pt x="2853795" y="2665984"/>
                    <a:pt x="2895600" y="2850358"/>
                  </a:cubicBezTo>
                  <a:cubicBezTo>
                    <a:pt x="2754847" y="2882758"/>
                    <a:pt x="2576732" y="2784761"/>
                    <a:pt x="2316480" y="2850358"/>
                  </a:cubicBezTo>
                  <a:cubicBezTo>
                    <a:pt x="2056228" y="2915955"/>
                    <a:pt x="1902102" y="2810502"/>
                    <a:pt x="1679448" y="2850358"/>
                  </a:cubicBezTo>
                  <a:cubicBezTo>
                    <a:pt x="1456794" y="2890214"/>
                    <a:pt x="1225053" y="2808160"/>
                    <a:pt x="1071372" y="2850358"/>
                  </a:cubicBezTo>
                  <a:cubicBezTo>
                    <a:pt x="917691" y="2892556"/>
                    <a:pt x="651182" y="2807042"/>
                    <a:pt x="521208" y="2850358"/>
                  </a:cubicBezTo>
                  <a:cubicBezTo>
                    <a:pt x="391234" y="2893674"/>
                    <a:pt x="239673" y="2826126"/>
                    <a:pt x="0" y="2850358"/>
                  </a:cubicBezTo>
                  <a:cubicBezTo>
                    <a:pt x="-14511" y="2660526"/>
                    <a:pt x="56804" y="2535202"/>
                    <a:pt x="0" y="2223279"/>
                  </a:cubicBezTo>
                  <a:cubicBezTo>
                    <a:pt x="-56804" y="1911356"/>
                    <a:pt x="17994" y="1915382"/>
                    <a:pt x="0" y="1681711"/>
                  </a:cubicBezTo>
                  <a:cubicBezTo>
                    <a:pt x="-17994" y="1448040"/>
                    <a:pt x="68821" y="1206699"/>
                    <a:pt x="0" y="1083136"/>
                  </a:cubicBezTo>
                  <a:cubicBezTo>
                    <a:pt x="-68821" y="959573"/>
                    <a:pt x="71707" y="352107"/>
                    <a:pt x="0" y="0"/>
                  </a:cubicBezTo>
                  <a:close/>
                </a:path>
                <a:path w="2895600" h="2850358" stroke="0" extrusionOk="0">
                  <a:moveTo>
                    <a:pt x="0" y="0"/>
                  </a:moveTo>
                  <a:cubicBezTo>
                    <a:pt x="161441" y="-11708"/>
                    <a:pt x="340087" y="798"/>
                    <a:pt x="492252" y="0"/>
                  </a:cubicBezTo>
                  <a:cubicBezTo>
                    <a:pt x="644417" y="-798"/>
                    <a:pt x="834036" y="5902"/>
                    <a:pt x="1071372" y="0"/>
                  </a:cubicBezTo>
                  <a:cubicBezTo>
                    <a:pt x="1308708" y="-5902"/>
                    <a:pt x="1494634" y="38578"/>
                    <a:pt x="1679448" y="0"/>
                  </a:cubicBezTo>
                  <a:cubicBezTo>
                    <a:pt x="1864262" y="-38578"/>
                    <a:pt x="1977921" y="32049"/>
                    <a:pt x="2258568" y="0"/>
                  </a:cubicBezTo>
                  <a:cubicBezTo>
                    <a:pt x="2539215" y="-32049"/>
                    <a:pt x="2764548" y="71547"/>
                    <a:pt x="2895600" y="0"/>
                  </a:cubicBezTo>
                  <a:cubicBezTo>
                    <a:pt x="2951346" y="225682"/>
                    <a:pt x="2865992" y="312899"/>
                    <a:pt x="2895600" y="513064"/>
                  </a:cubicBezTo>
                  <a:cubicBezTo>
                    <a:pt x="2925208" y="713229"/>
                    <a:pt x="2864920" y="897532"/>
                    <a:pt x="2895600" y="997625"/>
                  </a:cubicBezTo>
                  <a:cubicBezTo>
                    <a:pt x="2926280" y="1097718"/>
                    <a:pt x="2865562" y="1304619"/>
                    <a:pt x="2895600" y="1539193"/>
                  </a:cubicBezTo>
                  <a:cubicBezTo>
                    <a:pt x="2925638" y="1773767"/>
                    <a:pt x="2845898" y="1845519"/>
                    <a:pt x="2895600" y="2052258"/>
                  </a:cubicBezTo>
                  <a:cubicBezTo>
                    <a:pt x="2945302" y="2258997"/>
                    <a:pt x="2847105" y="2483599"/>
                    <a:pt x="2895600" y="2850358"/>
                  </a:cubicBezTo>
                  <a:cubicBezTo>
                    <a:pt x="2761118" y="2888196"/>
                    <a:pt x="2557894" y="2831590"/>
                    <a:pt x="2316480" y="2850358"/>
                  </a:cubicBezTo>
                  <a:cubicBezTo>
                    <a:pt x="2075066" y="2869126"/>
                    <a:pt x="1979446" y="2786052"/>
                    <a:pt x="1708404" y="2850358"/>
                  </a:cubicBezTo>
                  <a:cubicBezTo>
                    <a:pt x="1437362" y="2914664"/>
                    <a:pt x="1376967" y="2807128"/>
                    <a:pt x="1129284" y="2850358"/>
                  </a:cubicBezTo>
                  <a:cubicBezTo>
                    <a:pt x="881601" y="2893588"/>
                    <a:pt x="771059" y="2798109"/>
                    <a:pt x="608076" y="2850358"/>
                  </a:cubicBezTo>
                  <a:cubicBezTo>
                    <a:pt x="445093" y="2902607"/>
                    <a:pt x="151126" y="2809378"/>
                    <a:pt x="0" y="2850358"/>
                  </a:cubicBezTo>
                  <a:cubicBezTo>
                    <a:pt x="-1978" y="2729007"/>
                    <a:pt x="15050" y="2573388"/>
                    <a:pt x="0" y="2365797"/>
                  </a:cubicBezTo>
                  <a:cubicBezTo>
                    <a:pt x="-15050" y="2158206"/>
                    <a:pt x="18840" y="2116538"/>
                    <a:pt x="0" y="1881236"/>
                  </a:cubicBezTo>
                  <a:cubicBezTo>
                    <a:pt x="-18840" y="1645934"/>
                    <a:pt x="64143" y="1482741"/>
                    <a:pt x="0" y="1254158"/>
                  </a:cubicBezTo>
                  <a:cubicBezTo>
                    <a:pt x="-64143" y="1025575"/>
                    <a:pt x="53517" y="866891"/>
                    <a:pt x="0" y="684086"/>
                  </a:cubicBezTo>
                  <a:cubicBezTo>
                    <a:pt x="-53517" y="501281"/>
                    <a:pt x="68661" y="23612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0390345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779177F-4909-9F2A-D6CA-16562148D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7656" y="1030264"/>
              <a:ext cx="2376005" cy="2667041"/>
            </a:xfrm>
            <a:prstGeom prst="rect">
              <a:avLst/>
            </a:prstGeom>
          </p:spPr>
        </p:pic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50800"/>
            <a:ext cx="50885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</a:t>
            </a:r>
            <a:r>
              <a:rPr spc="-5" dirty="0" err="1">
                <a:solidFill>
                  <a:schemeClr val="bg1"/>
                </a:solidFill>
              </a:rPr>
              <a:t>二义性</a:t>
            </a:r>
            <a:r>
              <a:rPr spc="-120" dirty="0">
                <a:solidFill>
                  <a:schemeClr val="bg1"/>
                </a:solidFill>
              </a:rPr>
              <a:t> 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914400"/>
            <a:ext cx="8064500" cy="106631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改写原文法</a:t>
            </a: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优先级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3953F-134E-F263-217E-02F170C67A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27</a:t>
            </a:fld>
            <a:endParaRPr lang="en-US" altLang="zh-CN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C8DA842-D7E6-B8F9-1EDE-9E9AD4DD2FA4}"/>
              </a:ext>
            </a:extLst>
          </p:cNvPr>
          <p:cNvGrpSpPr/>
          <p:nvPr/>
        </p:nvGrpSpPr>
        <p:grpSpPr>
          <a:xfrm>
            <a:off x="718457" y="4341654"/>
            <a:ext cx="2460172" cy="2189775"/>
            <a:chOff x="1905000" y="1562169"/>
            <a:chExt cx="2460172" cy="2189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3693133-D2EC-5751-CF88-5D09B8396EDD}"/>
                </a:ext>
              </a:extLst>
            </p:cNvPr>
            <p:cNvSpPr/>
            <p:nvPr/>
          </p:nvSpPr>
          <p:spPr>
            <a:xfrm>
              <a:off x="1905000" y="1562169"/>
              <a:ext cx="2460172" cy="2189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B70A8B4-2AF4-C37A-5375-CF4D1CD20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1953" y="1706091"/>
              <a:ext cx="2121363" cy="1920267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785F74-2573-9488-C1F9-0F14B4E19F84}"/>
              </a:ext>
            </a:extLst>
          </p:cNvPr>
          <p:cNvGrpSpPr/>
          <p:nvPr/>
        </p:nvGrpSpPr>
        <p:grpSpPr>
          <a:xfrm>
            <a:off x="2908300" y="2404448"/>
            <a:ext cx="1126136" cy="372703"/>
            <a:chOff x="474064" y="5342296"/>
            <a:chExt cx="1126136" cy="37270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3480FEA-9DFC-DDC3-DF6A-D60D936BC4B1}"/>
                </a:ext>
              </a:extLst>
            </p:cNvPr>
            <p:cNvSpPr/>
            <p:nvPr/>
          </p:nvSpPr>
          <p:spPr>
            <a:xfrm>
              <a:off x="474064" y="5342296"/>
              <a:ext cx="1126136" cy="37270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8CD51D8-452E-21A3-8DE1-F2687D46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80" y="5410200"/>
              <a:ext cx="883356" cy="201987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972CCB6-63AA-7195-8C45-9BC0C20393EB}"/>
              </a:ext>
            </a:extLst>
          </p:cNvPr>
          <p:cNvGrpSpPr/>
          <p:nvPr/>
        </p:nvGrpSpPr>
        <p:grpSpPr>
          <a:xfrm>
            <a:off x="4191000" y="3810000"/>
            <a:ext cx="3842657" cy="2895600"/>
            <a:chOff x="4191000" y="3810000"/>
            <a:chExt cx="3842657" cy="2895600"/>
          </a:xfrm>
        </p:grpSpPr>
        <p:sp>
          <p:nvSpPr>
            <p:cNvPr id="9" name="箭头: 虚尾 8">
              <a:extLst>
                <a:ext uri="{FF2B5EF4-FFF2-40B4-BE49-F238E27FC236}">
                  <a16:creationId xmlns:a16="http://schemas.microsoft.com/office/drawing/2014/main" id="{9B7BE811-DAC6-A2B0-EAB4-5ED1BDD17BDF}"/>
                </a:ext>
              </a:extLst>
            </p:cNvPr>
            <p:cNvSpPr/>
            <p:nvPr/>
          </p:nvSpPr>
          <p:spPr>
            <a:xfrm>
              <a:off x="4191000" y="5231472"/>
              <a:ext cx="551510" cy="405679"/>
            </a:xfrm>
            <a:prstGeom prst="stripedRightArrow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C9900"/>
                </a:solidFill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4F9E38B-5D79-1771-4EBD-C3870925190F}"/>
                </a:ext>
              </a:extLst>
            </p:cNvPr>
            <p:cNvGrpSpPr/>
            <p:nvPr/>
          </p:nvGrpSpPr>
          <p:grpSpPr>
            <a:xfrm>
              <a:off x="5105400" y="3810000"/>
              <a:ext cx="2928257" cy="2895600"/>
              <a:chOff x="5105400" y="3810000"/>
              <a:chExt cx="2928257" cy="2895600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FFDA441-0DB2-C256-6DDA-33C48938FD57}"/>
                  </a:ext>
                </a:extLst>
              </p:cNvPr>
              <p:cNvSpPr/>
              <p:nvPr/>
            </p:nvSpPr>
            <p:spPr>
              <a:xfrm>
                <a:off x="5105400" y="3810000"/>
                <a:ext cx="2928257" cy="2895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B19D8A9-5D8E-7E1A-7B58-B27FD7FA3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4258" y="3886200"/>
                <a:ext cx="2691763" cy="27463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12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50800"/>
            <a:ext cx="50885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</a:t>
            </a:r>
            <a:r>
              <a:rPr spc="-5" dirty="0" err="1">
                <a:solidFill>
                  <a:schemeClr val="bg1"/>
                </a:solidFill>
              </a:rPr>
              <a:t>二义性</a:t>
            </a:r>
            <a:r>
              <a:rPr spc="-120" dirty="0">
                <a:solidFill>
                  <a:schemeClr val="bg1"/>
                </a:solidFill>
              </a:rPr>
              <a:t> 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914400"/>
            <a:ext cx="8064500" cy="106631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改写原文法</a:t>
            </a: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悬空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else)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3953F-134E-F263-217E-02F170C67A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28</a:t>
            </a:fld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E4D27F2-311A-79F0-F512-A225914147BC}"/>
              </a:ext>
            </a:extLst>
          </p:cNvPr>
          <p:cNvGrpSpPr/>
          <p:nvPr/>
        </p:nvGrpSpPr>
        <p:grpSpPr>
          <a:xfrm>
            <a:off x="109354" y="2128440"/>
            <a:ext cx="4742046" cy="1066317"/>
            <a:chOff x="2057400" y="1524000"/>
            <a:chExt cx="4742046" cy="106631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3FFBF06-B791-49E8-7894-BEE2EA01B466}"/>
                </a:ext>
              </a:extLst>
            </p:cNvPr>
            <p:cNvSpPr/>
            <p:nvPr/>
          </p:nvSpPr>
          <p:spPr>
            <a:xfrm>
              <a:off x="2057400" y="1524000"/>
              <a:ext cx="4742046" cy="1066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8C72FB7-A0ED-D192-C21D-8B35A825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1605385"/>
              <a:ext cx="4567239" cy="910845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2E804D5-E003-4489-C94B-F1EBF2BB8346}"/>
              </a:ext>
            </a:extLst>
          </p:cNvPr>
          <p:cNvGrpSpPr/>
          <p:nvPr/>
        </p:nvGrpSpPr>
        <p:grpSpPr>
          <a:xfrm>
            <a:off x="2590800" y="3243696"/>
            <a:ext cx="6546540" cy="2166504"/>
            <a:chOff x="2590800" y="3243696"/>
            <a:chExt cx="6546540" cy="216650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9B519A-D3F9-F521-FB69-250CD3AD0E27}"/>
                </a:ext>
              </a:extLst>
            </p:cNvPr>
            <p:cNvSpPr/>
            <p:nvPr/>
          </p:nvSpPr>
          <p:spPr>
            <a:xfrm>
              <a:off x="2590800" y="3243696"/>
              <a:ext cx="6546540" cy="2166504"/>
            </a:xfrm>
            <a:custGeom>
              <a:avLst/>
              <a:gdLst>
                <a:gd name="connsiteX0" fmla="*/ 0 w 6546540"/>
                <a:gd name="connsiteY0" fmla="*/ 0 h 2166504"/>
                <a:gd name="connsiteX1" fmla="*/ 726071 w 6546540"/>
                <a:gd name="connsiteY1" fmla="*/ 0 h 2166504"/>
                <a:gd name="connsiteX2" fmla="*/ 1386676 w 6546540"/>
                <a:gd name="connsiteY2" fmla="*/ 0 h 2166504"/>
                <a:gd name="connsiteX3" fmla="*/ 1850885 w 6546540"/>
                <a:gd name="connsiteY3" fmla="*/ 0 h 2166504"/>
                <a:gd name="connsiteX4" fmla="*/ 2380560 w 6546540"/>
                <a:gd name="connsiteY4" fmla="*/ 0 h 2166504"/>
                <a:gd name="connsiteX5" fmla="*/ 2779304 w 6546540"/>
                <a:gd name="connsiteY5" fmla="*/ 0 h 2166504"/>
                <a:gd name="connsiteX6" fmla="*/ 3439909 w 6546540"/>
                <a:gd name="connsiteY6" fmla="*/ 0 h 2166504"/>
                <a:gd name="connsiteX7" fmla="*/ 3969584 w 6546540"/>
                <a:gd name="connsiteY7" fmla="*/ 0 h 2166504"/>
                <a:gd name="connsiteX8" fmla="*/ 4630189 w 6546540"/>
                <a:gd name="connsiteY8" fmla="*/ 0 h 2166504"/>
                <a:gd name="connsiteX9" fmla="*/ 5290795 w 6546540"/>
                <a:gd name="connsiteY9" fmla="*/ 0 h 2166504"/>
                <a:gd name="connsiteX10" fmla="*/ 5885935 w 6546540"/>
                <a:gd name="connsiteY10" fmla="*/ 0 h 2166504"/>
                <a:gd name="connsiteX11" fmla="*/ 6546540 w 6546540"/>
                <a:gd name="connsiteY11" fmla="*/ 0 h 2166504"/>
                <a:gd name="connsiteX12" fmla="*/ 6546540 w 6546540"/>
                <a:gd name="connsiteY12" fmla="*/ 498296 h 2166504"/>
                <a:gd name="connsiteX13" fmla="*/ 6546540 w 6546540"/>
                <a:gd name="connsiteY13" fmla="*/ 1018257 h 2166504"/>
                <a:gd name="connsiteX14" fmla="*/ 6546540 w 6546540"/>
                <a:gd name="connsiteY14" fmla="*/ 1559883 h 2166504"/>
                <a:gd name="connsiteX15" fmla="*/ 6546540 w 6546540"/>
                <a:gd name="connsiteY15" fmla="*/ 2166504 h 2166504"/>
                <a:gd name="connsiteX16" fmla="*/ 5820469 w 6546540"/>
                <a:gd name="connsiteY16" fmla="*/ 2166504 h 2166504"/>
                <a:gd name="connsiteX17" fmla="*/ 5159864 w 6546540"/>
                <a:gd name="connsiteY17" fmla="*/ 2166504 h 2166504"/>
                <a:gd name="connsiteX18" fmla="*/ 4499258 w 6546540"/>
                <a:gd name="connsiteY18" fmla="*/ 2166504 h 2166504"/>
                <a:gd name="connsiteX19" fmla="*/ 4100515 w 6546540"/>
                <a:gd name="connsiteY19" fmla="*/ 2166504 h 2166504"/>
                <a:gd name="connsiteX20" fmla="*/ 3505375 w 6546540"/>
                <a:gd name="connsiteY20" fmla="*/ 2166504 h 2166504"/>
                <a:gd name="connsiteX21" fmla="*/ 2844769 w 6546540"/>
                <a:gd name="connsiteY21" fmla="*/ 2166504 h 2166504"/>
                <a:gd name="connsiteX22" fmla="*/ 2380560 w 6546540"/>
                <a:gd name="connsiteY22" fmla="*/ 2166504 h 2166504"/>
                <a:gd name="connsiteX23" fmla="*/ 1916351 w 6546540"/>
                <a:gd name="connsiteY23" fmla="*/ 2166504 h 2166504"/>
                <a:gd name="connsiteX24" fmla="*/ 1386676 w 6546540"/>
                <a:gd name="connsiteY24" fmla="*/ 2166504 h 2166504"/>
                <a:gd name="connsiteX25" fmla="*/ 857002 w 6546540"/>
                <a:gd name="connsiteY25" fmla="*/ 2166504 h 2166504"/>
                <a:gd name="connsiteX26" fmla="*/ 0 w 6546540"/>
                <a:gd name="connsiteY26" fmla="*/ 2166504 h 2166504"/>
                <a:gd name="connsiteX27" fmla="*/ 0 w 6546540"/>
                <a:gd name="connsiteY27" fmla="*/ 1646543 h 2166504"/>
                <a:gd name="connsiteX28" fmla="*/ 0 w 6546540"/>
                <a:gd name="connsiteY28" fmla="*/ 1083252 h 2166504"/>
                <a:gd name="connsiteX29" fmla="*/ 0 w 6546540"/>
                <a:gd name="connsiteY29" fmla="*/ 563291 h 2166504"/>
                <a:gd name="connsiteX30" fmla="*/ 0 w 6546540"/>
                <a:gd name="connsiteY30" fmla="*/ 0 h 21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546540" h="2166504" fill="none" extrusionOk="0">
                  <a:moveTo>
                    <a:pt x="0" y="0"/>
                  </a:moveTo>
                  <a:cubicBezTo>
                    <a:pt x="218597" y="-43821"/>
                    <a:pt x="534350" y="16917"/>
                    <a:pt x="726071" y="0"/>
                  </a:cubicBezTo>
                  <a:cubicBezTo>
                    <a:pt x="917792" y="-16917"/>
                    <a:pt x="1138939" y="26225"/>
                    <a:pt x="1386676" y="0"/>
                  </a:cubicBezTo>
                  <a:cubicBezTo>
                    <a:pt x="1634413" y="-26225"/>
                    <a:pt x="1754092" y="23066"/>
                    <a:pt x="1850885" y="0"/>
                  </a:cubicBezTo>
                  <a:cubicBezTo>
                    <a:pt x="1947678" y="-23066"/>
                    <a:pt x="2272341" y="23493"/>
                    <a:pt x="2380560" y="0"/>
                  </a:cubicBezTo>
                  <a:cubicBezTo>
                    <a:pt x="2488779" y="-23493"/>
                    <a:pt x="2612317" y="45809"/>
                    <a:pt x="2779304" y="0"/>
                  </a:cubicBezTo>
                  <a:cubicBezTo>
                    <a:pt x="2946291" y="-45809"/>
                    <a:pt x="3251016" y="45920"/>
                    <a:pt x="3439909" y="0"/>
                  </a:cubicBezTo>
                  <a:cubicBezTo>
                    <a:pt x="3628803" y="-45920"/>
                    <a:pt x="3738191" y="51388"/>
                    <a:pt x="3969584" y="0"/>
                  </a:cubicBezTo>
                  <a:cubicBezTo>
                    <a:pt x="4200977" y="-51388"/>
                    <a:pt x="4474080" y="15096"/>
                    <a:pt x="4630189" y="0"/>
                  </a:cubicBezTo>
                  <a:cubicBezTo>
                    <a:pt x="4786298" y="-15096"/>
                    <a:pt x="5085119" y="19463"/>
                    <a:pt x="5290795" y="0"/>
                  </a:cubicBezTo>
                  <a:cubicBezTo>
                    <a:pt x="5496471" y="-19463"/>
                    <a:pt x="5623137" y="47614"/>
                    <a:pt x="5885935" y="0"/>
                  </a:cubicBezTo>
                  <a:cubicBezTo>
                    <a:pt x="6148733" y="-47614"/>
                    <a:pt x="6222794" y="13467"/>
                    <a:pt x="6546540" y="0"/>
                  </a:cubicBezTo>
                  <a:cubicBezTo>
                    <a:pt x="6598636" y="172201"/>
                    <a:pt x="6527658" y="281190"/>
                    <a:pt x="6546540" y="498296"/>
                  </a:cubicBezTo>
                  <a:cubicBezTo>
                    <a:pt x="6565422" y="715402"/>
                    <a:pt x="6526656" y="765628"/>
                    <a:pt x="6546540" y="1018257"/>
                  </a:cubicBezTo>
                  <a:cubicBezTo>
                    <a:pt x="6566424" y="1270886"/>
                    <a:pt x="6490041" y="1436151"/>
                    <a:pt x="6546540" y="1559883"/>
                  </a:cubicBezTo>
                  <a:cubicBezTo>
                    <a:pt x="6603039" y="1683615"/>
                    <a:pt x="6524635" y="1881339"/>
                    <a:pt x="6546540" y="2166504"/>
                  </a:cubicBezTo>
                  <a:cubicBezTo>
                    <a:pt x="6362124" y="2211827"/>
                    <a:pt x="6055533" y="2083172"/>
                    <a:pt x="5820469" y="2166504"/>
                  </a:cubicBezTo>
                  <a:cubicBezTo>
                    <a:pt x="5585405" y="2249836"/>
                    <a:pt x="5451450" y="2163307"/>
                    <a:pt x="5159864" y="2166504"/>
                  </a:cubicBezTo>
                  <a:cubicBezTo>
                    <a:pt x="4868279" y="2169701"/>
                    <a:pt x="4669380" y="2135796"/>
                    <a:pt x="4499258" y="2166504"/>
                  </a:cubicBezTo>
                  <a:cubicBezTo>
                    <a:pt x="4329136" y="2197212"/>
                    <a:pt x="4193474" y="2136987"/>
                    <a:pt x="4100515" y="2166504"/>
                  </a:cubicBezTo>
                  <a:cubicBezTo>
                    <a:pt x="4007556" y="2196021"/>
                    <a:pt x="3679161" y="2164967"/>
                    <a:pt x="3505375" y="2166504"/>
                  </a:cubicBezTo>
                  <a:cubicBezTo>
                    <a:pt x="3331589" y="2168041"/>
                    <a:pt x="3034620" y="2151006"/>
                    <a:pt x="2844769" y="2166504"/>
                  </a:cubicBezTo>
                  <a:cubicBezTo>
                    <a:pt x="2654918" y="2182002"/>
                    <a:pt x="2498116" y="2118216"/>
                    <a:pt x="2380560" y="2166504"/>
                  </a:cubicBezTo>
                  <a:cubicBezTo>
                    <a:pt x="2263004" y="2214792"/>
                    <a:pt x="2137976" y="2156751"/>
                    <a:pt x="1916351" y="2166504"/>
                  </a:cubicBezTo>
                  <a:cubicBezTo>
                    <a:pt x="1694726" y="2176257"/>
                    <a:pt x="1638521" y="2112580"/>
                    <a:pt x="1386676" y="2166504"/>
                  </a:cubicBezTo>
                  <a:cubicBezTo>
                    <a:pt x="1134831" y="2220428"/>
                    <a:pt x="1112504" y="2158881"/>
                    <a:pt x="857002" y="2166504"/>
                  </a:cubicBezTo>
                  <a:cubicBezTo>
                    <a:pt x="601500" y="2174127"/>
                    <a:pt x="331501" y="2091384"/>
                    <a:pt x="0" y="2166504"/>
                  </a:cubicBezTo>
                  <a:cubicBezTo>
                    <a:pt x="-35317" y="1946870"/>
                    <a:pt x="6933" y="1885329"/>
                    <a:pt x="0" y="1646543"/>
                  </a:cubicBezTo>
                  <a:cubicBezTo>
                    <a:pt x="-6933" y="1407757"/>
                    <a:pt x="52766" y="1258996"/>
                    <a:pt x="0" y="1083252"/>
                  </a:cubicBezTo>
                  <a:cubicBezTo>
                    <a:pt x="-52766" y="907508"/>
                    <a:pt x="45053" y="717822"/>
                    <a:pt x="0" y="563291"/>
                  </a:cubicBezTo>
                  <a:cubicBezTo>
                    <a:pt x="-45053" y="408760"/>
                    <a:pt x="35218" y="246357"/>
                    <a:pt x="0" y="0"/>
                  </a:cubicBezTo>
                  <a:close/>
                </a:path>
                <a:path w="6546540" h="2166504" stroke="0" extrusionOk="0">
                  <a:moveTo>
                    <a:pt x="0" y="0"/>
                  </a:moveTo>
                  <a:cubicBezTo>
                    <a:pt x="95320" y="-3991"/>
                    <a:pt x="315242" y="4856"/>
                    <a:pt x="398744" y="0"/>
                  </a:cubicBezTo>
                  <a:cubicBezTo>
                    <a:pt x="482246" y="-4856"/>
                    <a:pt x="785128" y="25803"/>
                    <a:pt x="993884" y="0"/>
                  </a:cubicBezTo>
                  <a:cubicBezTo>
                    <a:pt x="1202640" y="-25803"/>
                    <a:pt x="1373761" y="50592"/>
                    <a:pt x="1654489" y="0"/>
                  </a:cubicBezTo>
                  <a:cubicBezTo>
                    <a:pt x="1935218" y="-50592"/>
                    <a:pt x="1985964" y="55953"/>
                    <a:pt x="2249629" y="0"/>
                  </a:cubicBezTo>
                  <a:cubicBezTo>
                    <a:pt x="2513294" y="-55953"/>
                    <a:pt x="2640553" y="43844"/>
                    <a:pt x="2779304" y="0"/>
                  </a:cubicBezTo>
                  <a:cubicBezTo>
                    <a:pt x="2918055" y="-43844"/>
                    <a:pt x="3076275" y="43159"/>
                    <a:pt x="3243513" y="0"/>
                  </a:cubicBezTo>
                  <a:cubicBezTo>
                    <a:pt x="3410751" y="-43159"/>
                    <a:pt x="3465330" y="3535"/>
                    <a:pt x="3642257" y="0"/>
                  </a:cubicBezTo>
                  <a:cubicBezTo>
                    <a:pt x="3819184" y="-3535"/>
                    <a:pt x="3884579" y="42015"/>
                    <a:pt x="4041001" y="0"/>
                  </a:cubicBezTo>
                  <a:cubicBezTo>
                    <a:pt x="4197423" y="-42015"/>
                    <a:pt x="4320305" y="7862"/>
                    <a:pt x="4505210" y="0"/>
                  </a:cubicBezTo>
                  <a:cubicBezTo>
                    <a:pt x="4690115" y="-7862"/>
                    <a:pt x="4717318" y="22318"/>
                    <a:pt x="4903954" y="0"/>
                  </a:cubicBezTo>
                  <a:cubicBezTo>
                    <a:pt x="5090590" y="-22318"/>
                    <a:pt x="5350375" y="57717"/>
                    <a:pt x="5564559" y="0"/>
                  </a:cubicBezTo>
                  <a:cubicBezTo>
                    <a:pt x="5778744" y="-57717"/>
                    <a:pt x="5793863" y="5879"/>
                    <a:pt x="5963303" y="0"/>
                  </a:cubicBezTo>
                  <a:cubicBezTo>
                    <a:pt x="6132743" y="-5879"/>
                    <a:pt x="6283415" y="61119"/>
                    <a:pt x="6546540" y="0"/>
                  </a:cubicBezTo>
                  <a:cubicBezTo>
                    <a:pt x="6584594" y="233747"/>
                    <a:pt x="6482476" y="336011"/>
                    <a:pt x="6546540" y="541626"/>
                  </a:cubicBezTo>
                  <a:cubicBezTo>
                    <a:pt x="6610604" y="747241"/>
                    <a:pt x="6493385" y="912587"/>
                    <a:pt x="6546540" y="1061587"/>
                  </a:cubicBezTo>
                  <a:cubicBezTo>
                    <a:pt x="6599695" y="1210587"/>
                    <a:pt x="6532784" y="1331580"/>
                    <a:pt x="6546540" y="1538218"/>
                  </a:cubicBezTo>
                  <a:cubicBezTo>
                    <a:pt x="6560296" y="1744856"/>
                    <a:pt x="6534151" y="1896086"/>
                    <a:pt x="6546540" y="2166504"/>
                  </a:cubicBezTo>
                  <a:cubicBezTo>
                    <a:pt x="6277011" y="2193835"/>
                    <a:pt x="6107728" y="2116144"/>
                    <a:pt x="5885935" y="2166504"/>
                  </a:cubicBezTo>
                  <a:cubicBezTo>
                    <a:pt x="5664143" y="2216864"/>
                    <a:pt x="5569370" y="2163205"/>
                    <a:pt x="5487191" y="2166504"/>
                  </a:cubicBezTo>
                  <a:cubicBezTo>
                    <a:pt x="5405012" y="2169803"/>
                    <a:pt x="5066039" y="2108764"/>
                    <a:pt x="4957516" y="2166504"/>
                  </a:cubicBezTo>
                  <a:cubicBezTo>
                    <a:pt x="4848994" y="2224244"/>
                    <a:pt x="4449386" y="2140908"/>
                    <a:pt x="4296911" y="2166504"/>
                  </a:cubicBezTo>
                  <a:cubicBezTo>
                    <a:pt x="4144437" y="2192100"/>
                    <a:pt x="3793954" y="2088654"/>
                    <a:pt x="3570840" y="2166504"/>
                  </a:cubicBezTo>
                  <a:cubicBezTo>
                    <a:pt x="3347726" y="2244354"/>
                    <a:pt x="3257014" y="2150671"/>
                    <a:pt x="2975700" y="2166504"/>
                  </a:cubicBezTo>
                  <a:cubicBezTo>
                    <a:pt x="2694386" y="2182337"/>
                    <a:pt x="2697256" y="2142802"/>
                    <a:pt x="2576956" y="2166504"/>
                  </a:cubicBezTo>
                  <a:cubicBezTo>
                    <a:pt x="2456656" y="2190206"/>
                    <a:pt x="2230604" y="2129869"/>
                    <a:pt x="2047282" y="2166504"/>
                  </a:cubicBezTo>
                  <a:cubicBezTo>
                    <a:pt x="1863960" y="2203139"/>
                    <a:pt x="1477596" y="2137984"/>
                    <a:pt x="1321211" y="2166504"/>
                  </a:cubicBezTo>
                  <a:cubicBezTo>
                    <a:pt x="1164826" y="2195024"/>
                    <a:pt x="1024341" y="2136512"/>
                    <a:pt x="857002" y="2166504"/>
                  </a:cubicBezTo>
                  <a:cubicBezTo>
                    <a:pt x="689663" y="2196496"/>
                    <a:pt x="234019" y="2165880"/>
                    <a:pt x="0" y="2166504"/>
                  </a:cubicBezTo>
                  <a:cubicBezTo>
                    <a:pt x="-24542" y="2055971"/>
                    <a:pt x="6991" y="1857452"/>
                    <a:pt x="0" y="1646543"/>
                  </a:cubicBezTo>
                  <a:cubicBezTo>
                    <a:pt x="-6991" y="1435634"/>
                    <a:pt x="18949" y="1262957"/>
                    <a:pt x="0" y="1126582"/>
                  </a:cubicBezTo>
                  <a:cubicBezTo>
                    <a:pt x="-18949" y="990207"/>
                    <a:pt x="19292" y="756383"/>
                    <a:pt x="0" y="563291"/>
                  </a:cubicBezTo>
                  <a:cubicBezTo>
                    <a:pt x="-19292" y="370199"/>
                    <a:pt x="8886" y="23122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3"/>
              </a:solidFill>
              <a:extLst>
                <a:ext uri="{C807C97D-BFC1-408E-A445-0C87EB9F89A2}">
                  <ask:lineSketchStyleProps xmlns:ask="http://schemas.microsoft.com/office/drawing/2018/sketchyshapes" sd="20390345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221B1C0-09B7-08F0-4C22-3B48A93A2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200" y="3276142"/>
              <a:ext cx="6292596" cy="206097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9C31560-6CE3-E867-096C-8C49DF490438}"/>
              </a:ext>
            </a:extLst>
          </p:cNvPr>
          <p:cNvGrpSpPr/>
          <p:nvPr/>
        </p:nvGrpSpPr>
        <p:grpSpPr>
          <a:xfrm>
            <a:off x="185554" y="4953000"/>
            <a:ext cx="4305423" cy="1854200"/>
            <a:chOff x="185554" y="4953000"/>
            <a:chExt cx="4305423" cy="18542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57A3AC-FBAD-D573-EBD4-C0EC21A69E62}"/>
                </a:ext>
              </a:extLst>
            </p:cNvPr>
            <p:cNvSpPr/>
            <p:nvPr/>
          </p:nvSpPr>
          <p:spPr>
            <a:xfrm>
              <a:off x="185554" y="4953000"/>
              <a:ext cx="4305423" cy="1854200"/>
            </a:xfrm>
            <a:custGeom>
              <a:avLst/>
              <a:gdLst>
                <a:gd name="connsiteX0" fmla="*/ 0 w 4305423"/>
                <a:gd name="connsiteY0" fmla="*/ 0 h 1854200"/>
                <a:gd name="connsiteX1" fmla="*/ 495124 w 4305423"/>
                <a:gd name="connsiteY1" fmla="*/ 0 h 1854200"/>
                <a:gd name="connsiteX2" fmla="*/ 1033302 w 4305423"/>
                <a:gd name="connsiteY2" fmla="*/ 0 h 1854200"/>
                <a:gd name="connsiteX3" fmla="*/ 1485371 w 4305423"/>
                <a:gd name="connsiteY3" fmla="*/ 0 h 1854200"/>
                <a:gd name="connsiteX4" fmla="*/ 1937440 w 4305423"/>
                <a:gd name="connsiteY4" fmla="*/ 0 h 1854200"/>
                <a:gd name="connsiteX5" fmla="*/ 2432564 w 4305423"/>
                <a:gd name="connsiteY5" fmla="*/ 0 h 1854200"/>
                <a:gd name="connsiteX6" fmla="*/ 2927688 w 4305423"/>
                <a:gd name="connsiteY6" fmla="*/ 0 h 1854200"/>
                <a:gd name="connsiteX7" fmla="*/ 3551974 w 4305423"/>
                <a:gd name="connsiteY7" fmla="*/ 0 h 1854200"/>
                <a:gd name="connsiteX8" fmla="*/ 4305423 w 4305423"/>
                <a:gd name="connsiteY8" fmla="*/ 0 h 1854200"/>
                <a:gd name="connsiteX9" fmla="*/ 4305423 w 4305423"/>
                <a:gd name="connsiteY9" fmla="*/ 407924 h 1854200"/>
                <a:gd name="connsiteX10" fmla="*/ 4305423 w 4305423"/>
                <a:gd name="connsiteY10" fmla="*/ 890016 h 1854200"/>
                <a:gd name="connsiteX11" fmla="*/ 4305423 w 4305423"/>
                <a:gd name="connsiteY11" fmla="*/ 1316482 h 1854200"/>
                <a:gd name="connsiteX12" fmla="*/ 4305423 w 4305423"/>
                <a:gd name="connsiteY12" fmla="*/ 1854200 h 1854200"/>
                <a:gd name="connsiteX13" fmla="*/ 3767245 w 4305423"/>
                <a:gd name="connsiteY13" fmla="*/ 1854200 h 1854200"/>
                <a:gd name="connsiteX14" fmla="*/ 3142959 w 4305423"/>
                <a:gd name="connsiteY14" fmla="*/ 1854200 h 1854200"/>
                <a:gd name="connsiteX15" fmla="*/ 2690889 w 4305423"/>
                <a:gd name="connsiteY15" fmla="*/ 1854200 h 1854200"/>
                <a:gd name="connsiteX16" fmla="*/ 2152712 w 4305423"/>
                <a:gd name="connsiteY16" fmla="*/ 1854200 h 1854200"/>
                <a:gd name="connsiteX17" fmla="*/ 1700642 w 4305423"/>
                <a:gd name="connsiteY17" fmla="*/ 1854200 h 1854200"/>
                <a:gd name="connsiteX18" fmla="*/ 1205518 w 4305423"/>
                <a:gd name="connsiteY18" fmla="*/ 1854200 h 1854200"/>
                <a:gd name="connsiteX19" fmla="*/ 624286 w 4305423"/>
                <a:gd name="connsiteY19" fmla="*/ 1854200 h 1854200"/>
                <a:gd name="connsiteX20" fmla="*/ 0 w 4305423"/>
                <a:gd name="connsiteY20" fmla="*/ 1854200 h 1854200"/>
                <a:gd name="connsiteX21" fmla="*/ 0 w 4305423"/>
                <a:gd name="connsiteY21" fmla="*/ 1390650 h 1854200"/>
                <a:gd name="connsiteX22" fmla="*/ 0 w 4305423"/>
                <a:gd name="connsiteY22" fmla="*/ 945642 h 1854200"/>
                <a:gd name="connsiteX23" fmla="*/ 0 w 4305423"/>
                <a:gd name="connsiteY23" fmla="*/ 500634 h 1854200"/>
                <a:gd name="connsiteX24" fmla="*/ 0 w 4305423"/>
                <a:gd name="connsiteY24" fmla="*/ 0 h 185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05423" h="1854200" fill="none" extrusionOk="0">
                  <a:moveTo>
                    <a:pt x="0" y="0"/>
                  </a:moveTo>
                  <a:cubicBezTo>
                    <a:pt x="195877" y="-52166"/>
                    <a:pt x="333189" y="22835"/>
                    <a:pt x="495124" y="0"/>
                  </a:cubicBezTo>
                  <a:cubicBezTo>
                    <a:pt x="657059" y="-22835"/>
                    <a:pt x="922028" y="45798"/>
                    <a:pt x="1033302" y="0"/>
                  </a:cubicBezTo>
                  <a:cubicBezTo>
                    <a:pt x="1144576" y="-45798"/>
                    <a:pt x="1295503" y="31446"/>
                    <a:pt x="1485371" y="0"/>
                  </a:cubicBezTo>
                  <a:cubicBezTo>
                    <a:pt x="1675239" y="-31446"/>
                    <a:pt x="1762585" y="7935"/>
                    <a:pt x="1937440" y="0"/>
                  </a:cubicBezTo>
                  <a:cubicBezTo>
                    <a:pt x="2112295" y="-7935"/>
                    <a:pt x="2278268" y="19524"/>
                    <a:pt x="2432564" y="0"/>
                  </a:cubicBezTo>
                  <a:cubicBezTo>
                    <a:pt x="2586860" y="-19524"/>
                    <a:pt x="2810793" y="49658"/>
                    <a:pt x="2927688" y="0"/>
                  </a:cubicBezTo>
                  <a:cubicBezTo>
                    <a:pt x="3044583" y="-49658"/>
                    <a:pt x="3340524" y="40012"/>
                    <a:pt x="3551974" y="0"/>
                  </a:cubicBezTo>
                  <a:cubicBezTo>
                    <a:pt x="3763424" y="-40012"/>
                    <a:pt x="4134892" y="22671"/>
                    <a:pt x="4305423" y="0"/>
                  </a:cubicBezTo>
                  <a:cubicBezTo>
                    <a:pt x="4329986" y="193904"/>
                    <a:pt x="4280607" y="318849"/>
                    <a:pt x="4305423" y="407924"/>
                  </a:cubicBezTo>
                  <a:cubicBezTo>
                    <a:pt x="4330239" y="496999"/>
                    <a:pt x="4298512" y="725738"/>
                    <a:pt x="4305423" y="890016"/>
                  </a:cubicBezTo>
                  <a:cubicBezTo>
                    <a:pt x="4312334" y="1054294"/>
                    <a:pt x="4260602" y="1151352"/>
                    <a:pt x="4305423" y="1316482"/>
                  </a:cubicBezTo>
                  <a:cubicBezTo>
                    <a:pt x="4350244" y="1481612"/>
                    <a:pt x="4255094" y="1728115"/>
                    <a:pt x="4305423" y="1854200"/>
                  </a:cubicBezTo>
                  <a:cubicBezTo>
                    <a:pt x="4038954" y="1913890"/>
                    <a:pt x="3998371" y="1839701"/>
                    <a:pt x="3767245" y="1854200"/>
                  </a:cubicBezTo>
                  <a:cubicBezTo>
                    <a:pt x="3536119" y="1868699"/>
                    <a:pt x="3432518" y="1812813"/>
                    <a:pt x="3142959" y="1854200"/>
                  </a:cubicBezTo>
                  <a:cubicBezTo>
                    <a:pt x="2853400" y="1895587"/>
                    <a:pt x="2841475" y="1809115"/>
                    <a:pt x="2690889" y="1854200"/>
                  </a:cubicBezTo>
                  <a:cubicBezTo>
                    <a:pt x="2540303" y="1899285"/>
                    <a:pt x="2319405" y="1805366"/>
                    <a:pt x="2152712" y="1854200"/>
                  </a:cubicBezTo>
                  <a:cubicBezTo>
                    <a:pt x="1986019" y="1903034"/>
                    <a:pt x="1882060" y="1844969"/>
                    <a:pt x="1700642" y="1854200"/>
                  </a:cubicBezTo>
                  <a:cubicBezTo>
                    <a:pt x="1519224" y="1863431"/>
                    <a:pt x="1355365" y="1836723"/>
                    <a:pt x="1205518" y="1854200"/>
                  </a:cubicBezTo>
                  <a:cubicBezTo>
                    <a:pt x="1055671" y="1871677"/>
                    <a:pt x="791907" y="1806111"/>
                    <a:pt x="624286" y="1854200"/>
                  </a:cubicBezTo>
                  <a:cubicBezTo>
                    <a:pt x="456665" y="1902289"/>
                    <a:pt x="280190" y="1790822"/>
                    <a:pt x="0" y="1854200"/>
                  </a:cubicBezTo>
                  <a:cubicBezTo>
                    <a:pt x="-22292" y="1687650"/>
                    <a:pt x="50974" y="1616622"/>
                    <a:pt x="0" y="1390650"/>
                  </a:cubicBezTo>
                  <a:cubicBezTo>
                    <a:pt x="-50974" y="1164678"/>
                    <a:pt x="26069" y="1103451"/>
                    <a:pt x="0" y="945642"/>
                  </a:cubicBezTo>
                  <a:cubicBezTo>
                    <a:pt x="-26069" y="787833"/>
                    <a:pt x="7472" y="605326"/>
                    <a:pt x="0" y="500634"/>
                  </a:cubicBezTo>
                  <a:cubicBezTo>
                    <a:pt x="-7472" y="395942"/>
                    <a:pt x="28979" y="175415"/>
                    <a:pt x="0" y="0"/>
                  </a:cubicBezTo>
                  <a:close/>
                </a:path>
                <a:path w="4305423" h="1854200" stroke="0" extrusionOk="0">
                  <a:moveTo>
                    <a:pt x="0" y="0"/>
                  </a:moveTo>
                  <a:cubicBezTo>
                    <a:pt x="166625" y="-74442"/>
                    <a:pt x="480108" y="640"/>
                    <a:pt x="624286" y="0"/>
                  </a:cubicBezTo>
                  <a:cubicBezTo>
                    <a:pt x="768464" y="-640"/>
                    <a:pt x="919427" y="44"/>
                    <a:pt x="1076356" y="0"/>
                  </a:cubicBezTo>
                  <a:cubicBezTo>
                    <a:pt x="1233285" y="-44"/>
                    <a:pt x="1314940" y="25636"/>
                    <a:pt x="1485371" y="0"/>
                  </a:cubicBezTo>
                  <a:cubicBezTo>
                    <a:pt x="1655803" y="-25636"/>
                    <a:pt x="1940781" y="46451"/>
                    <a:pt x="2066603" y="0"/>
                  </a:cubicBezTo>
                  <a:cubicBezTo>
                    <a:pt x="2192425" y="-46451"/>
                    <a:pt x="2340060" y="19249"/>
                    <a:pt x="2604781" y="0"/>
                  </a:cubicBezTo>
                  <a:cubicBezTo>
                    <a:pt x="2869502" y="-19249"/>
                    <a:pt x="2831602" y="18276"/>
                    <a:pt x="3056850" y="0"/>
                  </a:cubicBezTo>
                  <a:cubicBezTo>
                    <a:pt x="3282098" y="-18276"/>
                    <a:pt x="3387377" y="41862"/>
                    <a:pt x="3508920" y="0"/>
                  </a:cubicBezTo>
                  <a:cubicBezTo>
                    <a:pt x="3630463" y="-41862"/>
                    <a:pt x="4001269" y="78496"/>
                    <a:pt x="4305423" y="0"/>
                  </a:cubicBezTo>
                  <a:cubicBezTo>
                    <a:pt x="4338165" y="216672"/>
                    <a:pt x="4276628" y="351108"/>
                    <a:pt x="4305423" y="445008"/>
                  </a:cubicBezTo>
                  <a:cubicBezTo>
                    <a:pt x="4334218" y="538908"/>
                    <a:pt x="4285240" y="709046"/>
                    <a:pt x="4305423" y="908558"/>
                  </a:cubicBezTo>
                  <a:cubicBezTo>
                    <a:pt x="4325606" y="1108070"/>
                    <a:pt x="4271611" y="1230767"/>
                    <a:pt x="4305423" y="1353566"/>
                  </a:cubicBezTo>
                  <a:cubicBezTo>
                    <a:pt x="4339235" y="1476365"/>
                    <a:pt x="4289777" y="1619792"/>
                    <a:pt x="4305423" y="1854200"/>
                  </a:cubicBezTo>
                  <a:cubicBezTo>
                    <a:pt x="4085607" y="1866284"/>
                    <a:pt x="3961850" y="1853842"/>
                    <a:pt x="3853354" y="1854200"/>
                  </a:cubicBezTo>
                  <a:cubicBezTo>
                    <a:pt x="3744858" y="1854558"/>
                    <a:pt x="3449979" y="1852592"/>
                    <a:pt x="3315176" y="1854200"/>
                  </a:cubicBezTo>
                  <a:cubicBezTo>
                    <a:pt x="3180373" y="1855808"/>
                    <a:pt x="3037801" y="1843597"/>
                    <a:pt x="2863106" y="1854200"/>
                  </a:cubicBezTo>
                  <a:cubicBezTo>
                    <a:pt x="2688411" y="1864803"/>
                    <a:pt x="2539730" y="1820235"/>
                    <a:pt x="2411037" y="1854200"/>
                  </a:cubicBezTo>
                  <a:cubicBezTo>
                    <a:pt x="2282344" y="1888165"/>
                    <a:pt x="2074788" y="1806867"/>
                    <a:pt x="1958967" y="1854200"/>
                  </a:cubicBezTo>
                  <a:cubicBezTo>
                    <a:pt x="1843146" y="1901533"/>
                    <a:pt x="1661618" y="1805477"/>
                    <a:pt x="1420790" y="1854200"/>
                  </a:cubicBezTo>
                  <a:cubicBezTo>
                    <a:pt x="1179962" y="1902923"/>
                    <a:pt x="1124359" y="1833127"/>
                    <a:pt x="925666" y="1854200"/>
                  </a:cubicBezTo>
                  <a:cubicBezTo>
                    <a:pt x="726973" y="1875273"/>
                    <a:pt x="431518" y="1762835"/>
                    <a:pt x="0" y="1854200"/>
                  </a:cubicBezTo>
                  <a:cubicBezTo>
                    <a:pt x="-3317" y="1627453"/>
                    <a:pt x="24727" y="1518799"/>
                    <a:pt x="0" y="1372108"/>
                  </a:cubicBezTo>
                  <a:cubicBezTo>
                    <a:pt x="-24727" y="1225417"/>
                    <a:pt x="48449" y="1146640"/>
                    <a:pt x="0" y="964184"/>
                  </a:cubicBezTo>
                  <a:cubicBezTo>
                    <a:pt x="-48449" y="781728"/>
                    <a:pt x="3160" y="694517"/>
                    <a:pt x="0" y="482092"/>
                  </a:cubicBezTo>
                  <a:cubicBezTo>
                    <a:pt x="-3160" y="269667"/>
                    <a:pt x="39599" y="15621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333005776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7B1809E-F24B-2101-6E21-CE39D0E85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5045855"/>
              <a:ext cx="4177681" cy="1674985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A6EDD77-2C04-66E4-1421-FA5EE1142282}"/>
              </a:ext>
            </a:extLst>
          </p:cNvPr>
          <p:cNvGrpSpPr/>
          <p:nvPr/>
        </p:nvGrpSpPr>
        <p:grpSpPr>
          <a:xfrm>
            <a:off x="5142096" y="2399227"/>
            <a:ext cx="3810000" cy="355548"/>
            <a:chOff x="2057400" y="2652018"/>
            <a:chExt cx="3810000" cy="35554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989526-89E4-E52D-B549-834757BEFB07}"/>
                </a:ext>
              </a:extLst>
            </p:cNvPr>
            <p:cNvSpPr/>
            <p:nvPr/>
          </p:nvSpPr>
          <p:spPr>
            <a:xfrm>
              <a:off x="2057400" y="2652018"/>
              <a:ext cx="3810000" cy="3555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932ECE8-D378-6C9D-6BB7-75D14663E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3600" y="2667000"/>
              <a:ext cx="3619723" cy="311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22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7062" y="1042351"/>
            <a:ext cx="3672204" cy="29521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语法分析器的作用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上下文无关文法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语法分析技术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自顶向下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57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自底向上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语法分析器生成工具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FB0CF0-C4CE-AEF5-91DE-99FBCBDF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37" y="4267200"/>
            <a:ext cx="4455725" cy="2099282"/>
          </a:xfrm>
          <a:custGeom>
            <a:avLst/>
            <a:gdLst>
              <a:gd name="connsiteX0" fmla="*/ 0 w 4455725"/>
              <a:gd name="connsiteY0" fmla="*/ 0 h 2099282"/>
              <a:gd name="connsiteX1" fmla="*/ 556966 w 4455725"/>
              <a:gd name="connsiteY1" fmla="*/ 0 h 2099282"/>
              <a:gd name="connsiteX2" fmla="*/ 980260 w 4455725"/>
              <a:gd name="connsiteY2" fmla="*/ 0 h 2099282"/>
              <a:gd name="connsiteX3" fmla="*/ 1626340 w 4455725"/>
              <a:gd name="connsiteY3" fmla="*/ 0 h 2099282"/>
              <a:gd name="connsiteX4" fmla="*/ 2094191 w 4455725"/>
              <a:gd name="connsiteY4" fmla="*/ 0 h 2099282"/>
              <a:gd name="connsiteX5" fmla="*/ 2606599 w 4455725"/>
              <a:gd name="connsiteY5" fmla="*/ 0 h 2099282"/>
              <a:gd name="connsiteX6" fmla="*/ 3074450 w 4455725"/>
              <a:gd name="connsiteY6" fmla="*/ 0 h 2099282"/>
              <a:gd name="connsiteX7" fmla="*/ 3497744 w 4455725"/>
              <a:gd name="connsiteY7" fmla="*/ 0 h 2099282"/>
              <a:gd name="connsiteX8" fmla="*/ 4455725 w 4455725"/>
              <a:gd name="connsiteY8" fmla="*/ 0 h 2099282"/>
              <a:gd name="connsiteX9" fmla="*/ 4455725 w 4455725"/>
              <a:gd name="connsiteY9" fmla="*/ 461842 h 2099282"/>
              <a:gd name="connsiteX10" fmla="*/ 4455725 w 4455725"/>
              <a:gd name="connsiteY10" fmla="*/ 986663 h 2099282"/>
              <a:gd name="connsiteX11" fmla="*/ 4455725 w 4455725"/>
              <a:gd name="connsiteY11" fmla="*/ 1511483 h 2099282"/>
              <a:gd name="connsiteX12" fmla="*/ 4455725 w 4455725"/>
              <a:gd name="connsiteY12" fmla="*/ 2099282 h 2099282"/>
              <a:gd name="connsiteX13" fmla="*/ 3854202 w 4455725"/>
              <a:gd name="connsiteY13" fmla="*/ 2099282 h 2099282"/>
              <a:gd name="connsiteX14" fmla="*/ 3297237 w 4455725"/>
              <a:gd name="connsiteY14" fmla="*/ 2099282 h 2099282"/>
              <a:gd name="connsiteX15" fmla="*/ 2873943 w 4455725"/>
              <a:gd name="connsiteY15" fmla="*/ 2099282 h 2099282"/>
              <a:gd name="connsiteX16" fmla="*/ 2227863 w 4455725"/>
              <a:gd name="connsiteY16" fmla="*/ 2099282 h 2099282"/>
              <a:gd name="connsiteX17" fmla="*/ 1581782 w 4455725"/>
              <a:gd name="connsiteY17" fmla="*/ 2099282 h 2099282"/>
              <a:gd name="connsiteX18" fmla="*/ 1069374 w 4455725"/>
              <a:gd name="connsiteY18" fmla="*/ 2099282 h 2099282"/>
              <a:gd name="connsiteX19" fmla="*/ 646080 w 4455725"/>
              <a:gd name="connsiteY19" fmla="*/ 2099282 h 2099282"/>
              <a:gd name="connsiteX20" fmla="*/ 0 w 4455725"/>
              <a:gd name="connsiteY20" fmla="*/ 2099282 h 2099282"/>
              <a:gd name="connsiteX21" fmla="*/ 0 w 4455725"/>
              <a:gd name="connsiteY21" fmla="*/ 1616447 h 2099282"/>
              <a:gd name="connsiteX22" fmla="*/ 0 w 4455725"/>
              <a:gd name="connsiteY22" fmla="*/ 1091627 h 2099282"/>
              <a:gd name="connsiteX23" fmla="*/ 0 w 4455725"/>
              <a:gd name="connsiteY23" fmla="*/ 629785 h 2099282"/>
              <a:gd name="connsiteX24" fmla="*/ 0 w 4455725"/>
              <a:gd name="connsiteY24" fmla="*/ 0 h 20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55725" h="2099282" fill="none" extrusionOk="0">
                <a:moveTo>
                  <a:pt x="0" y="0"/>
                </a:moveTo>
                <a:cubicBezTo>
                  <a:pt x="127326" y="-11665"/>
                  <a:pt x="380355" y="30914"/>
                  <a:pt x="556966" y="0"/>
                </a:cubicBezTo>
                <a:cubicBezTo>
                  <a:pt x="733577" y="-30914"/>
                  <a:pt x="847891" y="22980"/>
                  <a:pt x="980260" y="0"/>
                </a:cubicBezTo>
                <a:cubicBezTo>
                  <a:pt x="1112629" y="-22980"/>
                  <a:pt x="1328875" y="22435"/>
                  <a:pt x="1626340" y="0"/>
                </a:cubicBezTo>
                <a:cubicBezTo>
                  <a:pt x="1923805" y="-22435"/>
                  <a:pt x="1923495" y="499"/>
                  <a:pt x="2094191" y="0"/>
                </a:cubicBezTo>
                <a:cubicBezTo>
                  <a:pt x="2264887" y="-499"/>
                  <a:pt x="2378319" y="61467"/>
                  <a:pt x="2606599" y="0"/>
                </a:cubicBezTo>
                <a:cubicBezTo>
                  <a:pt x="2834879" y="-61467"/>
                  <a:pt x="2851404" y="17226"/>
                  <a:pt x="3074450" y="0"/>
                </a:cubicBezTo>
                <a:cubicBezTo>
                  <a:pt x="3297496" y="-17226"/>
                  <a:pt x="3312687" y="43653"/>
                  <a:pt x="3497744" y="0"/>
                </a:cubicBezTo>
                <a:cubicBezTo>
                  <a:pt x="3682801" y="-43653"/>
                  <a:pt x="4190218" y="68045"/>
                  <a:pt x="4455725" y="0"/>
                </a:cubicBezTo>
                <a:cubicBezTo>
                  <a:pt x="4494349" y="193670"/>
                  <a:pt x="4431343" y="236616"/>
                  <a:pt x="4455725" y="461842"/>
                </a:cubicBezTo>
                <a:cubicBezTo>
                  <a:pt x="4480107" y="687068"/>
                  <a:pt x="4397458" y="855607"/>
                  <a:pt x="4455725" y="986663"/>
                </a:cubicBezTo>
                <a:cubicBezTo>
                  <a:pt x="4513992" y="1117719"/>
                  <a:pt x="4432686" y="1369414"/>
                  <a:pt x="4455725" y="1511483"/>
                </a:cubicBezTo>
                <a:cubicBezTo>
                  <a:pt x="4478764" y="1653552"/>
                  <a:pt x="4420415" y="1916831"/>
                  <a:pt x="4455725" y="2099282"/>
                </a:cubicBezTo>
                <a:cubicBezTo>
                  <a:pt x="4274440" y="2166347"/>
                  <a:pt x="4002132" y="2046322"/>
                  <a:pt x="3854202" y="2099282"/>
                </a:cubicBezTo>
                <a:cubicBezTo>
                  <a:pt x="3706272" y="2152242"/>
                  <a:pt x="3418801" y="2047573"/>
                  <a:pt x="3297237" y="2099282"/>
                </a:cubicBezTo>
                <a:cubicBezTo>
                  <a:pt x="3175673" y="2150991"/>
                  <a:pt x="3082835" y="2059579"/>
                  <a:pt x="2873943" y="2099282"/>
                </a:cubicBezTo>
                <a:cubicBezTo>
                  <a:pt x="2665051" y="2138985"/>
                  <a:pt x="2437804" y="2065928"/>
                  <a:pt x="2227863" y="2099282"/>
                </a:cubicBezTo>
                <a:cubicBezTo>
                  <a:pt x="2017922" y="2132636"/>
                  <a:pt x="1833200" y="2093041"/>
                  <a:pt x="1581782" y="2099282"/>
                </a:cubicBezTo>
                <a:cubicBezTo>
                  <a:pt x="1330364" y="2105523"/>
                  <a:pt x="1274038" y="2058091"/>
                  <a:pt x="1069374" y="2099282"/>
                </a:cubicBezTo>
                <a:cubicBezTo>
                  <a:pt x="864710" y="2140473"/>
                  <a:pt x="813535" y="2055125"/>
                  <a:pt x="646080" y="2099282"/>
                </a:cubicBezTo>
                <a:cubicBezTo>
                  <a:pt x="478625" y="2143439"/>
                  <a:pt x="260606" y="2057421"/>
                  <a:pt x="0" y="2099282"/>
                </a:cubicBezTo>
                <a:cubicBezTo>
                  <a:pt x="-13829" y="1913778"/>
                  <a:pt x="53114" y="1843323"/>
                  <a:pt x="0" y="1616447"/>
                </a:cubicBezTo>
                <a:cubicBezTo>
                  <a:pt x="-53114" y="1389571"/>
                  <a:pt x="13774" y="1352780"/>
                  <a:pt x="0" y="1091627"/>
                </a:cubicBezTo>
                <a:cubicBezTo>
                  <a:pt x="-13774" y="830474"/>
                  <a:pt x="49220" y="840197"/>
                  <a:pt x="0" y="629785"/>
                </a:cubicBezTo>
                <a:cubicBezTo>
                  <a:pt x="-49220" y="419373"/>
                  <a:pt x="26010" y="230782"/>
                  <a:pt x="0" y="0"/>
                </a:cubicBezTo>
                <a:close/>
              </a:path>
              <a:path w="4455725" h="2099282" stroke="0" extrusionOk="0">
                <a:moveTo>
                  <a:pt x="0" y="0"/>
                </a:moveTo>
                <a:cubicBezTo>
                  <a:pt x="131716" y="-50694"/>
                  <a:pt x="239953" y="36880"/>
                  <a:pt x="467851" y="0"/>
                </a:cubicBezTo>
                <a:cubicBezTo>
                  <a:pt x="695749" y="-36880"/>
                  <a:pt x="705179" y="36126"/>
                  <a:pt x="935702" y="0"/>
                </a:cubicBezTo>
                <a:cubicBezTo>
                  <a:pt x="1166225" y="-36126"/>
                  <a:pt x="1247781" y="44620"/>
                  <a:pt x="1403553" y="0"/>
                </a:cubicBezTo>
                <a:cubicBezTo>
                  <a:pt x="1559325" y="-44620"/>
                  <a:pt x="1817936" y="61379"/>
                  <a:pt x="2005076" y="0"/>
                </a:cubicBezTo>
                <a:cubicBezTo>
                  <a:pt x="2192216" y="-61379"/>
                  <a:pt x="2328070" y="20367"/>
                  <a:pt x="2428370" y="0"/>
                </a:cubicBezTo>
                <a:cubicBezTo>
                  <a:pt x="2528670" y="-20367"/>
                  <a:pt x="2888391" y="46279"/>
                  <a:pt x="3029893" y="0"/>
                </a:cubicBezTo>
                <a:cubicBezTo>
                  <a:pt x="3171395" y="-46279"/>
                  <a:pt x="3336983" y="33116"/>
                  <a:pt x="3453187" y="0"/>
                </a:cubicBezTo>
                <a:cubicBezTo>
                  <a:pt x="3569391" y="-33116"/>
                  <a:pt x="4040197" y="100629"/>
                  <a:pt x="4455725" y="0"/>
                </a:cubicBezTo>
                <a:cubicBezTo>
                  <a:pt x="4488177" y="260862"/>
                  <a:pt x="4406996" y="381194"/>
                  <a:pt x="4455725" y="545813"/>
                </a:cubicBezTo>
                <a:cubicBezTo>
                  <a:pt x="4504454" y="710432"/>
                  <a:pt x="4425419" y="782061"/>
                  <a:pt x="4455725" y="1007655"/>
                </a:cubicBezTo>
                <a:cubicBezTo>
                  <a:pt x="4486031" y="1233249"/>
                  <a:pt x="4429178" y="1280329"/>
                  <a:pt x="4455725" y="1532476"/>
                </a:cubicBezTo>
                <a:cubicBezTo>
                  <a:pt x="4482272" y="1784623"/>
                  <a:pt x="4445982" y="1979888"/>
                  <a:pt x="4455725" y="2099282"/>
                </a:cubicBezTo>
                <a:cubicBezTo>
                  <a:pt x="4266007" y="2134908"/>
                  <a:pt x="4078546" y="2054553"/>
                  <a:pt x="3943317" y="2099282"/>
                </a:cubicBezTo>
                <a:cubicBezTo>
                  <a:pt x="3808088" y="2144011"/>
                  <a:pt x="3588618" y="2086126"/>
                  <a:pt x="3475466" y="2099282"/>
                </a:cubicBezTo>
                <a:cubicBezTo>
                  <a:pt x="3362314" y="2112438"/>
                  <a:pt x="3191005" y="2079302"/>
                  <a:pt x="3052172" y="2099282"/>
                </a:cubicBezTo>
                <a:cubicBezTo>
                  <a:pt x="2913339" y="2119262"/>
                  <a:pt x="2787027" y="2072817"/>
                  <a:pt x="2628878" y="2099282"/>
                </a:cubicBezTo>
                <a:cubicBezTo>
                  <a:pt x="2470729" y="2125747"/>
                  <a:pt x="2300442" y="2040580"/>
                  <a:pt x="2071912" y="2099282"/>
                </a:cubicBezTo>
                <a:cubicBezTo>
                  <a:pt x="1843382" y="2157984"/>
                  <a:pt x="1835769" y="2093774"/>
                  <a:pt x="1604061" y="2099282"/>
                </a:cubicBezTo>
                <a:cubicBezTo>
                  <a:pt x="1372353" y="2104790"/>
                  <a:pt x="1205616" y="2063600"/>
                  <a:pt x="1002538" y="2099282"/>
                </a:cubicBezTo>
                <a:cubicBezTo>
                  <a:pt x="799460" y="2134964"/>
                  <a:pt x="723865" y="2075350"/>
                  <a:pt x="579244" y="2099282"/>
                </a:cubicBezTo>
                <a:cubicBezTo>
                  <a:pt x="434623" y="2123214"/>
                  <a:pt x="277157" y="2093986"/>
                  <a:pt x="0" y="2099282"/>
                </a:cubicBezTo>
                <a:cubicBezTo>
                  <a:pt x="-3219" y="1879099"/>
                  <a:pt x="46217" y="1746240"/>
                  <a:pt x="0" y="1637440"/>
                </a:cubicBezTo>
                <a:cubicBezTo>
                  <a:pt x="-46217" y="1528640"/>
                  <a:pt x="36158" y="1391974"/>
                  <a:pt x="0" y="1154605"/>
                </a:cubicBezTo>
                <a:cubicBezTo>
                  <a:pt x="-36158" y="917237"/>
                  <a:pt x="8051" y="912743"/>
                  <a:pt x="0" y="671770"/>
                </a:cubicBezTo>
                <a:cubicBezTo>
                  <a:pt x="-8051" y="430797"/>
                  <a:pt x="55557" y="28481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19362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931397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50800"/>
            <a:ext cx="50885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</a:t>
            </a:r>
            <a:r>
              <a:rPr spc="-5" dirty="0" err="1">
                <a:solidFill>
                  <a:schemeClr val="bg1"/>
                </a:solidFill>
              </a:rPr>
              <a:t>二义性</a:t>
            </a:r>
            <a:r>
              <a:rPr spc="-120" dirty="0">
                <a:solidFill>
                  <a:schemeClr val="bg1"/>
                </a:solidFill>
              </a:rPr>
              <a:t> 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914400"/>
            <a:ext cx="8064500" cy="106631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改写原文法</a:t>
            </a: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悬空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else)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3953F-134E-F263-217E-02F170C67A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29</a:t>
            </a:fld>
            <a:endParaRPr lang="en-US" altLang="zh-CN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DCD8DFE-5A17-AE17-42A1-844AAD85C5A4}"/>
              </a:ext>
            </a:extLst>
          </p:cNvPr>
          <p:cNvGrpSpPr/>
          <p:nvPr/>
        </p:nvGrpSpPr>
        <p:grpSpPr>
          <a:xfrm>
            <a:off x="1861457" y="2207388"/>
            <a:ext cx="4742046" cy="1066317"/>
            <a:chOff x="2057400" y="1608673"/>
            <a:chExt cx="4742046" cy="106631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8CA797-48C5-EE94-6473-AC83B252C394}"/>
                </a:ext>
              </a:extLst>
            </p:cNvPr>
            <p:cNvSpPr/>
            <p:nvPr/>
          </p:nvSpPr>
          <p:spPr>
            <a:xfrm>
              <a:off x="2057400" y="1608673"/>
              <a:ext cx="4742046" cy="1066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8C72FB7-A0ED-D192-C21D-8B35A825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1679955"/>
              <a:ext cx="4567239" cy="910845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1E845C4-5A7A-D514-0833-6504ED916EF2}"/>
              </a:ext>
            </a:extLst>
          </p:cNvPr>
          <p:cNvGrpSpPr/>
          <p:nvPr/>
        </p:nvGrpSpPr>
        <p:grpSpPr>
          <a:xfrm>
            <a:off x="838200" y="3352800"/>
            <a:ext cx="7772399" cy="2712797"/>
            <a:chOff x="827315" y="3481175"/>
            <a:chExt cx="7772399" cy="271279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16EE081-C503-F286-C2BA-805E7C1312D0}"/>
                </a:ext>
              </a:extLst>
            </p:cNvPr>
            <p:cNvGrpSpPr/>
            <p:nvPr/>
          </p:nvGrpSpPr>
          <p:grpSpPr>
            <a:xfrm>
              <a:off x="827315" y="4136572"/>
              <a:ext cx="7772399" cy="2057400"/>
              <a:chOff x="990600" y="3429000"/>
              <a:chExt cx="7772399" cy="2057400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6411D06-5EA0-83F2-0C39-0E54631696AF}"/>
                  </a:ext>
                </a:extLst>
              </p:cNvPr>
              <p:cNvSpPr/>
              <p:nvPr/>
            </p:nvSpPr>
            <p:spPr>
              <a:xfrm>
                <a:off x="990600" y="3429000"/>
                <a:ext cx="7772399" cy="2057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5927B71-5C64-321E-9DC4-75D17FB28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3561" y="3505200"/>
                <a:ext cx="7563239" cy="1854295"/>
              </a:xfrm>
              <a:prstGeom prst="rect">
                <a:avLst/>
              </a:prstGeom>
            </p:spPr>
          </p:pic>
        </p:grpSp>
        <p:sp>
          <p:nvSpPr>
            <p:cNvPr id="8" name="箭头: 虚尾 7">
              <a:extLst>
                <a:ext uri="{FF2B5EF4-FFF2-40B4-BE49-F238E27FC236}">
                  <a16:creationId xmlns:a16="http://schemas.microsoft.com/office/drawing/2014/main" id="{459E0EF5-C62C-BA6D-69D7-4296F29DD294}"/>
                </a:ext>
              </a:extLst>
            </p:cNvPr>
            <p:cNvSpPr/>
            <p:nvPr/>
          </p:nvSpPr>
          <p:spPr>
            <a:xfrm rot="5400000">
              <a:off x="3704352" y="3554090"/>
              <a:ext cx="551510" cy="405679"/>
            </a:xfrm>
            <a:prstGeom prst="stripedRightArrow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C9900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1E15F4C-8237-59E2-804C-390BD7C37BC6}"/>
              </a:ext>
            </a:extLst>
          </p:cNvPr>
          <p:cNvGrpSpPr/>
          <p:nvPr/>
        </p:nvGrpSpPr>
        <p:grpSpPr>
          <a:xfrm>
            <a:off x="838200" y="6248400"/>
            <a:ext cx="3810000" cy="355548"/>
            <a:chOff x="2057400" y="2652018"/>
            <a:chExt cx="3810000" cy="35554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E41504E-4F58-0E1D-8764-76761DBC46F5}"/>
                </a:ext>
              </a:extLst>
            </p:cNvPr>
            <p:cNvSpPr/>
            <p:nvPr/>
          </p:nvSpPr>
          <p:spPr>
            <a:xfrm>
              <a:off x="2057400" y="2652018"/>
              <a:ext cx="3810000" cy="3555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3102165-BA60-07DC-19AA-12AEFDFC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3600" y="2667000"/>
              <a:ext cx="3619723" cy="311501"/>
            </a:xfrm>
            <a:prstGeom prst="rect">
              <a:avLst/>
            </a:prstGeom>
          </p:spPr>
        </p:pic>
      </p:grp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16E7BDF6-D87B-767C-13C7-07B519EB01EB}"/>
              </a:ext>
            </a:extLst>
          </p:cNvPr>
          <p:cNvSpPr/>
          <p:nvPr/>
        </p:nvSpPr>
        <p:spPr>
          <a:xfrm rot="10800000" flipV="1">
            <a:off x="4953000" y="6324600"/>
            <a:ext cx="3429000" cy="381000"/>
          </a:xfrm>
          <a:prstGeom prst="wedgeRoundRectCallout">
            <a:avLst>
              <a:gd name="adj1" fmla="val 61216"/>
              <a:gd name="adj2" fmla="val -28149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ysClr val="windowText" lastClr="000000"/>
                </a:solidFill>
              </a:rPr>
              <a:t>请画出这个句子的解析树，确认只有一棵</a:t>
            </a:r>
          </a:p>
        </p:txBody>
      </p:sp>
    </p:spTree>
    <p:extLst>
      <p:ext uri="{BB962C8B-B14F-4D97-AF65-F5344CB8AC3E}">
        <p14:creationId xmlns:p14="http://schemas.microsoft.com/office/powerpoint/2010/main" val="51778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50800"/>
            <a:ext cx="50885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</a:t>
            </a:r>
            <a:r>
              <a:rPr spc="-5" dirty="0" err="1">
                <a:solidFill>
                  <a:schemeClr val="bg1"/>
                </a:solidFill>
              </a:rPr>
              <a:t>二义性</a:t>
            </a:r>
            <a:r>
              <a:rPr spc="-120" dirty="0">
                <a:solidFill>
                  <a:schemeClr val="bg1"/>
                </a:solidFill>
              </a:rPr>
              <a:t> </a:t>
            </a:r>
            <a:endParaRPr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914400"/>
            <a:ext cx="8064500" cy="106631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原文法形式不变，引入二义性消除规则</a:t>
            </a:r>
            <a:r>
              <a:rPr lang="en-US" altLang="zh-CN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悬空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else)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3953F-134E-F263-217E-02F170C67A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30</a:t>
            </a:fld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2C8313C-3052-8B48-2D48-6A0EF1B90A83}"/>
              </a:ext>
            </a:extLst>
          </p:cNvPr>
          <p:cNvGrpSpPr/>
          <p:nvPr/>
        </p:nvGrpSpPr>
        <p:grpSpPr>
          <a:xfrm>
            <a:off x="2057400" y="2044103"/>
            <a:ext cx="4742046" cy="1066317"/>
            <a:chOff x="2057400" y="2044103"/>
            <a:chExt cx="4742046" cy="106631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D7F5D6A-9747-508F-B26C-F55810EEC655}"/>
                </a:ext>
              </a:extLst>
            </p:cNvPr>
            <p:cNvSpPr/>
            <p:nvPr/>
          </p:nvSpPr>
          <p:spPr>
            <a:xfrm>
              <a:off x="2057400" y="2044103"/>
              <a:ext cx="4742046" cy="1066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8C72FB7-A0ED-D192-C21D-8B35A825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2115385"/>
              <a:ext cx="4567239" cy="910845"/>
            </a:xfrm>
            <a:prstGeom prst="rect">
              <a:avLst/>
            </a:prstGeom>
          </p:spPr>
        </p:pic>
      </p:grpSp>
      <p:sp>
        <p:nvSpPr>
          <p:cNvPr id="4" name="object 3">
            <a:extLst>
              <a:ext uri="{FF2B5EF4-FFF2-40B4-BE49-F238E27FC236}">
                <a16:creationId xmlns:a16="http://schemas.microsoft.com/office/drawing/2014/main" id="{6A589D89-6554-4D72-FEF8-FB40DD5DB192}"/>
              </a:ext>
            </a:extLst>
          </p:cNvPr>
          <p:cNvSpPr txBox="1"/>
          <p:nvPr/>
        </p:nvSpPr>
        <p:spPr>
          <a:xfrm>
            <a:off x="1254918" y="3171441"/>
            <a:ext cx="6324601" cy="471283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066" marR="130175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引入规则：</a:t>
            </a:r>
            <a:r>
              <a:rPr lang="en-US" altLang="zh-CN" sz="2400" b="1" spc="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4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最近未匹配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b="1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匹配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8A99030-7983-4081-B751-2A65592DF7E4}"/>
              </a:ext>
            </a:extLst>
          </p:cNvPr>
          <p:cNvSpPr txBox="1"/>
          <p:nvPr/>
        </p:nvSpPr>
        <p:spPr>
          <a:xfrm>
            <a:off x="474064" y="5182162"/>
            <a:ext cx="806450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二义性的消除方法没有规律可循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384F6D80-148E-44F9-5AE6-82C9FAACE4D0}"/>
              </a:ext>
            </a:extLst>
          </p:cNvPr>
          <p:cNvSpPr/>
          <p:nvPr/>
        </p:nvSpPr>
        <p:spPr>
          <a:xfrm rot="10800000" flipV="1">
            <a:off x="1981200" y="3886200"/>
            <a:ext cx="2819402" cy="1219200"/>
          </a:xfrm>
          <a:prstGeom prst="wedgeRoundRectCallout">
            <a:avLst>
              <a:gd name="adj1" fmla="val 34735"/>
              <a:gd name="adj2" fmla="val -71482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该规则将在实际的解析算法中发挥作用，以消除二义性，至于如何实现，这是后话</a:t>
            </a:r>
          </a:p>
        </p:txBody>
      </p:sp>
    </p:spTree>
    <p:extLst>
      <p:ext uri="{BB962C8B-B14F-4D97-AF65-F5344CB8AC3E}">
        <p14:creationId xmlns:p14="http://schemas.microsoft.com/office/powerpoint/2010/main" val="87920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66071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上下文无关文法的不足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31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94884D8-D14D-24BC-458E-09880957F611}"/>
              </a:ext>
            </a:extLst>
          </p:cNvPr>
          <p:cNvSpPr txBox="1"/>
          <p:nvPr/>
        </p:nvSpPr>
        <p:spPr>
          <a:xfrm>
            <a:off x="474064" y="914400"/>
            <a:ext cx="8593735" cy="4666149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500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7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上下文无关文法能够描述程序设计语言的大部分语法</a:t>
            </a:r>
            <a:endParaRPr lang="en-US" altLang="zh-CN" sz="2700" spc="-5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marR="130175" lvl="1" indent="-457200">
              <a:lnSpc>
                <a:spcPct val="1500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但不是全部，比如，</a:t>
            </a:r>
            <a:r>
              <a:rPr lang="zh-CN" altLang="en-US" sz="2400" u="sng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函数形参实参个数相等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u="sng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标识符先声明后使用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等，反映的是上下文</a:t>
            </a:r>
            <a:r>
              <a:rPr lang="zh-CN" altLang="en-US"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结构，无法用上下文无关文法描述（课本上称这些结构为</a:t>
            </a:r>
            <a:r>
              <a:rPr lang="en-US" altLang="zh-CN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Non-Context-Free Language Constructs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spc="-5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marR="130175" lvl="1" indent="-457200">
              <a:lnSpc>
                <a:spcPct val="1500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因此语法分析器接受的语言是上下文无关文法语言的超集； 必须</a:t>
            </a:r>
            <a:r>
              <a:rPr lang="zh-CN" altLang="en-US" sz="24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通过语义分析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来剔除一些符合文法、但不合法的程序</a:t>
            </a:r>
            <a:endParaRPr lang="en-US" altLang="zh-CN" sz="2400" spc="-5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8E4DE769-719D-19AC-646D-5094736A1C2E}"/>
              </a:ext>
            </a:extLst>
          </p:cNvPr>
          <p:cNvSpPr/>
          <p:nvPr/>
        </p:nvSpPr>
        <p:spPr>
          <a:xfrm rot="10800000" flipV="1">
            <a:off x="2819400" y="5169395"/>
            <a:ext cx="1284271" cy="411154"/>
          </a:xfrm>
          <a:prstGeom prst="wedgeRoundRectCallout">
            <a:avLst>
              <a:gd name="adj1" fmla="val 30930"/>
              <a:gd name="adj2" fmla="val -109142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spc="-100" dirty="0">
                <a:solidFill>
                  <a:sysClr val="windowText" lastClr="000000"/>
                </a:solidFill>
              </a:rPr>
              <a:t>这是后话</a:t>
            </a:r>
            <a:endParaRPr lang="zh-CN" altLang="en-US" sz="2000" b="1" spc="-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47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7062" y="1042351"/>
            <a:ext cx="3672204" cy="29521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语法分析器的作用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上下文无关文法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语法分析技术</a:t>
            </a:r>
            <a:endParaRPr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自顶向下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57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自底向上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语法分析器生成工具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32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FB0CF0-C4CE-AEF5-91DE-99FBCBDF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37" y="4267200"/>
            <a:ext cx="4455725" cy="2099282"/>
          </a:xfrm>
          <a:custGeom>
            <a:avLst/>
            <a:gdLst>
              <a:gd name="connsiteX0" fmla="*/ 0 w 4455725"/>
              <a:gd name="connsiteY0" fmla="*/ 0 h 2099282"/>
              <a:gd name="connsiteX1" fmla="*/ 556966 w 4455725"/>
              <a:gd name="connsiteY1" fmla="*/ 0 h 2099282"/>
              <a:gd name="connsiteX2" fmla="*/ 980260 w 4455725"/>
              <a:gd name="connsiteY2" fmla="*/ 0 h 2099282"/>
              <a:gd name="connsiteX3" fmla="*/ 1626340 w 4455725"/>
              <a:gd name="connsiteY3" fmla="*/ 0 h 2099282"/>
              <a:gd name="connsiteX4" fmla="*/ 2094191 w 4455725"/>
              <a:gd name="connsiteY4" fmla="*/ 0 h 2099282"/>
              <a:gd name="connsiteX5" fmla="*/ 2606599 w 4455725"/>
              <a:gd name="connsiteY5" fmla="*/ 0 h 2099282"/>
              <a:gd name="connsiteX6" fmla="*/ 3074450 w 4455725"/>
              <a:gd name="connsiteY6" fmla="*/ 0 h 2099282"/>
              <a:gd name="connsiteX7" fmla="*/ 3497744 w 4455725"/>
              <a:gd name="connsiteY7" fmla="*/ 0 h 2099282"/>
              <a:gd name="connsiteX8" fmla="*/ 4455725 w 4455725"/>
              <a:gd name="connsiteY8" fmla="*/ 0 h 2099282"/>
              <a:gd name="connsiteX9" fmla="*/ 4455725 w 4455725"/>
              <a:gd name="connsiteY9" fmla="*/ 461842 h 2099282"/>
              <a:gd name="connsiteX10" fmla="*/ 4455725 w 4455725"/>
              <a:gd name="connsiteY10" fmla="*/ 986663 h 2099282"/>
              <a:gd name="connsiteX11" fmla="*/ 4455725 w 4455725"/>
              <a:gd name="connsiteY11" fmla="*/ 1511483 h 2099282"/>
              <a:gd name="connsiteX12" fmla="*/ 4455725 w 4455725"/>
              <a:gd name="connsiteY12" fmla="*/ 2099282 h 2099282"/>
              <a:gd name="connsiteX13" fmla="*/ 3854202 w 4455725"/>
              <a:gd name="connsiteY13" fmla="*/ 2099282 h 2099282"/>
              <a:gd name="connsiteX14" fmla="*/ 3297237 w 4455725"/>
              <a:gd name="connsiteY14" fmla="*/ 2099282 h 2099282"/>
              <a:gd name="connsiteX15" fmla="*/ 2873943 w 4455725"/>
              <a:gd name="connsiteY15" fmla="*/ 2099282 h 2099282"/>
              <a:gd name="connsiteX16" fmla="*/ 2227863 w 4455725"/>
              <a:gd name="connsiteY16" fmla="*/ 2099282 h 2099282"/>
              <a:gd name="connsiteX17" fmla="*/ 1581782 w 4455725"/>
              <a:gd name="connsiteY17" fmla="*/ 2099282 h 2099282"/>
              <a:gd name="connsiteX18" fmla="*/ 1069374 w 4455725"/>
              <a:gd name="connsiteY18" fmla="*/ 2099282 h 2099282"/>
              <a:gd name="connsiteX19" fmla="*/ 646080 w 4455725"/>
              <a:gd name="connsiteY19" fmla="*/ 2099282 h 2099282"/>
              <a:gd name="connsiteX20" fmla="*/ 0 w 4455725"/>
              <a:gd name="connsiteY20" fmla="*/ 2099282 h 2099282"/>
              <a:gd name="connsiteX21" fmla="*/ 0 w 4455725"/>
              <a:gd name="connsiteY21" fmla="*/ 1616447 h 2099282"/>
              <a:gd name="connsiteX22" fmla="*/ 0 w 4455725"/>
              <a:gd name="connsiteY22" fmla="*/ 1091627 h 2099282"/>
              <a:gd name="connsiteX23" fmla="*/ 0 w 4455725"/>
              <a:gd name="connsiteY23" fmla="*/ 629785 h 2099282"/>
              <a:gd name="connsiteX24" fmla="*/ 0 w 4455725"/>
              <a:gd name="connsiteY24" fmla="*/ 0 h 20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55725" h="2099282" fill="none" extrusionOk="0">
                <a:moveTo>
                  <a:pt x="0" y="0"/>
                </a:moveTo>
                <a:cubicBezTo>
                  <a:pt x="127326" y="-11665"/>
                  <a:pt x="380355" y="30914"/>
                  <a:pt x="556966" y="0"/>
                </a:cubicBezTo>
                <a:cubicBezTo>
                  <a:pt x="733577" y="-30914"/>
                  <a:pt x="847891" y="22980"/>
                  <a:pt x="980260" y="0"/>
                </a:cubicBezTo>
                <a:cubicBezTo>
                  <a:pt x="1112629" y="-22980"/>
                  <a:pt x="1328875" y="22435"/>
                  <a:pt x="1626340" y="0"/>
                </a:cubicBezTo>
                <a:cubicBezTo>
                  <a:pt x="1923805" y="-22435"/>
                  <a:pt x="1923495" y="499"/>
                  <a:pt x="2094191" y="0"/>
                </a:cubicBezTo>
                <a:cubicBezTo>
                  <a:pt x="2264887" y="-499"/>
                  <a:pt x="2378319" y="61467"/>
                  <a:pt x="2606599" y="0"/>
                </a:cubicBezTo>
                <a:cubicBezTo>
                  <a:pt x="2834879" y="-61467"/>
                  <a:pt x="2851404" y="17226"/>
                  <a:pt x="3074450" y="0"/>
                </a:cubicBezTo>
                <a:cubicBezTo>
                  <a:pt x="3297496" y="-17226"/>
                  <a:pt x="3312687" y="43653"/>
                  <a:pt x="3497744" y="0"/>
                </a:cubicBezTo>
                <a:cubicBezTo>
                  <a:pt x="3682801" y="-43653"/>
                  <a:pt x="4190218" y="68045"/>
                  <a:pt x="4455725" y="0"/>
                </a:cubicBezTo>
                <a:cubicBezTo>
                  <a:pt x="4494349" y="193670"/>
                  <a:pt x="4431343" y="236616"/>
                  <a:pt x="4455725" y="461842"/>
                </a:cubicBezTo>
                <a:cubicBezTo>
                  <a:pt x="4480107" y="687068"/>
                  <a:pt x="4397458" y="855607"/>
                  <a:pt x="4455725" y="986663"/>
                </a:cubicBezTo>
                <a:cubicBezTo>
                  <a:pt x="4513992" y="1117719"/>
                  <a:pt x="4432686" y="1369414"/>
                  <a:pt x="4455725" y="1511483"/>
                </a:cubicBezTo>
                <a:cubicBezTo>
                  <a:pt x="4478764" y="1653552"/>
                  <a:pt x="4420415" y="1916831"/>
                  <a:pt x="4455725" y="2099282"/>
                </a:cubicBezTo>
                <a:cubicBezTo>
                  <a:pt x="4274440" y="2166347"/>
                  <a:pt x="4002132" y="2046322"/>
                  <a:pt x="3854202" y="2099282"/>
                </a:cubicBezTo>
                <a:cubicBezTo>
                  <a:pt x="3706272" y="2152242"/>
                  <a:pt x="3418801" y="2047573"/>
                  <a:pt x="3297237" y="2099282"/>
                </a:cubicBezTo>
                <a:cubicBezTo>
                  <a:pt x="3175673" y="2150991"/>
                  <a:pt x="3082835" y="2059579"/>
                  <a:pt x="2873943" y="2099282"/>
                </a:cubicBezTo>
                <a:cubicBezTo>
                  <a:pt x="2665051" y="2138985"/>
                  <a:pt x="2437804" y="2065928"/>
                  <a:pt x="2227863" y="2099282"/>
                </a:cubicBezTo>
                <a:cubicBezTo>
                  <a:pt x="2017922" y="2132636"/>
                  <a:pt x="1833200" y="2093041"/>
                  <a:pt x="1581782" y="2099282"/>
                </a:cubicBezTo>
                <a:cubicBezTo>
                  <a:pt x="1330364" y="2105523"/>
                  <a:pt x="1274038" y="2058091"/>
                  <a:pt x="1069374" y="2099282"/>
                </a:cubicBezTo>
                <a:cubicBezTo>
                  <a:pt x="864710" y="2140473"/>
                  <a:pt x="813535" y="2055125"/>
                  <a:pt x="646080" y="2099282"/>
                </a:cubicBezTo>
                <a:cubicBezTo>
                  <a:pt x="478625" y="2143439"/>
                  <a:pt x="260606" y="2057421"/>
                  <a:pt x="0" y="2099282"/>
                </a:cubicBezTo>
                <a:cubicBezTo>
                  <a:pt x="-13829" y="1913778"/>
                  <a:pt x="53114" y="1843323"/>
                  <a:pt x="0" y="1616447"/>
                </a:cubicBezTo>
                <a:cubicBezTo>
                  <a:pt x="-53114" y="1389571"/>
                  <a:pt x="13774" y="1352780"/>
                  <a:pt x="0" y="1091627"/>
                </a:cubicBezTo>
                <a:cubicBezTo>
                  <a:pt x="-13774" y="830474"/>
                  <a:pt x="49220" y="840197"/>
                  <a:pt x="0" y="629785"/>
                </a:cubicBezTo>
                <a:cubicBezTo>
                  <a:pt x="-49220" y="419373"/>
                  <a:pt x="26010" y="230782"/>
                  <a:pt x="0" y="0"/>
                </a:cubicBezTo>
                <a:close/>
              </a:path>
              <a:path w="4455725" h="2099282" stroke="0" extrusionOk="0">
                <a:moveTo>
                  <a:pt x="0" y="0"/>
                </a:moveTo>
                <a:cubicBezTo>
                  <a:pt x="131716" y="-50694"/>
                  <a:pt x="239953" y="36880"/>
                  <a:pt x="467851" y="0"/>
                </a:cubicBezTo>
                <a:cubicBezTo>
                  <a:pt x="695749" y="-36880"/>
                  <a:pt x="705179" y="36126"/>
                  <a:pt x="935702" y="0"/>
                </a:cubicBezTo>
                <a:cubicBezTo>
                  <a:pt x="1166225" y="-36126"/>
                  <a:pt x="1247781" y="44620"/>
                  <a:pt x="1403553" y="0"/>
                </a:cubicBezTo>
                <a:cubicBezTo>
                  <a:pt x="1559325" y="-44620"/>
                  <a:pt x="1817936" y="61379"/>
                  <a:pt x="2005076" y="0"/>
                </a:cubicBezTo>
                <a:cubicBezTo>
                  <a:pt x="2192216" y="-61379"/>
                  <a:pt x="2328070" y="20367"/>
                  <a:pt x="2428370" y="0"/>
                </a:cubicBezTo>
                <a:cubicBezTo>
                  <a:pt x="2528670" y="-20367"/>
                  <a:pt x="2888391" y="46279"/>
                  <a:pt x="3029893" y="0"/>
                </a:cubicBezTo>
                <a:cubicBezTo>
                  <a:pt x="3171395" y="-46279"/>
                  <a:pt x="3336983" y="33116"/>
                  <a:pt x="3453187" y="0"/>
                </a:cubicBezTo>
                <a:cubicBezTo>
                  <a:pt x="3569391" y="-33116"/>
                  <a:pt x="4040197" y="100629"/>
                  <a:pt x="4455725" y="0"/>
                </a:cubicBezTo>
                <a:cubicBezTo>
                  <a:pt x="4488177" y="260862"/>
                  <a:pt x="4406996" y="381194"/>
                  <a:pt x="4455725" y="545813"/>
                </a:cubicBezTo>
                <a:cubicBezTo>
                  <a:pt x="4504454" y="710432"/>
                  <a:pt x="4425419" y="782061"/>
                  <a:pt x="4455725" y="1007655"/>
                </a:cubicBezTo>
                <a:cubicBezTo>
                  <a:pt x="4486031" y="1233249"/>
                  <a:pt x="4429178" y="1280329"/>
                  <a:pt x="4455725" y="1532476"/>
                </a:cubicBezTo>
                <a:cubicBezTo>
                  <a:pt x="4482272" y="1784623"/>
                  <a:pt x="4445982" y="1979888"/>
                  <a:pt x="4455725" y="2099282"/>
                </a:cubicBezTo>
                <a:cubicBezTo>
                  <a:pt x="4266007" y="2134908"/>
                  <a:pt x="4078546" y="2054553"/>
                  <a:pt x="3943317" y="2099282"/>
                </a:cubicBezTo>
                <a:cubicBezTo>
                  <a:pt x="3808088" y="2144011"/>
                  <a:pt x="3588618" y="2086126"/>
                  <a:pt x="3475466" y="2099282"/>
                </a:cubicBezTo>
                <a:cubicBezTo>
                  <a:pt x="3362314" y="2112438"/>
                  <a:pt x="3191005" y="2079302"/>
                  <a:pt x="3052172" y="2099282"/>
                </a:cubicBezTo>
                <a:cubicBezTo>
                  <a:pt x="2913339" y="2119262"/>
                  <a:pt x="2787027" y="2072817"/>
                  <a:pt x="2628878" y="2099282"/>
                </a:cubicBezTo>
                <a:cubicBezTo>
                  <a:pt x="2470729" y="2125747"/>
                  <a:pt x="2300442" y="2040580"/>
                  <a:pt x="2071912" y="2099282"/>
                </a:cubicBezTo>
                <a:cubicBezTo>
                  <a:pt x="1843382" y="2157984"/>
                  <a:pt x="1835769" y="2093774"/>
                  <a:pt x="1604061" y="2099282"/>
                </a:cubicBezTo>
                <a:cubicBezTo>
                  <a:pt x="1372353" y="2104790"/>
                  <a:pt x="1205616" y="2063600"/>
                  <a:pt x="1002538" y="2099282"/>
                </a:cubicBezTo>
                <a:cubicBezTo>
                  <a:pt x="799460" y="2134964"/>
                  <a:pt x="723865" y="2075350"/>
                  <a:pt x="579244" y="2099282"/>
                </a:cubicBezTo>
                <a:cubicBezTo>
                  <a:pt x="434623" y="2123214"/>
                  <a:pt x="277157" y="2093986"/>
                  <a:pt x="0" y="2099282"/>
                </a:cubicBezTo>
                <a:cubicBezTo>
                  <a:pt x="-3219" y="1879099"/>
                  <a:pt x="46217" y="1746240"/>
                  <a:pt x="0" y="1637440"/>
                </a:cubicBezTo>
                <a:cubicBezTo>
                  <a:pt x="-46217" y="1528640"/>
                  <a:pt x="36158" y="1391974"/>
                  <a:pt x="0" y="1154605"/>
                </a:cubicBezTo>
                <a:cubicBezTo>
                  <a:pt x="-36158" y="917237"/>
                  <a:pt x="8051" y="912743"/>
                  <a:pt x="0" y="671770"/>
                </a:cubicBezTo>
                <a:cubicBezTo>
                  <a:pt x="-8051" y="430797"/>
                  <a:pt x="55557" y="28481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19362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804461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66071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语法分析技术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33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94884D8-D14D-24BC-458E-09880957F611}"/>
              </a:ext>
            </a:extLst>
          </p:cNvPr>
          <p:cNvSpPr txBox="1"/>
          <p:nvPr/>
        </p:nvSpPr>
        <p:spPr>
          <a:xfrm>
            <a:off x="474065" y="786064"/>
            <a:ext cx="8064500" cy="176907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算法视角</a:t>
            </a:r>
            <a:endParaRPr lang="en-US" altLang="zh-CN" sz="2800" spc="-5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输入：程序的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token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流</a:t>
            </a:r>
            <a:endParaRPr lang="en-US" altLang="zh-CN" sz="2400" spc="-5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输出：检查以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token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流为载体的程序是否符合给定的上下文无关文法，若是，返回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AST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，若否，报告错误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87ACBD2-DFEE-8B75-A7CE-15136B47600C}"/>
              </a:ext>
            </a:extLst>
          </p:cNvPr>
          <p:cNvSpPr txBox="1"/>
          <p:nvPr/>
        </p:nvSpPr>
        <p:spPr>
          <a:xfrm>
            <a:off x="474065" y="2662666"/>
            <a:ext cx="8064500" cy="139974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算法设计方案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：通用算法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可以对任意文法进行语法分析</a:t>
            </a:r>
            <a:endParaRPr lang="en-US" altLang="zh-CN" sz="2400" spc="-5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效率太低，不适合用于构造编译器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8982776-1AEE-C28C-6115-39C3631B08D6}"/>
              </a:ext>
            </a:extLst>
          </p:cNvPr>
          <p:cNvCxnSpPr>
            <a:cxnSpLocks/>
          </p:cNvCxnSpPr>
          <p:nvPr/>
        </p:nvCxnSpPr>
        <p:spPr>
          <a:xfrm>
            <a:off x="762000" y="2971800"/>
            <a:ext cx="4419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6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66071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语法分析技术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34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94884D8-D14D-24BC-458E-09880957F611}"/>
              </a:ext>
            </a:extLst>
          </p:cNvPr>
          <p:cNvSpPr txBox="1"/>
          <p:nvPr/>
        </p:nvSpPr>
        <p:spPr>
          <a:xfrm>
            <a:off x="474065" y="786064"/>
            <a:ext cx="8064500" cy="176907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算法视角</a:t>
            </a:r>
            <a:endParaRPr lang="en-US" altLang="zh-CN" sz="2800" spc="-5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输入：程序的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token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流</a:t>
            </a:r>
            <a:endParaRPr lang="en-US" altLang="zh-CN" sz="2400" spc="-5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输出：检查以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token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流为载体的程序是否符合给定的上下文无关文法，若是，返回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AST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，若否，报告错误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87ACBD2-DFEE-8B75-A7CE-15136B47600C}"/>
              </a:ext>
            </a:extLst>
          </p:cNvPr>
          <p:cNvSpPr txBox="1"/>
          <p:nvPr/>
        </p:nvSpPr>
        <p:spPr>
          <a:xfrm>
            <a:off x="474065" y="2662666"/>
            <a:ext cx="8064500" cy="106631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算法设计方案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：通用算法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算法设计方案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：自顶向下算法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246BE3D-D5D8-A899-8EB7-C0AC81D9956C}"/>
              </a:ext>
            </a:extLst>
          </p:cNvPr>
          <p:cNvGrpSpPr/>
          <p:nvPr/>
        </p:nvGrpSpPr>
        <p:grpSpPr>
          <a:xfrm>
            <a:off x="3854370" y="4190035"/>
            <a:ext cx="5173883" cy="2013995"/>
            <a:chOff x="3854370" y="4190035"/>
            <a:chExt cx="5173883" cy="201399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E5C7D2-EBB7-E995-7FAF-1B6692A81142}"/>
                </a:ext>
              </a:extLst>
            </p:cNvPr>
            <p:cNvSpPr/>
            <p:nvPr/>
          </p:nvSpPr>
          <p:spPr>
            <a:xfrm>
              <a:off x="3854370" y="4190035"/>
              <a:ext cx="5173883" cy="2013995"/>
            </a:xfrm>
            <a:custGeom>
              <a:avLst/>
              <a:gdLst>
                <a:gd name="connsiteX0" fmla="*/ 0 w 5173883"/>
                <a:gd name="connsiteY0" fmla="*/ 0 h 2013995"/>
                <a:gd name="connsiteX1" fmla="*/ 698474 w 5173883"/>
                <a:gd name="connsiteY1" fmla="*/ 0 h 2013995"/>
                <a:gd name="connsiteX2" fmla="*/ 1293471 w 5173883"/>
                <a:gd name="connsiteY2" fmla="*/ 0 h 2013995"/>
                <a:gd name="connsiteX3" fmla="*/ 1940206 w 5173883"/>
                <a:gd name="connsiteY3" fmla="*/ 0 h 2013995"/>
                <a:gd name="connsiteX4" fmla="*/ 2483464 w 5173883"/>
                <a:gd name="connsiteY4" fmla="*/ 0 h 2013995"/>
                <a:gd name="connsiteX5" fmla="*/ 3130199 w 5173883"/>
                <a:gd name="connsiteY5" fmla="*/ 0 h 2013995"/>
                <a:gd name="connsiteX6" fmla="*/ 3828673 w 5173883"/>
                <a:gd name="connsiteY6" fmla="*/ 0 h 2013995"/>
                <a:gd name="connsiteX7" fmla="*/ 4475409 w 5173883"/>
                <a:gd name="connsiteY7" fmla="*/ 0 h 2013995"/>
                <a:gd name="connsiteX8" fmla="*/ 5173883 w 5173883"/>
                <a:gd name="connsiteY8" fmla="*/ 0 h 2013995"/>
                <a:gd name="connsiteX9" fmla="*/ 5173883 w 5173883"/>
                <a:gd name="connsiteY9" fmla="*/ 651192 h 2013995"/>
                <a:gd name="connsiteX10" fmla="*/ 5173883 w 5173883"/>
                <a:gd name="connsiteY10" fmla="*/ 1342663 h 2013995"/>
                <a:gd name="connsiteX11" fmla="*/ 5173883 w 5173883"/>
                <a:gd name="connsiteY11" fmla="*/ 2013995 h 2013995"/>
                <a:gd name="connsiteX12" fmla="*/ 4630625 w 5173883"/>
                <a:gd name="connsiteY12" fmla="*/ 2013995 h 2013995"/>
                <a:gd name="connsiteX13" fmla="*/ 4035629 w 5173883"/>
                <a:gd name="connsiteY13" fmla="*/ 2013995 h 2013995"/>
                <a:gd name="connsiteX14" fmla="*/ 3440632 w 5173883"/>
                <a:gd name="connsiteY14" fmla="*/ 2013995 h 2013995"/>
                <a:gd name="connsiteX15" fmla="*/ 2949113 w 5173883"/>
                <a:gd name="connsiteY15" fmla="*/ 2013995 h 2013995"/>
                <a:gd name="connsiteX16" fmla="*/ 2457594 w 5173883"/>
                <a:gd name="connsiteY16" fmla="*/ 2013995 h 2013995"/>
                <a:gd name="connsiteX17" fmla="*/ 1810859 w 5173883"/>
                <a:gd name="connsiteY17" fmla="*/ 2013995 h 2013995"/>
                <a:gd name="connsiteX18" fmla="*/ 1112385 w 5173883"/>
                <a:gd name="connsiteY18" fmla="*/ 2013995 h 2013995"/>
                <a:gd name="connsiteX19" fmla="*/ 620866 w 5173883"/>
                <a:gd name="connsiteY19" fmla="*/ 2013995 h 2013995"/>
                <a:gd name="connsiteX20" fmla="*/ 0 w 5173883"/>
                <a:gd name="connsiteY20" fmla="*/ 2013995 h 2013995"/>
                <a:gd name="connsiteX21" fmla="*/ 0 w 5173883"/>
                <a:gd name="connsiteY21" fmla="*/ 1322523 h 2013995"/>
                <a:gd name="connsiteX22" fmla="*/ 0 w 5173883"/>
                <a:gd name="connsiteY22" fmla="*/ 631052 h 2013995"/>
                <a:gd name="connsiteX23" fmla="*/ 0 w 5173883"/>
                <a:gd name="connsiteY23" fmla="*/ 0 h 201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73883" h="2013995" fill="none" extrusionOk="0">
                  <a:moveTo>
                    <a:pt x="0" y="0"/>
                  </a:moveTo>
                  <a:cubicBezTo>
                    <a:pt x="311558" y="-8906"/>
                    <a:pt x="359548" y="-30272"/>
                    <a:pt x="698474" y="0"/>
                  </a:cubicBezTo>
                  <a:cubicBezTo>
                    <a:pt x="1037400" y="30272"/>
                    <a:pt x="1109273" y="3492"/>
                    <a:pt x="1293471" y="0"/>
                  </a:cubicBezTo>
                  <a:cubicBezTo>
                    <a:pt x="1477669" y="-3492"/>
                    <a:pt x="1756430" y="-8667"/>
                    <a:pt x="1940206" y="0"/>
                  </a:cubicBezTo>
                  <a:cubicBezTo>
                    <a:pt x="2123982" y="8667"/>
                    <a:pt x="2355196" y="14432"/>
                    <a:pt x="2483464" y="0"/>
                  </a:cubicBezTo>
                  <a:cubicBezTo>
                    <a:pt x="2611732" y="-14432"/>
                    <a:pt x="2998412" y="14118"/>
                    <a:pt x="3130199" y="0"/>
                  </a:cubicBezTo>
                  <a:cubicBezTo>
                    <a:pt x="3261986" y="-14118"/>
                    <a:pt x="3612875" y="34517"/>
                    <a:pt x="3828673" y="0"/>
                  </a:cubicBezTo>
                  <a:cubicBezTo>
                    <a:pt x="4044471" y="-34517"/>
                    <a:pt x="4169219" y="30291"/>
                    <a:pt x="4475409" y="0"/>
                  </a:cubicBezTo>
                  <a:cubicBezTo>
                    <a:pt x="4781599" y="-30291"/>
                    <a:pt x="4997397" y="25354"/>
                    <a:pt x="5173883" y="0"/>
                  </a:cubicBezTo>
                  <a:cubicBezTo>
                    <a:pt x="5191998" y="170481"/>
                    <a:pt x="5170993" y="486961"/>
                    <a:pt x="5173883" y="651192"/>
                  </a:cubicBezTo>
                  <a:cubicBezTo>
                    <a:pt x="5176773" y="815423"/>
                    <a:pt x="5204767" y="1021049"/>
                    <a:pt x="5173883" y="1342663"/>
                  </a:cubicBezTo>
                  <a:cubicBezTo>
                    <a:pt x="5142999" y="1664277"/>
                    <a:pt x="5169309" y="1858959"/>
                    <a:pt x="5173883" y="2013995"/>
                  </a:cubicBezTo>
                  <a:cubicBezTo>
                    <a:pt x="5026300" y="2038700"/>
                    <a:pt x="4808433" y="2005663"/>
                    <a:pt x="4630625" y="2013995"/>
                  </a:cubicBezTo>
                  <a:cubicBezTo>
                    <a:pt x="4452817" y="2022327"/>
                    <a:pt x="4162790" y="2039235"/>
                    <a:pt x="4035629" y="2013995"/>
                  </a:cubicBezTo>
                  <a:cubicBezTo>
                    <a:pt x="3908468" y="1988755"/>
                    <a:pt x="3576378" y="2021132"/>
                    <a:pt x="3440632" y="2013995"/>
                  </a:cubicBezTo>
                  <a:cubicBezTo>
                    <a:pt x="3304886" y="2006858"/>
                    <a:pt x="3070725" y="1992247"/>
                    <a:pt x="2949113" y="2013995"/>
                  </a:cubicBezTo>
                  <a:cubicBezTo>
                    <a:pt x="2827501" y="2035743"/>
                    <a:pt x="2646468" y="1991898"/>
                    <a:pt x="2457594" y="2013995"/>
                  </a:cubicBezTo>
                  <a:cubicBezTo>
                    <a:pt x="2268720" y="2036092"/>
                    <a:pt x="2041472" y="1982203"/>
                    <a:pt x="1810859" y="2013995"/>
                  </a:cubicBezTo>
                  <a:cubicBezTo>
                    <a:pt x="1580247" y="2045787"/>
                    <a:pt x="1406564" y="1996523"/>
                    <a:pt x="1112385" y="2013995"/>
                  </a:cubicBezTo>
                  <a:cubicBezTo>
                    <a:pt x="818206" y="2031467"/>
                    <a:pt x="775363" y="2028808"/>
                    <a:pt x="620866" y="2013995"/>
                  </a:cubicBezTo>
                  <a:cubicBezTo>
                    <a:pt x="466369" y="1999182"/>
                    <a:pt x="141949" y="2000897"/>
                    <a:pt x="0" y="2013995"/>
                  </a:cubicBezTo>
                  <a:cubicBezTo>
                    <a:pt x="10154" y="1691649"/>
                    <a:pt x="20831" y="1593546"/>
                    <a:pt x="0" y="1322523"/>
                  </a:cubicBezTo>
                  <a:cubicBezTo>
                    <a:pt x="-20831" y="1051500"/>
                    <a:pt x="30692" y="837194"/>
                    <a:pt x="0" y="631052"/>
                  </a:cubicBezTo>
                  <a:cubicBezTo>
                    <a:pt x="-30692" y="424910"/>
                    <a:pt x="-18178" y="274831"/>
                    <a:pt x="0" y="0"/>
                  </a:cubicBezTo>
                  <a:close/>
                </a:path>
                <a:path w="5173883" h="2013995" stroke="0" extrusionOk="0">
                  <a:moveTo>
                    <a:pt x="0" y="0"/>
                  </a:moveTo>
                  <a:cubicBezTo>
                    <a:pt x="236428" y="8008"/>
                    <a:pt x="546761" y="28583"/>
                    <a:pt x="698474" y="0"/>
                  </a:cubicBezTo>
                  <a:cubicBezTo>
                    <a:pt x="850187" y="-28583"/>
                    <a:pt x="1031267" y="13342"/>
                    <a:pt x="1189993" y="0"/>
                  </a:cubicBezTo>
                  <a:cubicBezTo>
                    <a:pt x="1348719" y="-13342"/>
                    <a:pt x="1563330" y="-17055"/>
                    <a:pt x="1784990" y="0"/>
                  </a:cubicBezTo>
                  <a:cubicBezTo>
                    <a:pt x="2006650" y="17055"/>
                    <a:pt x="2215800" y="-10444"/>
                    <a:pt x="2535203" y="0"/>
                  </a:cubicBezTo>
                  <a:cubicBezTo>
                    <a:pt x="2854606" y="10444"/>
                    <a:pt x="2929682" y="-22435"/>
                    <a:pt x="3130199" y="0"/>
                  </a:cubicBezTo>
                  <a:cubicBezTo>
                    <a:pt x="3330716" y="22435"/>
                    <a:pt x="3521861" y="20132"/>
                    <a:pt x="3673457" y="0"/>
                  </a:cubicBezTo>
                  <a:cubicBezTo>
                    <a:pt x="3825053" y="-20132"/>
                    <a:pt x="4104545" y="7689"/>
                    <a:pt x="4371931" y="0"/>
                  </a:cubicBezTo>
                  <a:cubicBezTo>
                    <a:pt x="4639317" y="-7689"/>
                    <a:pt x="4934387" y="-20729"/>
                    <a:pt x="5173883" y="0"/>
                  </a:cubicBezTo>
                  <a:cubicBezTo>
                    <a:pt x="5147678" y="142799"/>
                    <a:pt x="5187311" y="470690"/>
                    <a:pt x="5173883" y="651192"/>
                  </a:cubicBezTo>
                  <a:cubicBezTo>
                    <a:pt x="5160455" y="831694"/>
                    <a:pt x="5173332" y="1044194"/>
                    <a:pt x="5173883" y="1262104"/>
                  </a:cubicBezTo>
                  <a:cubicBezTo>
                    <a:pt x="5174434" y="1480014"/>
                    <a:pt x="5156463" y="1846669"/>
                    <a:pt x="5173883" y="2013995"/>
                  </a:cubicBezTo>
                  <a:cubicBezTo>
                    <a:pt x="4973660" y="2012128"/>
                    <a:pt x="4767941" y="1997909"/>
                    <a:pt x="4578886" y="2013995"/>
                  </a:cubicBezTo>
                  <a:cubicBezTo>
                    <a:pt x="4389831" y="2030081"/>
                    <a:pt x="4062016" y="1988220"/>
                    <a:pt x="3932151" y="2013995"/>
                  </a:cubicBezTo>
                  <a:cubicBezTo>
                    <a:pt x="3802287" y="2039770"/>
                    <a:pt x="3465514" y="2000237"/>
                    <a:pt x="3285416" y="2013995"/>
                  </a:cubicBezTo>
                  <a:cubicBezTo>
                    <a:pt x="3105318" y="2027753"/>
                    <a:pt x="2911533" y="2015901"/>
                    <a:pt x="2690419" y="2013995"/>
                  </a:cubicBezTo>
                  <a:cubicBezTo>
                    <a:pt x="2469305" y="2012089"/>
                    <a:pt x="2286750" y="2007291"/>
                    <a:pt x="2147161" y="2013995"/>
                  </a:cubicBezTo>
                  <a:cubicBezTo>
                    <a:pt x="2007572" y="2020699"/>
                    <a:pt x="1763462" y="2000741"/>
                    <a:pt x="1448687" y="2013995"/>
                  </a:cubicBezTo>
                  <a:cubicBezTo>
                    <a:pt x="1133912" y="2027249"/>
                    <a:pt x="1072328" y="2023413"/>
                    <a:pt x="801952" y="2013995"/>
                  </a:cubicBezTo>
                  <a:cubicBezTo>
                    <a:pt x="531576" y="2004577"/>
                    <a:pt x="343119" y="2035188"/>
                    <a:pt x="0" y="2013995"/>
                  </a:cubicBezTo>
                  <a:cubicBezTo>
                    <a:pt x="32907" y="1820038"/>
                    <a:pt x="31203" y="1624340"/>
                    <a:pt x="0" y="1342663"/>
                  </a:cubicBezTo>
                  <a:cubicBezTo>
                    <a:pt x="-31203" y="1060986"/>
                    <a:pt x="7425" y="845643"/>
                    <a:pt x="0" y="631052"/>
                  </a:cubicBezTo>
                  <a:cubicBezTo>
                    <a:pt x="-7425" y="416461"/>
                    <a:pt x="-2199" y="16326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1803174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2ECC477-FEF3-5250-F629-480666ACF5A5}"/>
                </a:ext>
              </a:extLst>
            </p:cNvPr>
            <p:cNvGrpSpPr/>
            <p:nvPr/>
          </p:nvGrpSpPr>
          <p:grpSpPr>
            <a:xfrm>
              <a:off x="4106500" y="4428383"/>
              <a:ext cx="4519114" cy="1565338"/>
              <a:chOff x="4106500" y="4428383"/>
              <a:chExt cx="4519114" cy="1565338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1CA2BCB-6FAB-9869-3566-329E32CA8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06500" y="4428383"/>
                <a:ext cx="164038" cy="168934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65CC0E0C-F674-D0A5-3966-2420C0F12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3803" y="4428383"/>
                <a:ext cx="190969" cy="494561"/>
              </a:xfrm>
              <a:prstGeom prst="rect">
                <a:avLst/>
              </a:prstGeom>
            </p:spPr>
          </p:pic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D1353260-41C5-01F1-901F-0BE504912C15}"/>
                  </a:ext>
                </a:extLst>
              </p:cNvPr>
              <p:cNvGrpSpPr/>
              <p:nvPr/>
            </p:nvGrpSpPr>
            <p:grpSpPr>
              <a:xfrm>
                <a:off x="4948037" y="4428383"/>
                <a:ext cx="736946" cy="882662"/>
                <a:chOff x="4747078" y="4428383"/>
                <a:chExt cx="736946" cy="882662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CB4924AA-259C-FD3A-2534-BFFC70264F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20067" y="4428383"/>
                  <a:ext cx="190969" cy="494561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C71B404B-7487-4406-33F8-B1EE1BA60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47078" y="4978073"/>
                  <a:ext cx="736946" cy="332972"/>
                </a:xfrm>
                <a:prstGeom prst="rect">
                  <a:avLst/>
                </a:prstGeom>
              </p:spPr>
            </p:pic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B3634A8-5B77-206C-42BA-0EC910B8E5D8}"/>
                  </a:ext>
                </a:extLst>
              </p:cNvPr>
              <p:cNvGrpSpPr/>
              <p:nvPr/>
            </p:nvGrpSpPr>
            <p:grpSpPr>
              <a:xfrm>
                <a:off x="5928248" y="4428383"/>
                <a:ext cx="736946" cy="1233005"/>
                <a:chOff x="5531181" y="4428383"/>
                <a:chExt cx="736946" cy="1233005"/>
              </a:xfrm>
            </p:grpSpPr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DF5A9980-81AE-2D92-033C-A4619B17C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04170" y="4428383"/>
                  <a:ext cx="190969" cy="494561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DAC5ECBF-93E0-32FF-3848-B61DEC1D5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31181" y="4978073"/>
                  <a:ext cx="736946" cy="332972"/>
                </a:xfrm>
                <a:prstGeom prst="rect">
                  <a:avLst/>
                </a:prstGeom>
              </p:spPr>
            </p:pic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E26EC2DC-78A6-3A39-B19D-18E6EEECC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66995" y="5323596"/>
                  <a:ext cx="165552" cy="337792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A278AC6-F2D3-0A4D-39DE-72220A1C31D5}"/>
                  </a:ext>
                </a:extLst>
              </p:cNvPr>
              <p:cNvGrpSpPr/>
              <p:nvPr/>
            </p:nvGrpSpPr>
            <p:grpSpPr>
              <a:xfrm>
                <a:off x="6908459" y="4428383"/>
                <a:ext cx="736946" cy="1557180"/>
                <a:chOff x="6411050" y="4428383"/>
                <a:chExt cx="736946" cy="1557180"/>
              </a:xfrm>
            </p:grpSpPr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E216A6FA-6688-6580-F4A4-F4FDF7CE26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84039" y="4428383"/>
                  <a:ext cx="190969" cy="494561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9002C26F-5461-5626-C971-7535DEBFA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11050" y="4971580"/>
                  <a:ext cx="736946" cy="332972"/>
                </a:xfrm>
                <a:prstGeom prst="rect">
                  <a:avLst/>
                </a:prstGeom>
              </p:spPr>
            </p:pic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3FCE2EEC-9694-E0B6-0190-B6BDDD888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46864" y="5317103"/>
                  <a:ext cx="165552" cy="337792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EAD75550-6859-BC24-AFFD-5C65E94EB1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15269" y="5666318"/>
                  <a:ext cx="183946" cy="319245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7A18667F-CEBD-59D8-A929-EB1466A858D4}"/>
                  </a:ext>
                </a:extLst>
              </p:cNvPr>
              <p:cNvGrpSpPr/>
              <p:nvPr/>
            </p:nvGrpSpPr>
            <p:grpSpPr>
              <a:xfrm>
                <a:off x="7888668" y="4428383"/>
                <a:ext cx="736946" cy="1565338"/>
                <a:chOff x="7214902" y="4428383"/>
                <a:chExt cx="736946" cy="1565338"/>
              </a:xfrm>
            </p:grpSpPr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9A0EA2A9-5142-9E7C-E0A9-DCD4DA453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87891" y="4428383"/>
                  <a:ext cx="190969" cy="494561"/>
                </a:xfrm>
                <a:prstGeom prst="rect">
                  <a:avLst/>
                </a:prstGeom>
              </p:spPr>
            </p:pic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22F4A139-F50C-E42B-1ADD-08560F2500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14902" y="4979738"/>
                  <a:ext cx="736946" cy="332972"/>
                </a:xfrm>
                <a:prstGeom prst="rect">
                  <a:avLst/>
                </a:prstGeom>
              </p:spPr>
            </p:pic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684CD1FC-0FEA-CED7-E1FD-D8A6E400A4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50716" y="5325261"/>
                  <a:ext cx="165552" cy="337792"/>
                </a:xfrm>
                <a:prstGeom prst="rect">
                  <a:avLst/>
                </a:prstGeom>
              </p:spPr>
            </p:pic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81E8831A-A92C-864B-D6D9-DF632EB58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19121" y="5674476"/>
                  <a:ext cx="183946" cy="319245"/>
                </a:xfrm>
                <a:prstGeom prst="rect">
                  <a:avLst/>
                </a:prstGeom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DB11E3C0-D68C-EBEE-87F4-E4F44CF0AA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02506" y="5324564"/>
                  <a:ext cx="183946" cy="31924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F71FFDFC-1FF3-89C7-A802-D7609F22D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397" y="4510760"/>
            <a:ext cx="2184512" cy="768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7D40B49-EEC1-87CD-253C-36E471879096}"/>
                  </a:ext>
                </a:extLst>
              </p:cNvPr>
              <p:cNvSpPr txBox="1"/>
              <p:nvPr/>
            </p:nvSpPr>
            <p:spPr>
              <a:xfrm>
                <a:off x="825486" y="5563745"/>
                <a:ext cx="784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7D40B49-EEC1-87CD-253C-36E471879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86" y="5563745"/>
                <a:ext cx="784189" cy="369332"/>
              </a:xfrm>
              <a:prstGeom prst="rect">
                <a:avLst/>
              </a:prstGeom>
              <a:blipFill>
                <a:blip r:embed="rId8"/>
                <a:stretch>
                  <a:fillRect l="-6202" t="-10000" r="-62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A9720AE9-6BF9-D582-9685-4767F7134E09}"/>
              </a:ext>
            </a:extLst>
          </p:cNvPr>
          <p:cNvSpPr/>
          <p:nvPr/>
        </p:nvSpPr>
        <p:spPr>
          <a:xfrm>
            <a:off x="832316" y="5563745"/>
            <a:ext cx="784189" cy="3377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585A0E1-B5DB-22BC-4F27-901868565544}"/>
              </a:ext>
            </a:extLst>
          </p:cNvPr>
          <p:cNvSpPr/>
          <p:nvPr/>
        </p:nvSpPr>
        <p:spPr>
          <a:xfrm>
            <a:off x="806577" y="4520040"/>
            <a:ext cx="2184512" cy="7897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E48584E-931A-D022-578E-7C84AF493507}"/>
              </a:ext>
            </a:extLst>
          </p:cNvPr>
          <p:cNvCxnSpPr>
            <a:cxnSpLocks/>
          </p:cNvCxnSpPr>
          <p:nvPr/>
        </p:nvCxnSpPr>
        <p:spPr>
          <a:xfrm>
            <a:off x="762000" y="2971800"/>
            <a:ext cx="4419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7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66071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语法分析技术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35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94884D8-D14D-24BC-458E-09880957F611}"/>
              </a:ext>
            </a:extLst>
          </p:cNvPr>
          <p:cNvSpPr txBox="1"/>
          <p:nvPr/>
        </p:nvSpPr>
        <p:spPr>
          <a:xfrm>
            <a:off x="474065" y="786064"/>
            <a:ext cx="8064500" cy="176907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算法视角</a:t>
            </a:r>
            <a:endParaRPr lang="en-US" altLang="zh-CN" sz="2800" spc="-5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输入：程序的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token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流</a:t>
            </a:r>
            <a:endParaRPr lang="en-US" altLang="zh-CN" sz="2400" spc="-5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输出：检查以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token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流为载体的程序是否符合给定的上下文无关文法，若是，返回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AST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，若否，报告错误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87ACBD2-DFEE-8B75-A7CE-15136B47600C}"/>
              </a:ext>
            </a:extLst>
          </p:cNvPr>
          <p:cNvSpPr txBox="1"/>
          <p:nvPr/>
        </p:nvSpPr>
        <p:spPr>
          <a:xfrm>
            <a:off x="474065" y="2662666"/>
            <a:ext cx="8064500" cy="1599797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算法设计方案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：通用算法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算法设计方案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：自顶向下算法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算法设计方案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：自底向上算法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489F8DA-1ED5-A373-1A2E-C5FA4A8B2FB0}"/>
              </a:ext>
            </a:extLst>
          </p:cNvPr>
          <p:cNvGrpSpPr/>
          <p:nvPr/>
        </p:nvGrpSpPr>
        <p:grpSpPr>
          <a:xfrm>
            <a:off x="806577" y="4510760"/>
            <a:ext cx="2197332" cy="1422317"/>
            <a:chOff x="806577" y="4510760"/>
            <a:chExt cx="2197332" cy="14223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0D35850-3FEA-8B7D-C64C-A2C32DC6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397" y="4510760"/>
              <a:ext cx="2184512" cy="7683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429F77B-1C68-5BCF-4062-9268AD7E6627}"/>
                    </a:ext>
                  </a:extLst>
                </p:cNvPr>
                <p:cNvSpPr txBox="1"/>
                <p:nvPr/>
              </p:nvSpPr>
              <p:spPr>
                <a:xfrm>
                  <a:off x="825486" y="5563745"/>
                  <a:ext cx="7841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 </m:t>
                      </m:r>
                    </m:oMath>
                  </a14:m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429F77B-1C68-5BCF-4062-9268AD7E6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486" y="5563745"/>
                  <a:ext cx="78418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202" t="-10000" r="-620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F33C8F7-49D2-3B16-1B1E-DB4AE23491ED}"/>
                </a:ext>
              </a:extLst>
            </p:cNvPr>
            <p:cNvSpPr/>
            <p:nvPr/>
          </p:nvSpPr>
          <p:spPr>
            <a:xfrm>
              <a:off x="832316" y="5563745"/>
              <a:ext cx="784189" cy="33779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772800-38C4-FDC7-1ED2-2E378BED72EF}"/>
                </a:ext>
              </a:extLst>
            </p:cNvPr>
            <p:cNvSpPr/>
            <p:nvPr/>
          </p:nvSpPr>
          <p:spPr>
            <a:xfrm>
              <a:off x="806577" y="4520040"/>
              <a:ext cx="2184512" cy="78974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8983EE-60B3-137C-BEE4-21D5E7CE16AA}"/>
              </a:ext>
            </a:extLst>
          </p:cNvPr>
          <p:cNvGrpSpPr/>
          <p:nvPr/>
        </p:nvGrpSpPr>
        <p:grpSpPr>
          <a:xfrm>
            <a:off x="3298785" y="4537276"/>
            <a:ext cx="5683169" cy="1875099"/>
            <a:chOff x="3298785" y="4537276"/>
            <a:chExt cx="5683169" cy="187509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14B81BF-1EFE-C997-F6D2-751099A7080D}"/>
                </a:ext>
              </a:extLst>
            </p:cNvPr>
            <p:cNvSpPr/>
            <p:nvPr/>
          </p:nvSpPr>
          <p:spPr>
            <a:xfrm>
              <a:off x="3298785" y="4537276"/>
              <a:ext cx="5683169" cy="1875099"/>
            </a:xfrm>
            <a:custGeom>
              <a:avLst/>
              <a:gdLst>
                <a:gd name="connsiteX0" fmla="*/ 0 w 5683169"/>
                <a:gd name="connsiteY0" fmla="*/ 0 h 1875099"/>
                <a:gd name="connsiteX1" fmla="*/ 631463 w 5683169"/>
                <a:gd name="connsiteY1" fmla="*/ 0 h 1875099"/>
                <a:gd name="connsiteX2" fmla="*/ 1149263 w 5683169"/>
                <a:gd name="connsiteY2" fmla="*/ 0 h 1875099"/>
                <a:gd name="connsiteX3" fmla="*/ 1780726 w 5683169"/>
                <a:gd name="connsiteY3" fmla="*/ 0 h 1875099"/>
                <a:gd name="connsiteX4" fmla="*/ 2469021 w 5683169"/>
                <a:gd name="connsiteY4" fmla="*/ 0 h 1875099"/>
                <a:gd name="connsiteX5" fmla="*/ 3100484 w 5683169"/>
                <a:gd name="connsiteY5" fmla="*/ 0 h 1875099"/>
                <a:gd name="connsiteX6" fmla="*/ 3675116 w 5683169"/>
                <a:gd name="connsiteY6" fmla="*/ 0 h 1875099"/>
                <a:gd name="connsiteX7" fmla="*/ 4249747 w 5683169"/>
                <a:gd name="connsiteY7" fmla="*/ 0 h 1875099"/>
                <a:gd name="connsiteX8" fmla="*/ 4938042 w 5683169"/>
                <a:gd name="connsiteY8" fmla="*/ 0 h 1875099"/>
                <a:gd name="connsiteX9" fmla="*/ 5683169 w 5683169"/>
                <a:gd name="connsiteY9" fmla="*/ 0 h 1875099"/>
                <a:gd name="connsiteX10" fmla="*/ 5683169 w 5683169"/>
                <a:gd name="connsiteY10" fmla="*/ 587531 h 1875099"/>
                <a:gd name="connsiteX11" fmla="*/ 5683169 w 5683169"/>
                <a:gd name="connsiteY11" fmla="*/ 1231315 h 1875099"/>
                <a:gd name="connsiteX12" fmla="*/ 5683169 w 5683169"/>
                <a:gd name="connsiteY12" fmla="*/ 1875099 h 1875099"/>
                <a:gd name="connsiteX13" fmla="*/ 4994874 w 5683169"/>
                <a:gd name="connsiteY13" fmla="*/ 1875099 h 1875099"/>
                <a:gd name="connsiteX14" fmla="*/ 4533906 w 5683169"/>
                <a:gd name="connsiteY14" fmla="*/ 1875099 h 1875099"/>
                <a:gd name="connsiteX15" fmla="*/ 3902443 w 5683169"/>
                <a:gd name="connsiteY15" fmla="*/ 1875099 h 1875099"/>
                <a:gd name="connsiteX16" fmla="*/ 3214148 w 5683169"/>
                <a:gd name="connsiteY16" fmla="*/ 1875099 h 1875099"/>
                <a:gd name="connsiteX17" fmla="*/ 2753180 w 5683169"/>
                <a:gd name="connsiteY17" fmla="*/ 1875099 h 1875099"/>
                <a:gd name="connsiteX18" fmla="*/ 2064885 w 5683169"/>
                <a:gd name="connsiteY18" fmla="*/ 1875099 h 1875099"/>
                <a:gd name="connsiteX19" fmla="*/ 1376590 w 5683169"/>
                <a:gd name="connsiteY19" fmla="*/ 1875099 h 1875099"/>
                <a:gd name="connsiteX20" fmla="*/ 745127 w 5683169"/>
                <a:gd name="connsiteY20" fmla="*/ 1875099 h 1875099"/>
                <a:gd name="connsiteX21" fmla="*/ 0 w 5683169"/>
                <a:gd name="connsiteY21" fmla="*/ 1875099 h 1875099"/>
                <a:gd name="connsiteX22" fmla="*/ 0 w 5683169"/>
                <a:gd name="connsiteY22" fmla="*/ 1268817 h 1875099"/>
                <a:gd name="connsiteX23" fmla="*/ 0 w 5683169"/>
                <a:gd name="connsiteY23" fmla="*/ 662535 h 1875099"/>
                <a:gd name="connsiteX24" fmla="*/ 0 w 5683169"/>
                <a:gd name="connsiteY24" fmla="*/ 0 h 187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83169" h="1875099" fill="none" extrusionOk="0">
                  <a:moveTo>
                    <a:pt x="0" y="0"/>
                  </a:moveTo>
                  <a:cubicBezTo>
                    <a:pt x="172724" y="3945"/>
                    <a:pt x="410208" y="-3659"/>
                    <a:pt x="631463" y="0"/>
                  </a:cubicBezTo>
                  <a:cubicBezTo>
                    <a:pt x="852718" y="3659"/>
                    <a:pt x="981501" y="2401"/>
                    <a:pt x="1149263" y="0"/>
                  </a:cubicBezTo>
                  <a:cubicBezTo>
                    <a:pt x="1317025" y="-2401"/>
                    <a:pt x="1575805" y="14151"/>
                    <a:pt x="1780726" y="0"/>
                  </a:cubicBezTo>
                  <a:cubicBezTo>
                    <a:pt x="1985647" y="-14151"/>
                    <a:pt x="2211175" y="18111"/>
                    <a:pt x="2469021" y="0"/>
                  </a:cubicBezTo>
                  <a:cubicBezTo>
                    <a:pt x="2726867" y="-18111"/>
                    <a:pt x="2807879" y="-21506"/>
                    <a:pt x="3100484" y="0"/>
                  </a:cubicBezTo>
                  <a:cubicBezTo>
                    <a:pt x="3393089" y="21506"/>
                    <a:pt x="3548502" y="21512"/>
                    <a:pt x="3675116" y="0"/>
                  </a:cubicBezTo>
                  <a:cubicBezTo>
                    <a:pt x="3801730" y="-21512"/>
                    <a:pt x="4109531" y="20152"/>
                    <a:pt x="4249747" y="0"/>
                  </a:cubicBezTo>
                  <a:cubicBezTo>
                    <a:pt x="4389963" y="-20152"/>
                    <a:pt x="4735858" y="33382"/>
                    <a:pt x="4938042" y="0"/>
                  </a:cubicBezTo>
                  <a:cubicBezTo>
                    <a:pt x="5140227" y="-33382"/>
                    <a:pt x="5372794" y="-10508"/>
                    <a:pt x="5683169" y="0"/>
                  </a:cubicBezTo>
                  <a:cubicBezTo>
                    <a:pt x="5711386" y="273969"/>
                    <a:pt x="5710257" y="406658"/>
                    <a:pt x="5683169" y="587531"/>
                  </a:cubicBezTo>
                  <a:cubicBezTo>
                    <a:pt x="5656081" y="768404"/>
                    <a:pt x="5671498" y="1102225"/>
                    <a:pt x="5683169" y="1231315"/>
                  </a:cubicBezTo>
                  <a:cubicBezTo>
                    <a:pt x="5694840" y="1360405"/>
                    <a:pt x="5659836" y="1662995"/>
                    <a:pt x="5683169" y="1875099"/>
                  </a:cubicBezTo>
                  <a:cubicBezTo>
                    <a:pt x="5520728" y="1868080"/>
                    <a:pt x="5200747" y="1899563"/>
                    <a:pt x="4994874" y="1875099"/>
                  </a:cubicBezTo>
                  <a:cubicBezTo>
                    <a:pt x="4789002" y="1850635"/>
                    <a:pt x="4704797" y="1870346"/>
                    <a:pt x="4533906" y="1875099"/>
                  </a:cubicBezTo>
                  <a:cubicBezTo>
                    <a:pt x="4363015" y="1879852"/>
                    <a:pt x="4103526" y="1890912"/>
                    <a:pt x="3902443" y="1875099"/>
                  </a:cubicBezTo>
                  <a:cubicBezTo>
                    <a:pt x="3701360" y="1859286"/>
                    <a:pt x="3360138" y="1857272"/>
                    <a:pt x="3214148" y="1875099"/>
                  </a:cubicBezTo>
                  <a:cubicBezTo>
                    <a:pt x="3068158" y="1892926"/>
                    <a:pt x="2969552" y="1896746"/>
                    <a:pt x="2753180" y="1875099"/>
                  </a:cubicBezTo>
                  <a:cubicBezTo>
                    <a:pt x="2536808" y="1853452"/>
                    <a:pt x="2401595" y="1896262"/>
                    <a:pt x="2064885" y="1875099"/>
                  </a:cubicBezTo>
                  <a:cubicBezTo>
                    <a:pt x="1728176" y="1853936"/>
                    <a:pt x="1649726" y="1885086"/>
                    <a:pt x="1376590" y="1875099"/>
                  </a:cubicBezTo>
                  <a:cubicBezTo>
                    <a:pt x="1103455" y="1865112"/>
                    <a:pt x="1022406" y="1853184"/>
                    <a:pt x="745127" y="1875099"/>
                  </a:cubicBezTo>
                  <a:cubicBezTo>
                    <a:pt x="467848" y="1897014"/>
                    <a:pt x="259214" y="1867413"/>
                    <a:pt x="0" y="1875099"/>
                  </a:cubicBezTo>
                  <a:cubicBezTo>
                    <a:pt x="6343" y="1621488"/>
                    <a:pt x="17194" y="1445639"/>
                    <a:pt x="0" y="1268817"/>
                  </a:cubicBezTo>
                  <a:cubicBezTo>
                    <a:pt x="-17194" y="1091995"/>
                    <a:pt x="11104" y="829724"/>
                    <a:pt x="0" y="662535"/>
                  </a:cubicBezTo>
                  <a:cubicBezTo>
                    <a:pt x="-11104" y="495346"/>
                    <a:pt x="24895" y="329128"/>
                    <a:pt x="0" y="0"/>
                  </a:cubicBezTo>
                  <a:close/>
                </a:path>
                <a:path w="5683169" h="1875099" stroke="0" extrusionOk="0">
                  <a:moveTo>
                    <a:pt x="0" y="0"/>
                  </a:moveTo>
                  <a:cubicBezTo>
                    <a:pt x="152960" y="-24361"/>
                    <a:pt x="349984" y="931"/>
                    <a:pt x="688295" y="0"/>
                  </a:cubicBezTo>
                  <a:cubicBezTo>
                    <a:pt x="1026607" y="-931"/>
                    <a:pt x="997456" y="12283"/>
                    <a:pt x="1149263" y="0"/>
                  </a:cubicBezTo>
                  <a:cubicBezTo>
                    <a:pt x="1301070" y="-12283"/>
                    <a:pt x="1448872" y="19280"/>
                    <a:pt x="1723895" y="0"/>
                  </a:cubicBezTo>
                  <a:cubicBezTo>
                    <a:pt x="1998918" y="-19280"/>
                    <a:pt x="2243797" y="-28345"/>
                    <a:pt x="2469021" y="0"/>
                  </a:cubicBezTo>
                  <a:cubicBezTo>
                    <a:pt x="2694245" y="28345"/>
                    <a:pt x="2811552" y="23671"/>
                    <a:pt x="3043653" y="0"/>
                  </a:cubicBezTo>
                  <a:cubicBezTo>
                    <a:pt x="3275754" y="-23671"/>
                    <a:pt x="3439170" y="11303"/>
                    <a:pt x="3561453" y="0"/>
                  </a:cubicBezTo>
                  <a:cubicBezTo>
                    <a:pt x="3683736" y="-11303"/>
                    <a:pt x="4103372" y="-1066"/>
                    <a:pt x="4249747" y="0"/>
                  </a:cubicBezTo>
                  <a:cubicBezTo>
                    <a:pt x="4396122" y="1066"/>
                    <a:pt x="4688108" y="15573"/>
                    <a:pt x="4994874" y="0"/>
                  </a:cubicBezTo>
                  <a:cubicBezTo>
                    <a:pt x="5301640" y="-15573"/>
                    <a:pt x="5538266" y="-11105"/>
                    <a:pt x="5683169" y="0"/>
                  </a:cubicBezTo>
                  <a:cubicBezTo>
                    <a:pt x="5694073" y="189133"/>
                    <a:pt x="5677368" y="431855"/>
                    <a:pt x="5683169" y="662535"/>
                  </a:cubicBezTo>
                  <a:cubicBezTo>
                    <a:pt x="5688970" y="893215"/>
                    <a:pt x="5658606" y="1103280"/>
                    <a:pt x="5683169" y="1231315"/>
                  </a:cubicBezTo>
                  <a:cubicBezTo>
                    <a:pt x="5707732" y="1359350"/>
                    <a:pt x="5660757" y="1690766"/>
                    <a:pt x="5683169" y="1875099"/>
                  </a:cubicBezTo>
                  <a:cubicBezTo>
                    <a:pt x="5516492" y="1879017"/>
                    <a:pt x="5348567" y="1877061"/>
                    <a:pt x="5051706" y="1875099"/>
                  </a:cubicBezTo>
                  <a:cubicBezTo>
                    <a:pt x="4754845" y="1873137"/>
                    <a:pt x="4705731" y="1855443"/>
                    <a:pt x="4420243" y="1875099"/>
                  </a:cubicBezTo>
                  <a:cubicBezTo>
                    <a:pt x="4134755" y="1894755"/>
                    <a:pt x="4098101" y="1872651"/>
                    <a:pt x="3845611" y="1875099"/>
                  </a:cubicBezTo>
                  <a:cubicBezTo>
                    <a:pt x="3593121" y="1877547"/>
                    <a:pt x="3552081" y="1885138"/>
                    <a:pt x="3327811" y="1875099"/>
                  </a:cubicBezTo>
                  <a:cubicBezTo>
                    <a:pt x="3103541" y="1865060"/>
                    <a:pt x="2793472" y="1876019"/>
                    <a:pt x="2639516" y="1875099"/>
                  </a:cubicBezTo>
                  <a:cubicBezTo>
                    <a:pt x="2485561" y="1874179"/>
                    <a:pt x="2256678" y="1872230"/>
                    <a:pt x="2008053" y="1875099"/>
                  </a:cubicBezTo>
                  <a:cubicBezTo>
                    <a:pt x="1759428" y="1877968"/>
                    <a:pt x="1503845" y="1891092"/>
                    <a:pt x="1376590" y="1875099"/>
                  </a:cubicBezTo>
                  <a:cubicBezTo>
                    <a:pt x="1249335" y="1859106"/>
                    <a:pt x="925351" y="1858169"/>
                    <a:pt x="745127" y="1875099"/>
                  </a:cubicBezTo>
                  <a:cubicBezTo>
                    <a:pt x="564903" y="1892029"/>
                    <a:pt x="326623" y="1867894"/>
                    <a:pt x="0" y="1875099"/>
                  </a:cubicBezTo>
                  <a:cubicBezTo>
                    <a:pt x="902" y="1658091"/>
                    <a:pt x="20115" y="1494617"/>
                    <a:pt x="0" y="1287568"/>
                  </a:cubicBezTo>
                  <a:cubicBezTo>
                    <a:pt x="-20115" y="1080519"/>
                    <a:pt x="2027" y="794477"/>
                    <a:pt x="0" y="643784"/>
                  </a:cubicBezTo>
                  <a:cubicBezTo>
                    <a:pt x="-2027" y="493091"/>
                    <a:pt x="10363" y="2345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1803174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E1897039-A973-25C9-B615-A57695D435F5}"/>
                </a:ext>
              </a:extLst>
            </p:cNvPr>
            <p:cNvGrpSpPr/>
            <p:nvPr/>
          </p:nvGrpSpPr>
          <p:grpSpPr>
            <a:xfrm>
              <a:off x="3462175" y="4685044"/>
              <a:ext cx="5271817" cy="1459326"/>
              <a:chOff x="3462175" y="4685044"/>
              <a:chExt cx="5271817" cy="1459326"/>
            </a:xfrm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543689FB-4626-2CA7-10F6-88F350709F9C}"/>
                  </a:ext>
                </a:extLst>
              </p:cNvPr>
              <p:cNvGrpSpPr/>
              <p:nvPr/>
            </p:nvGrpSpPr>
            <p:grpSpPr>
              <a:xfrm>
                <a:off x="3462175" y="5959834"/>
                <a:ext cx="640817" cy="184536"/>
                <a:chOff x="3462175" y="5959834"/>
                <a:chExt cx="640817" cy="184536"/>
              </a:xfrm>
            </p:grpSpPr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8DD56AC2-CA2D-EA2E-EDAA-0B9F8398D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3114" y="5991594"/>
                  <a:ext cx="149838" cy="152776"/>
                </a:xfrm>
                <a:prstGeom prst="rect">
                  <a:avLst/>
                </a:prstGeom>
              </p:spPr>
            </p:pic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80CF4C01-F7B1-6C4D-604A-ED0A18F14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62175" y="5959834"/>
                  <a:ext cx="203959" cy="184536"/>
                </a:xfrm>
                <a:prstGeom prst="rect">
                  <a:avLst/>
                </a:prstGeom>
              </p:spPr>
            </p:pic>
            <p:pic>
              <p:nvPicPr>
                <p:cNvPr id="37" name="图片 36">
                  <a:extLst>
                    <a:ext uri="{FF2B5EF4-FFF2-40B4-BE49-F238E27FC236}">
                      <a16:creationId xmlns:a16="http://schemas.microsoft.com/office/drawing/2014/main" id="{359A11A5-DEAA-9CF7-5B0B-50534D191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99033" y="5959834"/>
                  <a:ext cx="203959" cy="184536"/>
                </a:xfrm>
                <a:prstGeom prst="rect">
                  <a:avLst/>
                </a:prstGeom>
              </p:spPr>
            </p:pic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AA6E1192-EFB4-25EF-3A09-94CC075754FA}"/>
                  </a:ext>
                </a:extLst>
              </p:cNvPr>
              <p:cNvGrpSpPr/>
              <p:nvPr/>
            </p:nvGrpSpPr>
            <p:grpSpPr>
              <a:xfrm>
                <a:off x="4389738" y="5651520"/>
                <a:ext cx="640817" cy="492850"/>
                <a:chOff x="4253347" y="5651520"/>
                <a:chExt cx="640817" cy="492850"/>
              </a:xfrm>
            </p:grpSpPr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F8AD3BE9-44B9-E417-BE91-9155CEC575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1380" y="5651520"/>
                  <a:ext cx="147894" cy="293578"/>
                </a:xfrm>
                <a:prstGeom prst="rect">
                  <a:avLst/>
                </a:prstGeom>
              </p:spPr>
            </p:pic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9C6BF769-1BCB-7095-B421-E6A0BF7FE3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84286" y="5991594"/>
                  <a:ext cx="149838" cy="152776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3C4819F7-9BDD-8F4A-2673-4A0652285E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53347" y="5959834"/>
                  <a:ext cx="203959" cy="184536"/>
                </a:xfrm>
                <a:prstGeom prst="rect">
                  <a:avLst/>
                </a:prstGeom>
              </p:spPr>
            </p:pic>
            <p:pic>
              <p:nvPicPr>
                <p:cNvPr id="41" name="图片 40">
                  <a:extLst>
                    <a:ext uri="{FF2B5EF4-FFF2-40B4-BE49-F238E27FC236}">
                      <a16:creationId xmlns:a16="http://schemas.microsoft.com/office/drawing/2014/main" id="{44EC34C0-E07D-DC43-9C9E-C5BF2C94A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90205" y="5959834"/>
                  <a:ext cx="203959" cy="184536"/>
                </a:xfrm>
                <a:prstGeom prst="rect">
                  <a:avLst/>
                </a:prstGeom>
              </p:spPr>
            </p:pic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90BD221C-1EA4-1338-EF88-A00746B6818D}"/>
                  </a:ext>
                </a:extLst>
              </p:cNvPr>
              <p:cNvGrpSpPr/>
              <p:nvPr/>
            </p:nvGrpSpPr>
            <p:grpSpPr>
              <a:xfrm>
                <a:off x="5317301" y="5294709"/>
                <a:ext cx="640816" cy="849661"/>
                <a:chOff x="5072675" y="5294709"/>
                <a:chExt cx="640816" cy="849661"/>
              </a:xfrm>
            </p:grpSpPr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486BA8B6-8115-60E5-3723-ACB6466F4D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00708" y="5651520"/>
                  <a:ext cx="147894" cy="293578"/>
                </a:xfrm>
                <a:prstGeom prst="rect">
                  <a:avLst/>
                </a:prstGeom>
              </p:spPr>
            </p:pic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95624EA6-88A9-0D7F-5FEC-36CC54EF59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03613" y="5991594"/>
                  <a:ext cx="149838" cy="152776"/>
                </a:xfrm>
                <a:prstGeom prst="rect">
                  <a:avLst/>
                </a:prstGeom>
              </p:spPr>
            </p:pic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A96E70A9-8E22-4E1E-5F3F-FA51B6653A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72675" y="5959834"/>
                  <a:ext cx="203959" cy="184536"/>
                </a:xfrm>
                <a:prstGeom prst="rect">
                  <a:avLst/>
                </a:prstGeom>
              </p:spPr>
            </p:pic>
            <p:pic>
              <p:nvPicPr>
                <p:cNvPr id="45" name="图片 44">
                  <a:extLst>
                    <a:ext uri="{FF2B5EF4-FFF2-40B4-BE49-F238E27FC236}">
                      <a16:creationId xmlns:a16="http://schemas.microsoft.com/office/drawing/2014/main" id="{0F3A6DDD-C3F8-DB4F-2B25-7C8AA8424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09532" y="5959834"/>
                  <a:ext cx="203959" cy="184536"/>
                </a:xfrm>
                <a:prstGeom prst="rect">
                  <a:avLst/>
                </a:prstGeom>
              </p:spPr>
            </p:pic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9C75DB7C-D54A-71AB-88AD-8A57072EBE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08357" y="5294709"/>
                  <a:ext cx="152970" cy="320508"/>
                </a:xfrm>
                <a:prstGeom prst="rect">
                  <a:avLst/>
                </a:prstGeom>
              </p:spPr>
            </p:pic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330A41EA-B72B-1AEB-EECC-A5CBD944A582}"/>
                  </a:ext>
                </a:extLst>
              </p:cNvPr>
              <p:cNvGrpSpPr/>
              <p:nvPr/>
            </p:nvGrpSpPr>
            <p:grpSpPr>
              <a:xfrm>
                <a:off x="6244863" y="5294709"/>
                <a:ext cx="640817" cy="849661"/>
                <a:chOff x="5936770" y="5294709"/>
                <a:chExt cx="640817" cy="849661"/>
              </a:xfrm>
            </p:grpSpPr>
            <p:pic>
              <p:nvPicPr>
                <p:cNvPr id="47" name="图片 46">
                  <a:extLst>
                    <a:ext uri="{FF2B5EF4-FFF2-40B4-BE49-F238E27FC236}">
                      <a16:creationId xmlns:a16="http://schemas.microsoft.com/office/drawing/2014/main" id="{E129DCC0-6424-887C-80AB-0622819B8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4804" y="5651520"/>
                  <a:ext cx="147894" cy="293578"/>
                </a:xfrm>
                <a:prstGeom prst="rect">
                  <a:avLst/>
                </a:prstGeom>
              </p:spPr>
            </p:pic>
            <p:pic>
              <p:nvPicPr>
                <p:cNvPr id="48" name="图片 47">
                  <a:extLst>
                    <a:ext uri="{FF2B5EF4-FFF2-40B4-BE49-F238E27FC236}">
                      <a16:creationId xmlns:a16="http://schemas.microsoft.com/office/drawing/2014/main" id="{9E17AF72-9A55-43BE-DAE6-7C401C50C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7709" y="5991594"/>
                  <a:ext cx="149838" cy="152776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8FDAC5AA-CF8C-C72C-5FDD-04A30A1EA9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36770" y="5959834"/>
                  <a:ext cx="203959" cy="184536"/>
                </a:xfrm>
                <a:prstGeom prst="rect">
                  <a:avLst/>
                </a:prstGeom>
              </p:spPr>
            </p:pic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2C9F34BD-956B-3CA0-DB0B-237931D125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73628" y="5959834"/>
                  <a:ext cx="203959" cy="184536"/>
                </a:xfrm>
                <a:prstGeom prst="rect">
                  <a:avLst/>
                </a:prstGeom>
              </p:spPr>
            </p:pic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D9BFEEFC-8284-AA48-27AC-C335C41C2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72452" y="5294709"/>
                  <a:ext cx="152970" cy="320508"/>
                </a:xfrm>
                <a:prstGeom prst="rect">
                  <a:avLst/>
                </a:prstGeom>
              </p:spPr>
            </p:pic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2D6D1800-5538-B4E3-6D4B-2FB3E9DE5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83942" y="5651520"/>
                  <a:ext cx="147894" cy="293578"/>
                </a:xfrm>
                <a:prstGeom prst="rect">
                  <a:avLst/>
                </a:prstGeom>
              </p:spPr>
            </p:pic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9FCA5B5-7558-35A1-597B-1BAD7A3F406C}"/>
                  </a:ext>
                </a:extLst>
              </p:cNvPr>
              <p:cNvGrpSpPr/>
              <p:nvPr/>
            </p:nvGrpSpPr>
            <p:grpSpPr>
              <a:xfrm>
                <a:off x="7172426" y="4957067"/>
                <a:ext cx="637409" cy="1187303"/>
                <a:chOff x="6847479" y="4957067"/>
                <a:chExt cx="637409" cy="1187303"/>
              </a:xfrm>
            </p:grpSpPr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1F80A597-22D9-8054-EAF8-C37A1A2C6B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75512" y="5651520"/>
                  <a:ext cx="147894" cy="293578"/>
                </a:xfrm>
                <a:prstGeom prst="rect">
                  <a:avLst/>
                </a:prstGeom>
              </p:spPr>
            </p:pic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C3AE45B1-940A-5368-B3AA-C5B69B7B1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83651" y="5294709"/>
                  <a:ext cx="149838" cy="152776"/>
                </a:xfrm>
                <a:prstGeom prst="rect">
                  <a:avLst/>
                </a:prstGeom>
              </p:spPr>
            </p:pic>
            <p:pic>
              <p:nvPicPr>
                <p:cNvPr id="54" name="图片 53">
                  <a:extLst>
                    <a:ext uri="{FF2B5EF4-FFF2-40B4-BE49-F238E27FC236}">
                      <a16:creationId xmlns:a16="http://schemas.microsoft.com/office/drawing/2014/main" id="{E7610851-9CA3-FE46-D722-24433F146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7479" y="5959834"/>
                  <a:ext cx="203959" cy="184536"/>
                </a:xfrm>
                <a:prstGeom prst="rect">
                  <a:avLst/>
                </a:prstGeom>
              </p:spPr>
            </p:pic>
            <p:pic>
              <p:nvPicPr>
                <p:cNvPr id="55" name="图片 54">
                  <a:extLst>
                    <a:ext uri="{FF2B5EF4-FFF2-40B4-BE49-F238E27FC236}">
                      <a16:creationId xmlns:a16="http://schemas.microsoft.com/office/drawing/2014/main" id="{C88CC281-B889-87E3-E9F2-35816C0A8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80929" y="5605139"/>
                  <a:ext cx="203959" cy="184536"/>
                </a:xfrm>
                <a:prstGeom prst="rect">
                  <a:avLst/>
                </a:prstGeom>
              </p:spPr>
            </p:pic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3EA7AA4B-FD2C-4031-FD84-2E767FB060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83161" y="5294709"/>
                  <a:ext cx="152970" cy="320508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BE92D8AF-E708-900D-0B8B-FAF1DE5F05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7846" y="5280030"/>
                  <a:ext cx="162684" cy="322936"/>
                </a:xfrm>
                <a:prstGeom prst="rect">
                  <a:avLst/>
                </a:prstGeom>
              </p:spPr>
            </p:pic>
            <p:pic>
              <p:nvPicPr>
                <p:cNvPr id="59" name="图片 58">
                  <a:extLst>
                    <a:ext uri="{FF2B5EF4-FFF2-40B4-BE49-F238E27FC236}">
                      <a16:creationId xmlns:a16="http://schemas.microsoft.com/office/drawing/2014/main" id="{46AE2326-4249-62C9-0F88-878E33E82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4551" y="4957067"/>
                  <a:ext cx="392910" cy="304615"/>
                </a:xfrm>
                <a:prstGeom prst="rect">
                  <a:avLst/>
                </a:prstGeom>
              </p:spPr>
            </p:pic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F712CC4-DB4C-2151-5F0D-BE0ADB0C0D7B}"/>
                  </a:ext>
                </a:extLst>
              </p:cNvPr>
              <p:cNvGrpSpPr/>
              <p:nvPr/>
            </p:nvGrpSpPr>
            <p:grpSpPr>
              <a:xfrm>
                <a:off x="8096583" y="4685044"/>
                <a:ext cx="637409" cy="1459326"/>
                <a:chOff x="7711575" y="4685044"/>
                <a:chExt cx="637409" cy="1459326"/>
              </a:xfrm>
            </p:grpSpPr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62E7DD6B-5C68-1FB3-6E7E-2668231238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39608" y="5651520"/>
                  <a:ext cx="147894" cy="293578"/>
                </a:xfrm>
                <a:prstGeom prst="rect">
                  <a:avLst/>
                </a:prstGeom>
              </p:spPr>
            </p:pic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7B84EEA7-39FE-82B5-EA61-475472D235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47747" y="5294709"/>
                  <a:ext cx="149838" cy="152776"/>
                </a:xfrm>
                <a:prstGeom prst="rect">
                  <a:avLst/>
                </a:prstGeom>
              </p:spPr>
            </p:pic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AD735DA9-168B-88F9-7EFB-E9273D496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11575" y="5959834"/>
                  <a:ext cx="203959" cy="184536"/>
                </a:xfrm>
                <a:prstGeom prst="rect">
                  <a:avLst/>
                </a:prstGeom>
              </p:spPr>
            </p:pic>
            <p:pic>
              <p:nvPicPr>
                <p:cNvPr id="63" name="图片 62">
                  <a:extLst>
                    <a:ext uri="{FF2B5EF4-FFF2-40B4-BE49-F238E27FC236}">
                      <a16:creationId xmlns:a16="http://schemas.microsoft.com/office/drawing/2014/main" id="{752DED6A-64D6-D930-789C-B818F2B6C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45025" y="5605139"/>
                  <a:ext cx="203959" cy="184536"/>
                </a:xfrm>
                <a:prstGeom prst="rect">
                  <a:avLst/>
                </a:prstGeom>
              </p:spPr>
            </p:pic>
            <p:pic>
              <p:nvPicPr>
                <p:cNvPr id="64" name="图片 63">
                  <a:extLst>
                    <a:ext uri="{FF2B5EF4-FFF2-40B4-BE49-F238E27FC236}">
                      <a16:creationId xmlns:a16="http://schemas.microsoft.com/office/drawing/2014/main" id="{414C31FC-99B2-3930-B4D4-9D31D86D57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7257" y="5294709"/>
                  <a:ext cx="152970" cy="320508"/>
                </a:xfrm>
                <a:prstGeom prst="rect">
                  <a:avLst/>
                </a:prstGeom>
              </p:spPr>
            </p:pic>
            <p:pic>
              <p:nvPicPr>
                <p:cNvPr id="65" name="图片 64">
                  <a:extLst>
                    <a:ext uri="{FF2B5EF4-FFF2-40B4-BE49-F238E27FC236}">
                      <a16:creationId xmlns:a16="http://schemas.microsoft.com/office/drawing/2014/main" id="{C23A21F1-CF7D-1CBE-F173-A9AD819138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41942" y="5302706"/>
                  <a:ext cx="162684" cy="322936"/>
                </a:xfrm>
                <a:prstGeom prst="rect">
                  <a:avLst/>
                </a:prstGeom>
              </p:spPr>
            </p:pic>
            <p:pic>
              <p:nvPicPr>
                <p:cNvPr id="66" name="图片 65">
                  <a:extLst>
                    <a:ext uri="{FF2B5EF4-FFF2-40B4-BE49-F238E27FC236}">
                      <a16:creationId xmlns:a16="http://schemas.microsoft.com/office/drawing/2014/main" id="{CC2D9136-D992-BCA6-430A-E5B60DFF81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38647" y="4957067"/>
                  <a:ext cx="392910" cy="304615"/>
                </a:xfrm>
                <a:prstGeom prst="rect">
                  <a:avLst/>
                </a:prstGeom>
              </p:spPr>
            </p:pic>
            <p:pic>
              <p:nvPicPr>
                <p:cNvPr id="67" name="图片 66">
                  <a:extLst>
                    <a:ext uri="{FF2B5EF4-FFF2-40B4-BE49-F238E27FC236}">
                      <a16:creationId xmlns:a16="http://schemas.microsoft.com/office/drawing/2014/main" id="{F4B24978-8BA0-B0BA-2403-E2B302BE73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5936" y="4685044"/>
                  <a:ext cx="128428" cy="27291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50CA9EE-2964-6C70-6BA1-86C0C41BB919}"/>
              </a:ext>
            </a:extLst>
          </p:cNvPr>
          <p:cNvCxnSpPr>
            <a:cxnSpLocks/>
          </p:cNvCxnSpPr>
          <p:nvPr/>
        </p:nvCxnSpPr>
        <p:spPr>
          <a:xfrm>
            <a:off x="762000" y="2971800"/>
            <a:ext cx="4419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66071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语法分析技术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36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94884D8-D14D-24BC-458E-09880957F611}"/>
              </a:ext>
            </a:extLst>
          </p:cNvPr>
          <p:cNvSpPr txBox="1"/>
          <p:nvPr/>
        </p:nvSpPr>
        <p:spPr>
          <a:xfrm>
            <a:off x="474065" y="786064"/>
            <a:ext cx="8064500" cy="176907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算法视角</a:t>
            </a:r>
            <a:endParaRPr lang="en-US" altLang="zh-CN" sz="2800" spc="-5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输入：程序的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token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流</a:t>
            </a:r>
            <a:endParaRPr lang="en-US" altLang="zh-CN" sz="2400" spc="-5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输出：检查以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token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流为载体的程序是否符合给定的上下文无关文法，若是，返回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AST</a:t>
            </a:r>
            <a:r>
              <a:rPr lang="zh-CN" altLang="en-US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，若否，报告错误</a:t>
            </a:r>
            <a:r>
              <a:rPr lang="en-US" altLang="zh-CN" sz="2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87ACBD2-DFEE-8B75-A7CE-15136B47600C}"/>
              </a:ext>
            </a:extLst>
          </p:cNvPr>
          <p:cNvSpPr txBox="1"/>
          <p:nvPr/>
        </p:nvSpPr>
        <p:spPr>
          <a:xfrm>
            <a:off x="474065" y="2662666"/>
            <a:ext cx="8441336" cy="297453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算法设计方案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：通用算法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算法设计方案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：自顶向下算法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算法设计方案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：自底向上算法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后两种算法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795"/>
              </a:spcBef>
              <a:buClr>
                <a:srgbClr val="CC9900"/>
              </a:buClr>
              <a:buSzPct val="69642"/>
              <a:buFont typeface="宋体" panose="02010600030101010101" pitchFamily="2" charset="-122"/>
              <a:buChar char="-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只能处理特定类型的文法，但是，它们足以描述常见的程序设计语言语法，接下来，我们就来学习这两类算法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7FF9FF8-5755-9BB6-B71F-E2E70DF56DFA}"/>
              </a:ext>
            </a:extLst>
          </p:cNvPr>
          <p:cNvCxnSpPr>
            <a:cxnSpLocks/>
          </p:cNvCxnSpPr>
          <p:nvPr/>
        </p:nvCxnSpPr>
        <p:spPr>
          <a:xfrm>
            <a:off x="762000" y="2971800"/>
            <a:ext cx="4419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7062" y="1042351"/>
            <a:ext cx="3672204" cy="29521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语法分析器的作用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上下文无关文法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语法分析技术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自顶向下</a:t>
            </a:r>
          </a:p>
          <a:p>
            <a:pPr marL="901065" lvl="1" indent="-440055">
              <a:lnSpc>
                <a:spcPct val="100000"/>
              </a:lnSpc>
              <a:spcBef>
                <a:spcPts val="57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自底向上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语法分析器生成工具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37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FB0CF0-C4CE-AEF5-91DE-99FBCBDF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37" y="4267200"/>
            <a:ext cx="4455725" cy="2099282"/>
          </a:xfrm>
          <a:custGeom>
            <a:avLst/>
            <a:gdLst>
              <a:gd name="connsiteX0" fmla="*/ 0 w 4455725"/>
              <a:gd name="connsiteY0" fmla="*/ 0 h 2099282"/>
              <a:gd name="connsiteX1" fmla="*/ 556966 w 4455725"/>
              <a:gd name="connsiteY1" fmla="*/ 0 h 2099282"/>
              <a:gd name="connsiteX2" fmla="*/ 980260 w 4455725"/>
              <a:gd name="connsiteY2" fmla="*/ 0 h 2099282"/>
              <a:gd name="connsiteX3" fmla="*/ 1626340 w 4455725"/>
              <a:gd name="connsiteY3" fmla="*/ 0 h 2099282"/>
              <a:gd name="connsiteX4" fmla="*/ 2094191 w 4455725"/>
              <a:gd name="connsiteY4" fmla="*/ 0 h 2099282"/>
              <a:gd name="connsiteX5" fmla="*/ 2606599 w 4455725"/>
              <a:gd name="connsiteY5" fmla="*/ 0 h 2099282"/>
              <a:gd name="connsiteX6" fmla="*/ 3074450 w 4455725"/>
              <a:gd name="connsiteY6" fmla="*/ 0 h 2099282"/>
              <a:gd name="connsiteX7" fmla="*/ 3497744 w 4455725"/>
              <a:gd name="connsiteY7" fmla="*/ 0 h 2099282"/>
              <a:gd name="connsiteX8" fmla="*/ 4455725 w 4455725"/>
              <a:gd name="connsiteY8" fmla="*/ 0 h 2099282"/>
              <a:gd name="connsiteX9" fmla="*/ 4455725 w 4455725"/>
              <a:gd name="connsiteY9" fmla="*/ 461842 h 2099282"/>
              <a:gd name="connsiteX10" fmla="*/ 4455725 w 4455725"/>
              <a:gd name="connsiteY10" fmla="*/ 986663 h 2099282"/>
              <a:gd name="connsiteX11" fmla="*/ 4455725 w 4455725"/>
              <a:gd name="connsiteY11" fmla="*/ 1511483 h 2099282"/>
              <a:gd name="connsiteX12" fmla="*/ 4455725 w 4455725"/>
              <a:gd name="connsiteY12" fmla="*/ 2099282 h 2099282"/>
              <a:gd name="connsiteX13" fmla="*/ 3854202 w 4455725"/>
              <a:gd name="connsiteY13" fmla="*/ 2099282 h 2099282"/>
              <a:gd name="connsiteX14" fmla="*/ 3297237 w 4455725"/>
              <a:gd name="connsiteY14" fmla="*/ 2099282 h 2099282"/>
              <a:gd name="connsiteX15" fmla="*/ 2873943 w 4455725"/>
              <a:gd name="connsiteY15" fmla="*/ 2099282 h 2099282"/>
              <a:gd name="connsiteX16" fmla="*/ 2227863 w 4455725"/>
              <a:gd name="connsiteY16" fmla="*/ 2099282 h 2099282"/>
              <a:gd name="connsiteX17" fmla="*/ 1581782 w 4455725"/>
              <a:gd name="connsiteY17" fmla="*/ 2099282 h 2099282"/>
              <a:gd name="connsiteX18" fmla="*/ 1069374 w 4455725"/>
              <a:gd name="connsiteY18" fmla="*/ 2099282 h 2099282"/>
              <a:gd name="connsiteX19" fmla="*/ 646080 w 4455725"/>
              <a:gd name="connsiteY19" fmla="*/ 2099282 h 2099282"/>
              <a:gd name="connsiteX20" fmla="*/ 0 w 4455725"/>
              <a:gd name="connsiteY20" fmla="*/ 2099282 h 2099282"/>
              <a:gd name="connsiteX21" fmla="*/ 0 w 4455725"/>
              <a:gd name="connsiteY21" fmla="*/ 1616447 h 2099282"/>
              <a:gd name="connsiteX22" fmla="*/ 0 w 4455725"/>
              <a:gd name="connsiteY22" fmla="*/ 1091627 h 2099282"/>
              <a:gd name="connsiteX23" fmla="*/ 0 w 4455725"/>
              <a:gd name="connsiteY23" fmla="*/ 629785 h 2099282"/>
              <a:gd name="connsiteX24" fmla="*/ 0 w 4455725"/>
              <a:gd name="connsiteY24" fmla="*/ 0 h 20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55725" h="2099282" fill="none" extrusionOk="0">
                <a:moveTo>
                  <a:pt x="0" y="0"/>
                </a:moveTo>
                <a:cubicBezTo>
                  <a:pt x="127326" y="-11665"/>
                  <a:pt x="380355" y="30914"/>
                  <a:pt x="556966" y="0"/>
                </a:cubicBezTo>
                <a:cubicBezTo>
                  <a:pt x="733577" y="-30914"/>
                  <a:pt x="847891" y="22980"/>
                  <a:pt x="980260" y="0"/>
                </a:cubicBezTo>
                <a:cubicBezTo>
                  <a:pt x="1112629" y="-22980"/>
                  <a:pt x="1328875" y="22435"/>
                  <a:pt x="1626340" y="0"/>
                </a:cubicBezTo>
                <a:cubicBezTo>
                  <a:pt x="1923805" y="-22435"/>
                  <a:pt x="1923495" y="499"/>
                  <a:pt x="2094191" y="0"/>
                </a:cubicBezTo>
                <a:cubicBezTo>
                  <a:pt x="2264887" y="-499"/>
                  <a:pt x="2378319" y="61467"/>
                  <a:pt x="2606599" y="0"/>
                </a:cubicBezTo>
                <a:cubicBezTo>
                  <a:pt x="2834879" y="-61467"/>
                  <a:pt x="2851404" y="17226"/>
                  <a:pt x="3074450" y="0"/>
                </a:cubicBezTo>
                <a:cubicBezTo>
                  <a:pt x="3297496" y="-17226"/>
                  <a:pt x="3312687" y="43653"/>
                  <a:pt x="3497744" y="0"/>
                </a:cubicBezTo>
                <a:cubicBezTo>
                  <a:pt x="3682801" y="-43653"/>
                  <a:pt x="4190218" y="68045"/>
                  <a:pt x="4455725" y="0"/>
                </a:cubicBezTo>
                <a:cubicBezTo>
                  <a:pt x="4494349" y="193670"/>
                  <a:pt x="4431343" y="236616"/>
                  <a:pt x="4455725" y="461842"/>
                </a:cubicBezTo>
                <a:cubicBezTo>
                  <a:pt x="4480107" y="687068"/>
                  <a:pt x="4397458" y="855607"/>
                  <a:pt x="4455725" y="986663"/>
                </a:cubicBezTo>
                <a:cubicBezTo>
                  <a:pt x="4513992" y="1117719"/>
                  <a:pt x="4432686" y="1369414"/>
                  <a:pt x="4455725" y="1511483"/>
                </a:cubicBezTo>
                <a:cubicBezTo>
                  <a:pt x="4478764" y="1653552"/>
                  <a:pt x="4420415" y="1916831"/>
                  <a:pt x="4455725" y="2099282"/>
                </a:cubicBezTo>
                <a:cubicBezTo>
                  <a:pt x="4274440" y="2166347"/>
                  <a:pt x="4002132" y="2046322"/>
                  <a:pt x="3854202" y="2099282"/>
                </a:cubicBezTo>
                <a:cubicBezTo>
                  <a:pt x="3706272" y="2152242"/>
                  <a:pt x="3418801" y="2047573"/>
                  <a:pt x="3297237" y="2099282"/>
                </a:cubicBezTo>
                <a:cubicBezTo>
                  <a:pt x="3175673" y="2150991"/>
                  <a:pt x="3082835" y="2059579"/>
                  <a:pt x="2873943" y="2099282"/>
                </a:cubicBezTo>
                <a:cubicBezTo>
                  <a:pt x="2665051" y="2138985"/>
                  <a:pt x="2437804" y="2065928"/>
                  <a:pt x="2227863" y="2099282"/>
                </a:cubicBezTo>
                <a:cubicBezTo>
                  <a:pt x="2017922" y="2132636"/>
                  <a:pt x="1833200" y="2093041"/>
                  <a:pt x="1581782" y="2099282"/>
                </a:cubicBezTo>
                <a:cubicBezTo>
                  <a:pt x="1330364" y="2105523"/>
                  <a:pt x="1274038" y="2058091"/>
                  <a:pt x="1069374" y="2099282"/>
                </a:cubicBezTo>
                <a:cubicBezTo>
                  <a:pt x="864710" y="2140473"/>
                  <a:pt x="813535" y="2055125"/>
                  <a:pt x="646080" y="2099282"/>
                </a:cubicBezTo>
                <a:cubicBezTo>
                  <a:pt x="478625" y="2143439"/>
                  <a:pt x="260606" y="2057421"/>
                  <a:pt x="0" y="2099282"/>
                </a:cubicBezTo>
                <a:cubicBezTo>
                  <a:pt x="-13829" y="1913778"/>
                  <a:pt x="53114" y="1843323"/>
                  <a:pt x="0" y="1616447"/>
                </a:cubicBezTo>
                <a:cubicBezTo>
                  <a:pt x="-53114" y="1389571"/>
                  <a:pt x="13774" y="1352780"/>
                  <a:pt x="0" y="1091627"/>
                </a:cubicBezTo>
                <a:cubicBezTo>
                  <a:pt x="-13774" y="830474"/>
                  <a:pt x="49220" y="840197"/>
                  <a:pt x="0" y="629785"/>
                </a:cubicBezTo>
                <a:cubicBezTo>
                  <a:pt x="-49220" y="419373"/>
                  <a:pt x="26010" y="230782"/>
                  <a:pt x="0" y="0"/>
                </a:cubicBezTo>
                <a:close/>
              </a:path>
              <a:path w="4455725" h="2099282" stroke="0" extrusionOk="0">
                <a:moveTo>
                  <a:pt x="0" y="0"/>
                </a:moveTo>
                <a:cubicBezTo>
                  <a:pt x="131716" y="-50694"/>
                  <a:pt x="239953" y="36880"/>
                  <a:pt x="467851" y="0"/>
                </a:cubicBezTo>
                <a:cubicBezTo>
                  <a:pt x="695749" y="-36880"/>
                  <a:pt x="705179" y="36126"/>
                  <a:pt x="935702" y="0"/>
                </a:cubicBezTo>
                <a:cubicBezTo>
                  <a:pt x="1166225" y="-36126"/>
                  <a:pt x="1247781" y="44620"/>
                  <a:pt x="1403553" y="0"/>
                </a:cubicBezTo>
                <a:cubicBezTo>
                  <a:pt x="1559325" y="-44620"/>
                  <a:pt x="1817936" y="61379"/>
                  <a:pt x="2005076" y="0"/>
                </a:cubicBezTo>
                <a:cubicBezTo>
                  <a:pt x="2192216" y="-61379"/>
                  <a:pt x="2328070" y="20367"/>
                  <a:pt x="2428370" y="0"/>
                </a:cubicBezTo>
                <a:cubicBezTo>
                  <a:pt x="2528670" y="-20367"/>
                  <a:pt x="2888391" y="46279"/>
                  <a:pt x="3029893" y="0"/>
                </a:cubicBezTo>
                <a:cubicBezTo>
                  <a:pt x="3171395" y="-46279"/>
                  <a:pt x="3336983" y="33116"/>
                  <a:pt x="3453187" y="0"/>
                </a:cubicBezTo>
                <a:cubicBezTo>
                  <a:pt x="3569391" y="-33116"/>
                  <a:pt x="4040197" y="100629"/>
                  <a:pt x="4455725" y="0"/>
                </a:cubicBezTo>
                <a:cubicBezTo>
                  <a:pt x="4488177" y="260862"/>
                  <a:pt x="4406996" y="381194"/>
                  <a:pt x="4455725" y="545813"/>
                </a:cubicBezTo>
                <a:cubicBezTo>
                  <a:pt x="4504454" y="710432"/>
                  <a:pt x="4425419" y="782061"/>
                  <a:pt x="4455725" y="1007655"/>
                </a:cubicBezTo>
                <a:cubicBezTo>
                  <a:pt x="4486031" y="1233249"/>
                  <a:pt x="4429178" y="1280329"/>
                  <a:pt x="4455725" y="1532476"/>
                </a:cubicBezTo>
                <a:cubicBezTo>
                  <a:pt x="4482272" y="1784623"/>
                  <a:pt x="4445982" y="1979888"/>
                  <a:pt x="4455725" y="2099282"/>
                </a:cubicBezTo>
                <a:cubicBezTo>
                  <a:pt x="4266007" y="2134908"/>
                  <a:pt x="4078546" y="2054553"/>
                  <a:pt x="3943317" y="2099282"/>
                </a:cubicBezTo>
                <a:cubicBezTo>
                  <a:pt x="3808088" y="2144011"/>
                  <a:pt x="3588618" y="2086126"/>
                  <a:pt x="3475466" y="2099282"/>
                </a:cubicBezTo>
                <a:cubicBezTo>
                  <a:pt x="3362314" y="2112438"/>
                  <a:pt x="3191005" y="2079302"/>
                  <a:pt x="3052172" y="2099282"/>
                </a:cubicBezTo>
                <a:cubicBezTo>
                  <a:pt x="2913339" y="2119262"/>
                  <a:pt x="2787027" y="2072817"/>
                  <a:pt x="2628878" y="2099282"/>
                </a:cubicBezTo>
                <a:cubicBezTo>
                  <a:pt x="2470729" y="2125747"/>
                  <a:pt x="2300442" y="2040580"/>
                  <a:pt x="2071912" y="2099282"/>
                </a:cubicBezTo>
                <a:cubicBezTo>
                  <a:pt x="1843382" y="2157984"/>
                  <a:pt x="1835769" y="2093774"/>
                  <a:pt x="1604061" y="2099282"/>
                </a:cubicBezTo>
                <a:cubicBezTo>
                  <a:pt x="1372353" y="2104790"/>
                  <a:pt x="1205616" y="2063600"/>
                  <a:pt x="1002538" y="2099282"/>
                </a:cubicBezTo>
                <a:cubicBezTo>
                  <a:pt x="799460" y="2134964"/>
                  <a:pt x="723865" y="2075350"/>
                  <a:pt x="579244" y="2099282"/>
                </a:cubicBezTo>
                <a:cubicBezTo>
                  <a:pt x="434623" y="2123214"/>
                  <a:pt x="277157" y="2093986"/>
                  <a:pt x="0" y="2099282"/>
                </a:cubicBezTo>
                <a:cubicBezTo>
                  <a:pt x="-3219" y="1879099"/>
                  <a:pt x="46217" y="1746240"/>
                  <a:pt x="0" y="1637440"/>
                </a:cubicBezTo>
                <a:cubicBezTo>
                  <a:pt x="-46217" y="1528640"/>
                  <a:pt x="36158" y="1391974"/>
                  <a:pt x="0" y="1154605"/>
                </a:cubicBezTo>
                <a:cubicBezTo>
                  <a:pt x="-36158" y="917237"/>
                  <a:pt x="8051" y="912743"/>
                  <a:pt x="0" y="671770"/>
                </a:cubicBezTo>
                <a:cubicBezTo>
                  <a:pt x="-8051" y="430797"/>
                  <a:pt x="55557" y="28481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19362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0A4F8C-1A98-35FF-ADA8-062E69973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827389"/>
            <a:ext cx="2239469" cy="314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5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19F1690-ECAC-78E0-C762-19E7D8E41502}"/>
              </a:ext>
            </a:extLst>
          </p:cNvPr>
          <p:cNvSpPr/>
          <p:nvPr/>
        </p:nvSpPr>
        <p:spPr>
          <a:xfrm>
            <a:off x="804237" y="1912785"/>
            <a:ext cx="7824811" cy="2933532"/>
          </a:xfrm>
          <a:custGeom>
            <a:avLst/>
            <a:gdLst>
              <a:gd name="connsiteX0" fmla="*/ 0 w 7824811"/>
              <a:gd name="connsiteY0" fmla="*/ 0 h 2933532"/>
              <a:gd name="connsiteX1" fmla="*/ 417323 w 7824811"/>
              <a:gd name="connsiteY1" fmla="*/ 0 h 2933532"/>
              <a:gd name="connsiteX2" fmla="*/ 1225887 w 7824811"/>
              <a:gd name="connsiteY2" fmla="*/ 0 h 2933532"/>
              <a:gd name="connsiteX3" fmla="*/ 1643210 w 7824811"/>
              <a:gd name="connsiteY3" fmla="*/ 0 h 2933532"/>
              <a:gd name="connsiteX4" fmla="*/ 2373526 w 7824811"/>
              <a:gd name="connsiteY4" fmla="*/ 0 h 2933532"/>
              <a:gd name="connsiteX5" fmla="*/ 2869097 w 7824811"/>
              <a:gd name="connsiteY5" fmla="*/ 0 h 2933532"/>
              <a:gd name="connsiteX6" fmla="*/ 3677661 w 7824811"/>
              <a:gd name="connsiteY6" fmla="*/ 0 h 2933532"/>
              <a:gd name="connsiteX7" fmla="*/ 4251481 w 7824811"/>
              <a:gd name="connsiteY7" fmla="*/ 0 h 2933532"/>
              <a:gd name="connsiteX8" fmla="*/ 5060044 w 7824811"/>
              <a:gd name="connsiteY8" fmla="*/ 0 h 2933532"/>
              <a:gd name="connsiteX9" fmla="*/ 5633864 w 7824811"/>
              <a:gd name="connsiteY9" fmla="*/ 0 h 2933532"/>
              <a:gd name="connsiteX10" fmla="*/ 6207683 w 7824811"/>
              <a:gd name="connsiteY10" fmla="*/ 0 h 2933532"/>
              <a:gd name="connsiteX11" fmla="*/ 6625007 w 7824811"/>
              <a:gd name="connsiteY11" fmla="*/ 0 h 2933532"/>
              <a:gd name="connsiteX12" fmla="*/ 7824811 w 7824811"/>
              <a:gd name="connsiteY12" fmla="*/ 0 h 2933532"/>
              <a:gd name="connsiteX13" fmla="*/ 7824811 w 7824811"/>
              <a:gd name="connsiteY13" fmla="*/ 616042 h 2933532"/>
              <a:gd name="connsiteX14" fmla="*/ 7824811 w 7824811"/>
              <a:gd name="connsiteY14" fmla="*/ 1202748 h 2933532"/>
              <a:gd name="connsiteX15" fmla="*/ 7824811 w 7824811"/>
              <a:gd name="connsiteY15" fmla="*/ 1701449 h 2933532"/>
              <a:gd name="connsiteX16" fmla="*/ 7824811 w 7824811"/>
              <a:gd name="connsiteY16" fmla="*/ 2288155 h 2933532"/>
              <a:gd name="connsiteX17" fmla="*/ 7824811 w 7824811"/>
              <a:gd name="connsiteY17" fmla="*/ 2933532 h 2933532"/>
              <a:gd name="connsiteX18" fmla="*/ 7250992 w 7824811"/>
              <a:gd name="connsiteY18" fmla="*/ 2933532 h 2933532"/>
              <a:gd name="connsiteX19" fmla="*/ 6755420 w 7824811"/>
              <a:gd name="connsiteY19" fmla="*/ 2933532 h 2933532"/>
              <a:gd name="connsiteX20" fmla="*/ 6338097 w 7824811"/>
              <a:gd name="connsiteY20" fmla="*/ 2933532 h 2933532"/>
              <a:gd name="connsiteX21" fmla="*/ 5842526 w 7824811"/>
              <a:gd name="connsiteY21" fmla="*/ 2933532 h 2933532"/>
              <a:gd name="connsiteX22" fmla="*/ 5425202 w 7824811"/>
              <a:gd name="connsiteY22" fmla="*/ 2933532 h 2933532"/>
              <a:gd name="connsiteX23" fmla="*/ 5007879 w 7824811"/>
              <a:gd name="connsiteY23" fmla="*/ 2933532 h 2933532"/>
              <a:gd name="connsiteX24" fmla="*/ 4277563 w 7824811"/>
              <a:gd name="connsiteY24" fmla="*/ 2933532 h 2933532"/>
              <a:gd name="connsiteX25" fmla="*/ 3469000 w 7824811"/>
              <a:gd name="connsiteY25" fmla="*/ 2933532 h 2933532"/>
              <a:gd name="connsiteX26" fmla="*/ 2660436 w 7824811"/>
              <a:gd name="connsiteY26" fmla="*/ 2933532 h 2933532"/>
              <a:gd name="connsiteX27" fmla="*/ 1930120 w 7824811"/>
              <a:gd name="connsiteY27" fmla="*/ 2933532 h 2933532"/>
              <a:gd name="connsiteX28" fmla="*/ 1121556 w 7824811"/>
              <a:gd name="connsiteY28" fmla="*/ 2933532 h 2933532"/>
              <a:gd name="connsiteX29" fmla="*/ 0 w 7824811"/>
              <a:gd name="connsiteY29" fmla="*/ 2933532 h 2933532"/>
              <a:gd name="connsiteX30" fmla="*/ 0 w 7824811"/>
              <a:gd name="connsiteY30" fmla="*/ 2288155 h 2933532"/>
              <a:gd name="connsiteX31" fmla="*/ 0 w 7824811"/>
              <a:gd name="connsiteY31" fmla="*/ 1701449 h 2933532"/>
              <a:gd name="connsiteX32" fmla="*/ 0 w 7824811"/>
              <a:gd name="connsiteY32" fmla="*/ 1056072 h 2933532"/>
              <a:gd name="connsiteX33" fmla="*/ 0 w 7824811"/>
              <a:gd name="connsiteY33" fmla="*/ 0 h 293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824811" h="2933532" fill="none" extrusionOk="0">
                <a:moveTo>
                  <a:pt x="0" y="0"/>
                </a:moveTo>
                <a:cubicBezTo>
                  <a:pt x="153808" y="-16674"/>
                  <a:pt x="214573" y="5862"/>
                  <a:pt x="417323" y="0"/>
                </a:cubicBezTo>
                <a:cubicBezTo>
                  <a:pt x="620073" y="-5862"/>
                  <a:pt x="1017620" y="-10788"/>
                  <a:pt x="1225887" y="0"/>
                </a:cubicBezTo>
                <a:cubicBezTo>
                  <a:pt x="1434154" y="10788"/>
                  <a:pt x="1492966" y="-6308"/>
                  <a:pt x="1643210" y="0"/>
                </a:cubicBezTo>
                <a:cubicBezTo>
                  <a:pt x="1793454" y="6308"/>
                  <a:pt x="2026174" y="24353"/>
                  <a:pt x="2373526" y="0"/>
                </a:cubicBezTo>
                <a:cubicBezTo>
                  <a:pt x="2720878" y="-24353"/>
                  <a:pt x="2648801" y="-1401"/>
                  <a:pt x="2869097" y="0"/>
                </a:cubicBezTo>
                <a:cubicBezTo>
                  <a:pt x="3089393" y="1401"/>
                  <a:pt x="3316720" y="38864"/>
                  <a:pt x="3677661" y="0"/>
                </a:cubicBezTo>
                <a:cubicBezTo>
                  <a:pt x="4038602" y="-38864"/>
                  <a:pt x="4041949" y="11786"/>
                  <a:pt x="4251481" y="0"/>
                </a:cubicBezTo>
                <a:cubicBezTo>
                  <a:pt x="4461013" y="-11786"/>
                  <a:pt x="4893520" y="-5026"/>
                  <a:pt x="5060044" y="0"/>
                </a:cubicBezTo>
                <a:cubicBezTo>
                  <a:pt x="5226568" y="5026"/>
                  <a:pt x="5485552" y="5158"/>
                  <a:pt x="5633864" y="0"/>
                </a:cubicBezTo>
                <a:cubicBezTo>
                  <a:pt x="5782176" y="-5158"/>
                  <a:pt x="6086936" y="-2909"/>
                  <a:pt x="6207683" y="0"/>
                </a:cubicBezTo>
                <a:cubicBezTo>
                  <a:pt x="6328430" y="2909"/>
                  <a:pt x="6417117" y="2257"/>
                  <a:pt x="6625007" y="0"/>
                </a:cubicBezTo>
                <a:cubicBezTo>
                  <a:pt x="6832897" y="-2257"/>
                  <a:pt x="7309860" y="-3036"/>
                  <a:pt x="7824811" y="0"/>
                </a:cubicBezTo>
                <a:cubicBezTo>
                  <a:pt x="7802006" y="274457"/>
                  <a:pt x="7853039" y="392878"/>
                  <a:pt x="7824811" y="616042"/>
                </a:cubicBezTo>
                <a:cubicBezTo>
                  <a:pt x="7796583" y="839206"/>
                  <a:pt x="7814634" y="1062751"/>
                  <a:pt x="7824811" y="1202748"/>
                </a:cubicBezTo>
                <a:cubicBezTo>
                  <a:pt x="7834988" y="1342745"/>
                  <a:pt x="7830457" y="1596042"/>
                  <a:pt x="7824811" y="1701449"/>
                </a:cubicBezTo>
                <a:cubicBezTo>
                  <a:pt x="7819165" y="1806856"/>
                  <a:pt x="7846627" y="2153522"/>
                  <a:pt x="7824811" y="2288155"/>
                </a:cubicBezTo>
                <a:cubicBezTo>
                  <a:pt x="7802995" y="2422788"/>
                  <a:pt x="7817399" y="2675218"/>
                  <a:pt x="7824811" y="2933532"/>
                </a:cubicBezTo>
                <a:cubicBezTo>
                  <a:pt x="7538677" y="2918284"/>
                  <a:pt x="7485505" y="2953290"/>
                  <a:pt x="7250992" y="2933532"/>
                </a:cubicBezTo>
                <a:cubicBezTo>
                  <a:pt x="7016479" y="2913774"/>
                  <a:pt x="6986852" y="2946206"/>
                  <a:pt x="6755420" y="2933532"/>
                </a:cubicBezTo>
                <a:cubicBezTo>
                  <a:pt x="6523988" y="2920858"/>
                  <a:pt x="6486284" y="2945732"/>
                  <a:pt x="6338097" y="2933532"/>
                </a:cubicBezTo>
                <a:cubicBezTo>
                  <a:pt x="6189910" y="2921332"/>
                  <a:pt x="6075315" y="2953706"/>
                  <a:pt x="5842526" y="2933532"/>
                </a:cubicBezTo>
                <a:cubicBezTo>
                  <a:pt x="5609737" y="2913358"/>
                  <a:pt x="5624473" y="2919369"/>
                  <a:pt x="5425202" y="2933532"/>
                </a:cubicBezTo>
                <a:cubicBezTo>
                  <a:pt x="5225931" y="2947695"/>
                  <a:pt x="5113896" y="2934848"/>
                  <a:pt x="5007879" y="2933532"/>
                </a:cubicBezTo>
                <a:cubicBezTo>
                  <a:pt x="4901862" y="2932216"/>
                  <a:pt x="4534281" y="2905364"/>
                  <a:pt x="4277563" y="2933532"/>
                </a:cubicBezTo>
                <a:cubicBezTo>
                  <a:pt x="4020845" y="2961700"/>
                  <a:pt x="3649814" y="2916964"/>
                  <a:pt x="3469000" y="2933532"/>
                </a:cubicBezTo>
                <a:cubicBezTo>
                  <a:pt x="3288186" y="2950100"/>
                  <a:pt x="2900344" y="2962376"/>
                  <a:pt x="2660436" y="2933532"/>
                </a:cubicBezTo>
                <a:cubicBezTo>
                  <a:pt x="2420528" y="2904688"/>
                  <a:pt x="2235804" y="2909310"/>
                  <a:pt x="1930120" y="2933532"/>
                </a:cubicBezTo>
                <a:cubicBezTo>
                  <a:pt x="1624436" y="2957754"/>
                  <a:pt x="1469371" y="2911048"/>
                  <a:pt x="1121556" y="2933532"/>
                </a:cubicBezTo>
                <a:cubicBezTo>
                  <a:pt x="773741" y="2956016"/>
                  <a:pt x="247884" y="2932051"/>
                  <a:pt x="0" y="2933532"/>
                </a:cubicBezTo>
                <a:cubicBezTo>
                  <a:pt x="17574" y="2780243"/>
                  <a:pt x="-10105" y="2527473"/>
                  <a:pt x="0" y="2288155"/>
                </a:cubicBezTo>
                <a:cubicBezTo>
                  <a:pt x="10105" y="2048837"/>
                  <a:pt x="7337" y="1845743"/>
                  <a:pt x="0" y="1701449"/>
                </a:cubicBezTo>
                <a:cubicBezTo>
                  <a:pt x="-7337" y="1557155"/>
                  <a:pt x="-5661" y="1324432"/>
                  <a:pt x="0" y="1056072"/>
                </a:cubicBezTo>
                <a:cubicBezTo>
                  <a:pt x="5661" y="787712"/>
                  <a:pt x="-16340" y="227755"/>
                  <a:pt x="0" y="0"/>
                </a:cubicBezTo>
                <a:close/>
              </a:path>
              <a:path w="7824811" h="2933532" stroke="0" extrusionOk="0">
                <a:moveTo>
                  <a:pt x="0" y="0"/>
                </a:moveTo>
                <a:cubicBezTo>
                  <a:pt x="153206" y="20073"/>
                  <a:pt x="455700" y="31238"/>
                  <a:pt x="730316" y="0"/>
                </a:cubicBezTo>
                <a:cubicBezTo>
                  <a:pt x="1004932" y="-31238"/>
                  <a:pt x="942891" y="-16040"/>
                  <a:pt x="1147639" y="0"/>
                </a:cubicBezTo>
                <a:cubicBezTo>
                  <a:pt x="1352387" y="16040"/>
                  <a:pt x="1578226" y="-14990"/>
                  <a:pt x="1721458" y="0"/>
                </a:cubicBezTo>
                <a:cubicBezTo>
                  <a:pt x="1864690" y="14990"/>
                  <a:pt x="2308898" y="38006"/>
                  <a:pt x="2530022" y="0"/>
                </a:cubicBezTo>
                <a:cubicBezTo>
                  <a:pt x="2751146" y="-38006"/>
                  <a:pt x="2963010" y="18580"/>
                  <a:pt x="3103842" y="0"/>
                </a:cubicBezTo>
                <a:cubicBezTo>
                  <a:pt x="3244674" y="-18580"/>
                  <a:pt x="3495392" y="-1165"/>
                  <a:pt x="3599413" y="0"/>
                </a:cubicBezTo>
                <a:cubicBezTo>
                  <a:pt x="3703434" y="1165"/>
                  <a:pt x="4146869" y="3808"/>
                  <a:pt x="4329729" y="0"/>
                </a:cubicBezTo>
                <a:cubicBezTo>
                  <a:pt x="4512589" y="-3808"/>
                  <a:pt x="4846829" y="-5312"/>
                  <a:pt x="5138293" y="0"/>
                </a:cubicBezTo>
                <a:cubicBezTo>
                  <a:pt x="5429757" y="5312"/>
                  <a:pt x="5498875" y="-24878"/>
                  <a:pt x="5712112" y="0"/>
                </a:cubicBezTo>
                <a:cubicBezTo>
                  <a:pt x="5925349" y="24878"/>
                  <a:pt x="6186781" y="20287"/>
                  <a:pt x="6520676" y="0"/>
                </a:cubicBezTo>
                <a:cubicBezTo>
                  <a:pt x="6854571" y="-20287"/>
                  <a:pt x="7560074" y="-26958"/>
                  <a:pt x="7824811" y="0"/>
                </a:cubicBezTo>
                <a:cubicBezTo>
                  <a:pt x="7821272" y="143080"/>
                  <a:pt x="7806102" y="474928"/>
                  <a:pt x="7824811" y="616042"/>
                </a:cubicBezTo>
                <a:cubicBezTo>
                  <a:pt x="7843520" y="757156"/>
                  <a:pt x="7826415" y="1036453"/>
                  <a:pt x="7824811" y="1202748"/>
                </a:cubicBezTo>
                <a:cubicBezTo>
                  <a:pt x="7823207" y="1369043"/>
                  <a:pt x="7809434" y="1529220"/>
                  <a:pt x="7824811" y="1701449"/>
                </a:cubicBezTo>
                <a:cubicBezTo>
                  <a:pt x="7840188" y="1873678"/>
                  <a:pt x="7841087" y="2059072"/>
                  <a:pt x="7824811" y="2288155"/>
                </a:cubicBezTo>
                <a:cubicBezTo>
                  <a:pt x="7808535" y="2517238"/>
                  <a:pt x="7846183" y="2669106"/>
                  <a:pt x="7824811" y="2933532"/>
                </a:cubicBezTo>
                <a:cubicBezTo>
                  <a:pt x="7554007" y="2939710"/>
                  <a:pt x="7413108" y="2924704"/>
                  <a:pt x="7172743" y="2933532"/>
                </a:cubicBezTo>
                <a:cubicBezTo>
                  <a:pt x="6932378" y="2942360"/>
                  <a:pt x="6705560" y="2948988"/>
                  <a:pt x="6520676" y="2933532"/>
                </a:cubicBezTo>
                <a:cubicBezTo>
                  <a:pt x="6335792" y="2918076"/>
                  <a:pt x="6034167" y="2916868"/>
                  <a:pt x="5868608" y="2933532"/>
                </a:cubicBezTo>
                <a:cubicBezTo>
                  <a:pt x="5703049" y="2950196"/>
                  <a:pt x="5517306" y="2960586"/>
                  <a:pt x="5216541" y="2933532"/>
                </a:cubicBezTo>
                <a:cubicBezTo>
                  <a:pt x="4915776" y="2906478"/>
                  <a:pt x="4801418" y="2955162"/>
                  <a:pt x="4642721" y="2933532"/>
                </a:cubicBezTo>
                <a:cubicBezTo>
                  <a:pt x="4484024" y="2911902"/>
                  <a:pt x="4250763" y="2916409"/>
                  <a:pt x="4147150" y="2933532"/>
                </a:cubicBezTo>
                <a:cubicBezTo>
                  <a:pt x="4043537" y="2950655"/>
                  <a:pt x="3808861" y="2944741"/>
                  <a:pt x="3573330" y="2933532"/>
                </a:cubicBezTo>
                <a:cubicBezTo>
                  <a:pt x="3337799" y="2922323"/>
                  <a:pt x="3162570" y="2960486"/>
                  <a:pt x="2999511" y="2933532"/>
                </a:cubicBezTo>
                <a:cubicBezTo>
                  <a:pt x="2836452" y="2906578"/>
                  <a:pt x="2571452" y="2895229"/>
                  <a:pt x="2190947" y="2933532"/>
                </a:cubicBezTo>
                <a:cubicBezTo>
                  <a:pt x="1810442" y="2971835"/>
                  <a:pt x="1671398" y="2916577"/>
                  <a:pt x="1460631" y="2933532"/>
                </a:cubicBezTo>
                <a:cubicBezTo>
                  <a:pt x="1249864" y="2950487"/>
                  <a:pt x="1196072" y="2936862"/>
                  <a:pt x="965060" y="2933532"/>
                </a:cubicBezTo>
                <a:cubicBezTo>
                  <a:pt x="734048" y="2930202"/>
                  <a:pt x="319634" y="2908590"/>
                  <a:pt x="0" y="2933532"/>
                </a:cubicBezTo>
                <a:cubicBezTo>
                  <a:pt x="11967" y="2799970"/>
                  <a:pt x="22956" y="2527970"/>
                  <a:pt x="0" y="2405496"/>
                </a:cubicBezTo>
                <a:cubicBezTo>
                  <a:pt x="-22956" y="2283022"/>
                  <a:pt x="-16499" y="1987631"/>
                  <a:pt x="0" y="1877460"/>
                </a:cubicBezTo>
                <a:cubicBezTo>
                  <a:pt x="16499" y="1767289"/>
                  <a:pt x="-21479" y="1372703"/>
                  <a:pt x="0" y="1232083"/>
                </a:cubicBezTo>
                <a:cubicBezTo>
                  <a:pt x="21479" y="1091463"/>
                  <a:pt x="24578" y="900887"/>
                  <a:pt x="0" y="616042"/>
                </a:cubicBezTo>
                <a:cubicBezTo>
                  <a:pt x="-24578" y="331197"/>
                  <a:pt x="-14949" y="16783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80317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66071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Top-down</a:t>
            </a:r>
            <a:r>
              <a:rPr lang="zh-CN" altLang="en-US" spc="-5" dirty="0">
                <a:solidFill>
                  <a:schemeClr val="bg1"/>
                </a:solidFill>
              </a:rPr>
              <a:t>技术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06465" y="6581390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38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AF3AA2B5-A67B-442E-3364-7C83D95795BC}"/>
                  </a:ext>
                </a:extLst>
              </p:cNvPr>
              <p:cNvSpPr txBox="1"/>
              <p:nvPr/>
            </p:nvSpPr>
            <p:spPr>
              <a:xfrm>
                <a:off x="474065" y="813332"/>
                <a:ext cx="8064500" cy="3997889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marR="130175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基本思想：沿</a:t>
                </a:r>
                <a:r>
                  <a:rPr lang="zh-CN" altLang="en-US" sz="28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根</a:t>
                </a:r>
                <a14:m>
                  <m:oMath xmlns:m="http://schemas.openxmlformats.org/officeDocument/2006/math">
                    <m:r>
                      <a:rPr lang="zh-CN" altLang="en-US" sz="2800" i="1" spc="-5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⟶</m:t>
                    </m:r>
                  </m:oMath>
                </a14:m>
                <a:r>
                  <a:rPr lang="zh-CN" altLang="en-US" sz="28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叶</a:t>
                </a:r>
                <a:r>
                  <a:rPr lang="zh-CN" altLang="en-US" sz="28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的总体方向构造解析树，使之与输入匹配，不成功则报错</a:t>
                </a:r>
                <a:endParaRPr lang="en-US" altLang="zh-CN" sz="2800" spc="-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marR="130175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endParaRPr lang="en-US" altLang="zh-CN" sz="1400" spc="-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从根</a:t>
                </a:r>
                <a:r>
                  <a:rPr lang="en-US" altLang="zh-CN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起始符</a:t>
                </a:r>
                <a:r>
                  <a:rPr lang="en-US" altLang="zh-CN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开始</a:t>
                </a:r>
                <a:endParaRPr lang="en-US" altLang="zh-CN" sz="2200" spc="-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在当前解析树的叶子中，</a:t>
                </a:r>
                <a:r>
                  <a:rPr lang="zh-CN" altLang="en-US" sz="2200" spc="-5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</a:t>
                </a:r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一个非终结符</a:t>
                </a:r>
                <a14:m>
                  <m:oMath xmlns:m="http://schemas.openxmlformats.org/officeDocument/2006/math">
                    <m:r>
                      <a:rPr lang="en-US" altLang="zh-CN" sz="2200" b="0" i="1" spc="-5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zh-CN" sz="2200" i="1" spc="-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r>
                  <a:rPr lang="zh-CN" altLang="en-US" sz="2200" spc="-5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</a:t>
                </a:r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一个以</a:t>
                </a:r>
                <a14:m>
                  <m:oMath xmlns:m="http://schemas.openxmlformats.org/officeDocument/2006/math">
                    <m:r>
                      <a:rPr lang="en-US" altLang="zh-CN" sz="2200" i="1" spc="-5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为头的产生式，例如</a:t>
                </a:r>
                <a14:m>
                  <m:oMath xmlns:m="http://schemas.openxmlformats.org/officeDocument/2006/math">
                    <m:r>
                      <a:rPr lang="en-US" altLang="zh-CN" sz="2200" b="0" i="1" spc="-5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200" b="0" i="1" spc="-5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200" b="0" i="1" spc="-5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200" b="0" i="1" spc="-5" baseline="-250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200" b="0" i="1" spc="-5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200" b="0" i="1" spc="-5" baseline="-250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200" b="0" i="1" spc="-5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2200" i="1" spc="-5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200" b="0" i="1" spc="-5" baseline="-250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200" b="0" i="1" spc="-5" baseline="-250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  </m:t>
                    </m:r>
                  </m:oMath>
                </a14:m>
                <a:r>
                  <a:rPr lang="en-US" altLang="zh-CN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通过将</a:t>
                </a:r>
                <a14:m>
                  <m:oMath xmlns:m="http://schemas.openxmlformats.org/officeDocument/2006/math">
                    <m:r>
                      <a:rPr lang="en-US" altLang="zh-CN" sz="2200" i="1" spc="-5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200" i="1" spc="-5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1 </m:t>
                    </m:r>
                  </m:oMath>
                </a14:m>
                <a:r>
                  <a:rPr lang="en-US" altLang="zh-CN" sz="2200" spc="-5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 spc="-5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200" i="1" spc="-5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2 </m:t>
                    </m:r>
                  </m:oMath>
                </a14:m>
                <a:r>
                  <a:rPr lang="en-US" altLang="zh-CN" sz="2200" spc="-5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 spc="-5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… </m:t>
                    </m:r>
                  </m:oMath>
                </a14:m>
                <a:r>
                  <a:rPr lang="en-US" altLang="zh-CN" sz="2200" spc="-5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 spc="-5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200" b="0" i="1" spc="-5" baseline="-250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做为</a:t>
                </a:r>
                <a14:m>
                  <m:oMath xmlns:m="http://schemas.openxmlformats.org/officeDocument/2006/math">
                    <m:r>
                      <a:rPr lang="en-US" altLang="zh-CN" sz="2200" b="0" i="1" spc="-5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的孩子，扩展当前解析树</a:t>
                </a:r>
                <a:endParaRPr lang="en-US" altLang="zh-CN" sz="2200" spc="-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跳至第</a:t>
                </a:r>
                <a:r>
                  <a:rPr lang="en-US" altLang="zh-CN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步，重复</a:t>
                </a:r>
                <a:r>
                  <a:rPr lang="en-US" altLang="zh-CN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2-4</a:t>
                </a:r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，直至叶子都变为终结符</a:t>
                </a:r>
                <a:endParaRPr lang="en-US" altLang="zh-CN" sz="2200" spc="-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r>
                  <a:rPr lang="zh-CN" altLang="en-US" sz="2200" spc="-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从左至右扫描叶子，若与输入匹配，则成功；若不匹配，则报错</a:t>
                </a:r>
                <a:endParaRPr lang="en-US" altLang="zh-CN" sz="2200" spc="-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AF3AA2B5-A67B-442E-3364-7C83D9579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5" y="813332"/>
                <a:ext cx="8064500" cy="3997889"/>
              </a:xfrm>
              <a:prstGeom prst="rect">
                <a:avLst/>
              </a:prstGeom>
              <a:blipFill>
                <a:blip r:embed="rId2"/>
                <a:stretch>
                  <a:fillRect l="-1663" t="-152" r="-227" b="-3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8264494-CBA3-5E8C-1C55-44975BED0845}"/>
              </a:ext>
            </a:extLst>
          </p:cNvPr>
          <p:cNvSpPr txBox="1"/>
          <p:nvPr/>
        </p:nvSpPr>
        <p:spPr>
          <a:xfrm>
            <a:off x="541421" y="5802825"/>
            <a:ext cx="78373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思考点：上述过程有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两个选择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，是随便选，还是另有讲究？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A638F041-FB27-4E76-D586-B9AD9C6D581F}"/>
              </a:ext>
            </a:extLst>
          </p:cNvPr>
          <p:cNvSpPr/>
          <p:nvPr/>
        </p:nvSpPr>
        <p:spPr>
          <a:xfrm rot="10800000" flipV="1">
            <a:off x="5467144" y="4713857"/>
            <a:ext cx="3118589" cy="1128676"/>
          </a:xfrm>
          <a:prstGeom prst="wedgeRoundRectCallout">
            <a:avLst>
              <a:gd name="adj1" fmla="val 36276"/>
              <a:gd name="adj2" fmla="val -67120"/>
              <a:gd name="adj3" fmla="val 16667"/>
            </a:avLst>
          </a:prstGeom>
          <a:solidFill>
            <a:srgbClr val="F9D98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ysClr val="windowText" lastClr="000000"/>
                </a:solidFill>
              </a:rPr>
              <a:t>步骤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1-6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中，并未实际构造解析树，而只是遍历了“一棵解析树”，这样做是为了将问题简化，暂时着眼于解析树的结构</a:t>
            </a:r>
          </a:p>
        </p:txBody>
      </p:sp>
    </p:spTree>
    <p:extLst>
      <p:ext uri="{BB962C8B-B14F-4D97-AF65-F5344CB8AC3E}">
        <p14:creationId xmlns:p14="http://schemas.microsoft.com/office/powerpoint/2010/main" val="129515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语法分析器的作用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02429D3-F9A9-7628-B4BF-D33C7879BAA9}"/>
              </a:ext>
            </a:extLst>
          </p:cNvPr>
          <p:cNvSpPr txBox="1"/>
          <p:nvPr/>
        </p:nvSpPr>
        <p:spPr>
          <a:xfrm>
            <a:off x="488502" y="928370"/>
            <a:ext cx="793940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A1FFBFA2-C457-0AB7-8499-E9A229FAD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56409"/>
              </p:ext>
            </p:extLst>
          </p:nvPr>
        </p:nvGraphicFramePr>
        <p:xfrm>
          <a:off x="207295" y="5489066"/>
          <a:ext cx="8706369" cy="414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1458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414589"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w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h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l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p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z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3020"/>
                        </a:lnSpc>
                      </a:pPr>
                      <a:r>
                        <a:rPr sz="2400" b="1" spc="-5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\n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3020"/>
                        </a:lnSpc>
                      </a:pPr>
                      <a:r>
                        <a:rPr sz="2400" b="1" spc="-5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\t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p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4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24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2A8D9D39-5D9F-8185-DCFE-F811C8539665}"/>
              </a:ext>
            </a:extLst>
          </p:cNvPr>
          <p:cNvGrpSpPr/>
          <p:nvPr/>
        </p:nvGrpSpPr>
        <p:grpSpPr>
          <a:xfrm>
            <a:off x="414590" y="3830709"/>
            <a:ext cx="8291788" cy="1054483"/>
            <a:chOff x="414590" y="3830709"/>
            <a:chExt cx="8291788" cy="1054483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CA2AF9CA-FB6A-56EB-BCB1-712FCDCC302E}"/>
                </a:ext>
              </a:extLst>
            </p:cNvPr>
            <p:cNvSpPr/>
            <p:nvPr/>
          </p:nvSpPr>
          <p:spPr>
            <a:xfrm>
              <a:off x="414590" y="3830709"/>
              <a:ext cx="1243768" cy="432599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F805CC0E-E770-B152-E50A-78E35E5E604C}"/>
                </a:ext>
              </a:extLst>
            </p:cNvPr>
            <p:cNvSpPr txBox="1"/>
            <p:nvPr/>
          </p:nvSpPr>
          <p:spPr>
            <a:xfrm>
              <a:off x="414590" y="3830709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89252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T_While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D74BE845-CD81-1CB9-6E48-C1C587A0B02C}"/>
                </a:ext>
              </a:extLst>
            </p:cNvPr>
            <p:cNvSpPr/>
            <p:nvPr/>
          </p:nvSpPr>
          <p:spPr>
            <a:xfrm>
              <a:off x="1865653" y="3830709"/>
              <a:ext cx="414589" cy="432599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0E1054-3B99-01AC-8292-CAC9A55780BB}"/>
                </a:ext>
              </a:extLst>
            </p:cNvPr>
            <p:cNvSpPr txBox="1"/>
            <p:nvPr/>
          </p:nvSpPr>
          <p:spPr>
            <a:xfrm>
              <a:off x="1865653" y="3830709"/>
              <a:ext cx="414589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131287">
                <a:spcBef>
                  <a:spcPts val="979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(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33E7A7FF-35A0-07F8-D6DA-968B87DB3C9B}"/>
                </a:ext>
              </a:extLst>
            </p:cNvPr>
            <p:cNvSpPr/>
            <p:nvPr/>
          </p:nvSpPr>
          <p:spPr>
            <a:xfrm>
              <a:off x="2487537" y="3830709"/>
              <a:ext cx="1243768" cy="432599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B95C6A37-E34B-67CC-A01F-E428E87EA531}"/>
                </a:ext>
              </a:extLst>
            </p:cNvPr>
            <p:cNvSpPr txBox="1"/>
            <p:nvPr/>
          </p:nvSpPr>
          <p:spPr>
            <a:xfrm>
              <a:off x="2487537" y="3830709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89828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T_Ident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A46EFA55-B783-DF90-28D4-7BCEA1621787}"/>
                </a:ext>
              </a:extLst>
            </p:cNvPr>
            <p:cNvSpPr/>
            <p:nvPr/>
          </p:nvSpPr>
          <p:spPr>
            <a:xfrm>
              <a:off x="3938600" y="3830709"/>
              <a:ext cx="414589" cy="432599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0301A286-27BD-EC3A-D775-F60C0227B620}"/>
                </a:ext>
              </a:extLst>
            </p:cNvPr>
            <p:cNvSpPr txBox="1"/>
            <p:nvPr/>
          </p:nvSpPr>
          <p:spPr>
            <a:xfrm>
              <a:off x="3938600" y="3830709"/>
              <a:ext cx="414589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130711">
                <a:spcBef>
                  <a:spcPts val="979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&lt;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F010162B-4BD6-B195-140C-120C24B7FE70}"/>
                </a:ext>
              </a:extLst>
            </p:cNvPr>
            <p:cNvSpPr/>
            <p:nvPr/>
          </p:nvSpPr>
          <p:spPr>
            <a:xfrm>
              <a:off x="4560484" y="3830709"/>
              <a:ext cx="1243768" cy="426106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1FA942FC-11A2-6718-2786-4EC585E23502}"/>
                </a:ext>
              </a:extLst>
            </p:cNvPr>
            <p:cNvSpPr txBox="1"/>
            <p:nvPr/>
          </p:nvSpPr>
          <p:spPr>
            <a:xfrm>
              <a:off x="4560484" y="3830709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89828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T_Ident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B65E81C2-ACC3-500F-5BB2-8DE878942ECD}"/>
                </a:ext>
              </a:extLst>
            </p:cNvPr>
            <p:cNvSpPr/>
            <p:nvPr/>
          </p:nvSpPr>
          <p:spPr>
            <a:xfrm>
              <a:off x="6011547" y="3830709"/>
              <a:ext cx="414589" cy="432599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3C16F0A4-D352-1DE9-83DC-D1B772F2BB47}"/>
                </a:ext>
              </a:extLst>
            </p:cNvPr>
            <p:cNvSpPr txBox="1"/>
            <p:nvPr/>
          </p:nvSpPr>
          <p:spPr>
            <a:xfrm>
              <a:off x="6011547" y="3830709"/>
              <a:ext cx="414589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130711">
                <a:spcBef>
                  <a:spcPts val="979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)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4106AC80-8817-5148-A972-7CF561BCBD17}"/>
                </a:ext>
              </a:extLst>
            </p:cNvPr>
            <p:cNvSpPr/>
            <p:nvPr/>
          </p:nvSpPr>
          <p:spPr>
            <a:xfrm>
              <a:off x="6633431" y="3830709"/>
              <a:ext cx="621884" cy="432599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34290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FC986912-48A5-B218-F974-94A2D9B209E7}"/>
                </a:ext>
              </a:extLst>
            </p:cNvPr>
            <p:cNvSpPr txBox="1"/>
            <p:nvPr/>
          </p:nvSpPr>
          <p:spPr>
            <a:xfrm>
              <a:off x="6633431" y="3830709"/>
              <a:ext cx="621884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158350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++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AC8990AD-2B80-BA09-73EE-72C8BAE09D22}"/>
                </a:ext>
              </a:extLst>
            </p:cNvPr>
            <p:cNvSpPr/>
            <p:nvPr/>
          </p:nvSpPr>
          <p:spPr>
            <a:xfrm>
              <a:off x="7462610" y="3830709"/>
              <a:ext cx="1243768" cy="426106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BE7794C4-6E56-648A-F80C-F8A0E0A50D94}"/>
                </a:ext>
              </a:extLst>
            </p:cNvPr>
            <p:cNvSpPr txBox="1"/>
            <p:nvPr/>
          </p:nvSpPr>
          <p:spPr>
            <a:xfrm>
              <a:off x="7462610" y="3830709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marL="89252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T_Ident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E7D6F76D-7390-7F83-7234-3670C279DA16}"/>
                </a:ext>
              </a:extLst>
            </p:cNvPr>
            <p:cNvSpPr/>
            <p:nvPr/>
          </p:nvSpPr>
          <p:spPr>
            <a:xfrm>
              <a:off x="2487537" y="4452593"/>
              <a:ext cx="1243768" cy="432599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B318A821-92D8-4F4F-8A7F-78E7D2CFF290}"/>
                </a:ext>
              </a:extLst>
            </p:cNvPr>
            <p:cNvSpPr txBox="1"/>
            <p:nvPr/>
          </p:nvSpPr>
          <p:spPr>
            <a:xfrm>
              <a:off x="2487537" y="4452593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algn="ctr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ip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B1174413-F9F6-A04C-7370-2C282277F996}"/>
                </a:ext>
              </a:extLst>
            </p:cNvPr>
            <p:cNvSpPr/>
            <p:nvPr/>
          </p:nvSpPr>
          <p:spPr>
            <a:xfrm>
              <a:off x="4560484" y="4452593"/>
              <a:ext cx="1243768" cy="432599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640E26FE-089F-1B42-B934-F30A62DDBBDB}"/>
                </a:ext>
              </a:extLst>
            </p:cNvPr>
            <p:cNvSpPr txBox="1"/>
            <p:nvPr/>
          </p:nvSpPr>
          <p:spPr>
            <a:xfrm>
              <a:off x="4560484" y="4452593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algn="ctr">
                <a:spcBef>
                  <a:spcPts val="979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z</a:t>
              </a:r>
              <a:endParaRPr sz="1995">
                <a:latin typeface="Courier New"/>
                <a:cs typeface="Courier New"/>
              </a:endParaRPr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A4C31258-80DC-AE32-5647-A587AE5B4FE5}"/>
                </a:ext>
              </a:extLst>
            </p:cNvPr>
            <p:cNvSpPr/>
            <p:nvPr/>
          </p:nvSpPr>
          <p:spPr>
            <a:xfrm>
              <a:off x="7462610" y="4452593"/>
              <a:ext cx="1243768" cy="432599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E76D7070-3274-F45C-48B8-408D3A15EACF}"/>
                </a:ext>
              </a:extLst>
            </p:cNvPr>
            <p:cNvSpPr txBox="1"/>
            <p:nvPr/>
          </p:nvSpPr>
          <p:spPr>
            <a:xfrm>
              <a:off x="7462610" y="4452593"/>
              <a:ext cx="1243768" cy="432599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24377" rIns="0" bIns="0" rtlCol="0">
              <a:spAutoFit/>
            </a:bodyPr>
            <a:lstStyle/>
            <a:p>
              <a:pPr algn="ctr">
                <a:spcBef>
                  <a:spcPts val="979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ip</a:t>
              </a:r>
              <a:endParaRPr sz="1995">
                <a:latin typeface="Courier New"/>
                <a:cs typeface="Courier New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6194AC8-85ED-E573-71B8-B96ADA78E851}"/>
              </a:ext>
            </a:extLst>
          </p:cNvPr>
          <p:cNvGrpSpPr/>
          <p:nvPr/>
        </p:nvGrpSpPr>
        <p:grpSpPr>
          <a:xfrm>
            <a:off x="1451063" y="928583"/>
            <a:ext cx="5182368" cy="2694831"/>
            <a:chOff x="1451063" y="928583"/>
            <a:chExt cx="5182368" cy="2694831"/>
          </a:xfrm>
        </p:grpSpPr>
        <p:grpSp>
          <p:nvGrpSpPr>
            <p:cNvPr id="33" name="object 26">
              <a:extLst>
                <a:ext uri="{FF2B5EF4-FFF2-40B4-BE49-F238E27FC236}">
                  <a16:creationId xmlns:a16="http://schemas.microsoft.com/office/drawing/2014/main" id="{30F4707C-CDCF-529B-E637-7D8112FA1817}"/>
                </a:ext>
              </a:extLst>
            </p:cNvPr>
            <p:cNvGrpSpPr/>
            <p:nvPr/>
          </p:nvGrpSpPr>
          <p:grpSpPr>
            <a:xfrm>
              <a:off x="3938600" y="928583"/>
              <a:ext cx="1243768" cy="414589"/>
              <a:chOff x="4343400" y="457200"/>
              <a:chExt cx="1371600" cy="457200"/>
            </a:xfrm>
          </p:grpSpPr>
          <p:sp>
            <p:nvSpPr>
              <p:cNvPr id="72" name="object 27">
                <a:extLst>
                  <a:ext uri="{FF2B5EF4-FFF2-40B4-BE49-F238E27FC236}">
                    <a16:creationId xmlns:a16="http://schemas.microsoft.com/office/drawing/2014/main" id="{8945E062-F7F2-82EC-A5C2-40352FD51155}"/>
                  </a:ext>
                </a:extLst>
              </p:cNvPr>
              <p:cNvSpPr/>
              <p:nvPr/>
            </p:nvSpPr>
            <p:spPr>
              <a:xfrm>
                <a:off x="4343400" y="4572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73" name="object 28">
                <a:extLst>
                  <a:ext uri="{FF2B5EF4-FFF2-40B4-BE49-F238E27FC236}">
                    <a16:creationId xmlns:a16="http://schemas.microsoft.com/office/drawing/2014/main" id="{9B0C97FF-0A31-1FA8-8CF1-9ACF6D9BB30F}"/>
                  </a:ext>
                </a:extLst>
              </p:cNvPr>
              <p:cNvSpPr/>
              <p:nvPr/>
            </p:nvSpPr>
            <p:spPr>
              <a:xfrm>
                <a:off x="4343400" y="4572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F842D331-7472-31E1-3645-A390BDD46F3E}"/>
                </a:ext>
              </a:extLst>
            </p:cNvPr>
            <p:cNvSpPr txBox="1">
              <a:spLocks/>
            </p:cNvSpPr>
            <p:nvPr/>
          </p:nvSpPr>
          <p:spPr>
            <a:xfrm>
              <a:off x="4168927" y="937795"/>
              <a:ext cx="783113" cy="318636"/>
            </a:xfrm>
            <a:prstGeom prst="rect">
              <a:avLst/>
            </a:prstGeom>
          </p:spPr>
          <p:txBody>
            <a:bodyPr vert="horz" wrap="square" lIns="0" tIns="11516" rIns="0" bIns="0" rtlCol="0">
              <a:spAutoFit/>
            </a:bodyPr>
            <a:lstStyle>
              <a:lvl1pPr>
                <a:defRPr sz="4000" b="0" i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pPr marL="11516">
                <a:spcBef>
                  <a:spcPts val="91"/>
                </a:spcBef>
              </a:pPr>
              <a:r>
                <a:rPr lang="en-US" sz="1995" b="1" kern="0" spc="-5">
                  <a:latin typeface="Courier New"/>
                  <a:cs typeface="Courier New"/>
                </a:rPr>
                <a:t>While</a:t>
              </a:r>
              <a:endParaRPr lang="en-US" sz="1995" kern="0">
                <a:latin typeface="Courier New"/>
                <a:cs typeface="Courier New"/>
              </a:endParaRPr>
            </a:p>
          </p:txBody>
        </p:sp>
        <p:grpSp>
          <p:nvGrpSpPr>
            <p:cNvPr id="35" name="object 30">
              <a:extLst>
                <a:ext uri="{FF2B5EF4-FFF2-40B4-BE49-F238E27FC236}">
                  <a16:creationId xmlns:a16="http://schemas.microsoft.com/office/drawing/2014/main" id="{8AEA21A3-9B90-4464-7A6B-ABD946EE74A5}"/>
                </a:ext>
              </a:extLst>
            </p:cNvPr>
            <p:cNvGrpSpPr/>
            <p:nvPr/>
          </p:nvGrpSpPr>
          <p:grpSpPr>
            <a:xfrm>
              <a:off x="5389663" y="1757762"/>
              <a:ext cx="1243768" cy="414589"/>
              <a:chOff x="5943600" y="1371600"/>
              <a:chExt cx="1371600" cy="457200"/>
            </a:xfrm>
          </p:grpSpPr>
          <p:sp>
            <p:nvSpPr>
              <p:cNvPr id="70" name="object 31">
                <a:extLst>
                  <a:ext uri="{FF2B5EF4-FFF2-40B4-BE49-F238E27FC236}">
                    <a16:creationId xmlns:a16="http://schemas.microsoft.com/office/drawing/2014/main" id="{509859A3-6494-4A27-7B22-104BBEE79EFE}"/>
                  </a:ext>
                </a:extLst>
              </p:cNvPr>
              <p:cNvSpPr/>
              <p:nvPr/>
            </p:nvSpPr>
            <p:spPr>
              <a:xfrm>
                <a:off x="5943600" y="1371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71" name="object 32">
                <a:extLst>
                  <a:ext uri="{FF2B5EF4-FFF2-40B4-BE49-F238E27FC236}">
                    <a16:creationId xmlns:a16="http://schemas.microsoft.com/office/drawing/2014/main" id="{BD580A68-3E03-247C-9980-7CABCE240909}"/>
                  </a:ext>
                </a:extLst>
              </p:cNvPr>
              <p:cNvSpPr/>
              <p:nvPr/>
            </p:nvSpPr>
            <p:spPr>
              <a:xfrm>
                <a:off x="5943600" y="1371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5EC65BC5-CC54-30E8-1D74-19E73D1B2A22}"/>
                </a:ext>
              </a:extLst>
            </p:cNvPr>
            <p:cNvSpPr txBox="1"/>
            <p:nvPr/>
          </p:nvSpPr>
          <p:spPr>
            <a:xfrm>
              <a:off x="5848013" y="1766974"/>
              <a:ext cx="327065" cy="318636"/>
            </a:xfrm>
            <a:prstGeom prst="rect">
              <a:avLst/>
            </a:prstGeom>
          </p:spPr>
          <p:txBody>
            <a:bodyPr vert="horz" wrap="square" lIns="0" tIns="11516" rIns="0" bIns="0" rtlCol="0">
              <a:spAutoFit/>
            </a:bodyPr>
            <a:lstStyle/>
            <a:p>
              <a:pPr marL="11516">
                <a:spcBef>
                  <a:spcPts val="91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++</a:t>
              </a:r>
              <a:endParaRPr sz="1995">
                <a:latin typeface="Courier New"/>
                <a:cs typeface="Courier New"/>
              </a:endParaRPr>
            </a:p>
          </p:txBody>
        </p:sp>
        <p:grpSp>
          <p:nvGrpSpPr>
            <p:cNvPr id="37" name="object 34">
              <a:extLst>
                <a:ext uri="{FF2B5EF4-FFF2-40B4-BE49-F238E27FC236}">
                  <a16:creationId xmlns:a16="http://schemas.microsoft.com/office/drawing/2014/main" id="{4AE0B32E-0B95-C0CC-92CF-782FC46BEDCC}"/>
                </a:ext>
              </a:extLst>
            </p:cNvPr>
            <p:cNvGrpSpPr/>
            <p:nvPr/>
          </p:nvGrpSpPr>
          <p:grpSpPr>
            <a:xfrm>
              <a:off x="2487537" y="1757761"/>
              <a:ext cx="4145894" cy="1451063"/>
              <a:chOff x="2743200" y="1371600"/>
              <a:chExt cx="4572000" cy="1600200"/>
            </a:xfrm>
          </p:grpSpPr>
          <p:sp>
            <p:nvSpPr>
              <p:cNvPr id="66" name="object 35">
                <a:extLst>
                  <a:ext uri="{FF2B5EF4-FFF2-40B4-BE49-F238E27FC236}">
                    <a16:creationId xmlns:a16="http://schemas.microsoft.com/office/drawing/2014/main" id="{46973965-98D0-B366-16A2-8531D13BBF4B}"/>
                  </a:ext>
                </a:extLst>
              </p:cNvPr>
              <p:cNvSpPr/>
              <p:nvPr/>
            </p:nvSpPr>
            <p:spPr>
              <a:xfrm>
                <a:off x="2743200" y="1371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7" name="object 36">
                <a:extLst>
                  <a:ext uri="{FF2B5EF4-FFF2-40B4-BE49-F238E27FC236}">
                    <a16:creationId xmlns:a16="http://schemas.microsoft.com/office/drawing/2014/main" id="{A84783AB-397B-0F86-7E97-2E0080CE69BF}"/>
                  </a:ext>
                </a:extLst>
              </p:cNvPr>
              <p:cNvSpPr/>
              <p:nvPr/>
            </p:nvSpPr>
            <p:spPr>
              <a:xfrm>
                <a:off x="2743200" y="1371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8" name="object 37">
                <a:extLst>
                  <a:ext uri="{FF2B5EF4-FFF2-40B4-BE49-F238E27FC236}">
                    <a16:creationId xmlns:a16="http://schemas.microsoft.com/office/drawing/2014/main" id="{24563685-EF48-BD16-79C8-EFEC10E0F8B1}"/>
                  </a:ext>
                </a:extLst>
              </p:cNvPr>
              <p:cNvSpPr/>
              <p:nvPr/>
            </p:nvSpPr>
            <p:spPr>
              <a:xfrm>
                <a:off x="59436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9" name="object 38">
                <a:extLst>
                  <a:ext uri="{FF2B5EF4-FFF2-40B4-BE49-F238E27FC236}">
                    <a16:creationId xmlns:a16="http://schemas.microsoft.com/office/drawing/2014/main" id="{C66F54D5-FB55-EE28-B1F2-00A73DC3AE92}"/>
                  </a:ext>
                </a:extLst>
              </p:cNvPr>
              <p:cNvSpPr/>
              <p:nvPr/>
            </p:nvSpPr>
            <p:spPr>
              <a:xfrm>
                <a:off x="59436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38" name="object 39">
              <a:extLst>
                <a:ext uri="{FF2B5EF4-FFF2-40B4-BE49-F238E27FC236}">
                  <a16:creationId xmlns:a16="http://schemas.microsoft.com/office/drawing/2014/main" id="{63F9B29F-0EAC-E197-2187-DFC3179AF2AE}"/>
                </a:ext>
              </a:extLst>
            </p:cNvPr>
            <p:cNvSpPr txBox="1"/>
            <p:nvPr/>
          </p:nvSpPr>
          <p:spPr>
            <a:xfrm>
              <a:off x="3021896" y="1766974"/>
              <a:ext cx="175625" cy="318636"/>
            </a:xfrm>
            <a:prstGeom prst="rect">
              <a:avLst/>
            </a:prstGeom>
          </p:spPr>
          <p:txBody>
            <a:bodyPr vert="horz" wrap="square" lIns="0" tIns="11516" rIns="0" bIns="0" rtlCol="0">
              <a:spAutoFit/>
            </a:bodyPr>
            <a:lstStyle/>
            <a:p>
              <a:pPr marL="11516">
                <a:spcBef>
                  <a:spcPts val="91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&lt;</a:t>
              </a:r>
              <a:endParaRPr sz="1995">
                <a:latin typeface="Courier New"/>
                <a:cs typeface="Courier New"/>
              </a:endParaRPr>
            </a:p>
          </p:txBody>
        </p:sp>
        <p:grpSp>
          <p:nvGrpSpPr>
            <p:cNvPr id="39" name="object 40">
              <a:extLst>
                <a:ext uri="{FF2B5EF4-FFF2-40B4-BE49-F238E27FC236}">
                  <a16:creationId xmlns:a16="http://schemas.microsoft.com/office/drawing/2014/main" id="{5430B54B-A36C-115C-1F82-598DEE37142A}"/>
                </a:ext>
              </a:extLst>
            </p:cNvPr>
            <p:cNvGrpSpPr/>
            <p:nvPr/>
          </p:nvGrpSpPr>
          <p:grpSpPr>
            <a:xfrm>
              <a:off x="1451063" y="2794235"/>
              <a:ext cx="3109421" cy="829179"/>
              <a:chOff x="1600200" y="2514600"/>
              <a:chExt cx="3429000" cy="914400"/>
            </a:xfrm>
          </p:grpSpPr>
          <p:sp>
            <p:nvSpPr>
              <p:cNvPr id="60" name="object 41">
                <a:extLst>
                  <a:ext uri="{FF2B5EF4-FFF2-40B4-BE49-F238E27FC236}">
                    <a16:creationId xmlns:a16="http://schemas.microsoft.com/office/drawing/2014/main" id="{B6B34764-C090-36E2-FED0-E9113994E971}"/>
                  </a:ext>
                </a:extLst>
              </p:cNvPr>
              <p:cNvSpPr/>
              <p:nvPr/>
            </p:nvSpPr>
            <p:spPr>
              <a:xfrm>
                <a:off x="16002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1" name="object 42">
                <a:extLst>
                  <a:ext uri="{FF2B5EF4-FFF2-40B4-BE49-F238E27FC236}">
                    <a16:creationId xmlns:a16="http://schemas.microsoft.com/office/drawing/2014/main" id="{526D98C6-463A-3506-78CE-6E936F05EC33}"/>
                  </a:ext>
                </a:extLst>
              </p:cNvPr>
              <p:cNvSpPr/>
              <p:nvPr/>
            </p:nvSpPr>
            <p:spPr>
              <a:xfrm>
                <a:off x="16002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2" name="object 43">
                <a:extLst>
                  <a:ext uri="{FF2B5EF4-FFF2-40B4-BE49-F238E27FC236}">
                    <a16:creationId xmlns:a16="http://schemas.microsoft.com/office/drawing/2014/main" id="{E44FCD4F-92D0-0382-CC3C-BF5BDE83CA10}"/>
                  </a:ext>
                </a:extLst>
              </p:cNvPr>
              <p:cNvSpPr/>
              <p:nvPr/>
            </p:nvSpPr>
            <p:spPr>
              <a:xfrm>
                <a:off x="16002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FFD21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3" name="object 44">
                <a:extLst>
                  <a:ext uri="{FF2B5EF4-FFF2-40B4-BE49-F238E27FC236}">
                    <a16:creationId xmlns:a16="http://schemas.microsoft.com/office/drawing/2014/main" id="{4EB43992-DF13-686F-477F-6BF2A46A3EE5}"/>
                  </a:ext>
                </a:extLst>
              </p:cNvPr>
              <p:cNvSpPr/>
              <p:nvPr/>
            </p:nvSpPr>
            <p:spPr>
              <a:xfrm>
                <a:off x="16002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4" name="object 45">
                <a:extLst>
                  <a:ext uri="{FF2B5EF4-FFF2-40B4-BE49-F238E27FC236}">
                    <a16:creationId xmlns:a16="http://schemas.microsoft.com/office/drawing/2014/main" id="{3347B407-AAF7-1634-A2B5-303F2CEA98EC}"/>
                  </a:ext>
                </a:extLst>
              </p:cNvPr>
              <p:cNvSpPr/>
              <p:nvPr/>
            </p:nvSpPr>
            <p:spPr>
              <a:xfrm>
                <a:off x="36576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98CCF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65" name="object 46">
                <a:extLst>
                  <a:ext uri="{FF2B5EF4-FFF2-40B4-BE49-F238E27FC236}">
                    <a16:creationId xmlns:a16="http://schemas.microsoft.com/office/drawing/2014/main" id="{921822F5-02F0-2BC0-CEF4-AB2FCE5DA28C}"/>
                  </a:ext>
                </a:extLst>
              </p:cNvPr>
              <p:cNvSpPr/>
              <p:nvPr/>
            </p:nvSpPr>
            <p:spPr>
              <a:xfrm>
                <a:off x="3657600" y="25146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40" name="object 47">
              <a:extLst>
                <a:ext uri="{FF2B5EF4-FFF2-40B4-BE49-F238E27FC236}">
                  <a16:creationId xmlns:a16="http://schemas.microsoft.com/office/drawing/2014/main" id="{CA33E173-2A0B-A37B-3EC7-E3CE6F4939E9}"/>
                </a:ext>
              </a:extLst>
            </p:cNvPr>
            <p:cNvSpPr txBox="1"/>
            <p:nvPr/>
          </p:nvSpPr>
          <p:spPr>
            <a:xfrm>
              <a:off x="1681391" y="2692890"/>
              <a:ext cx="783113" cy="819094"/>
            </a:xfrm>
            <a:prstGeom prst="rect">
              <a:avLst/>
            </a:prstGeom>
          </p:spPr>
          <p:txBody>
            <a:bodyPr vert="horz" wrap="square" lIns="0" tIns="11516" rIns="0" bIns="0" rtlCol="0">
              <a:spAutoFit/>
            </a:bodyPr>
            <a:lstStyle/>
            <a:p>
              <a:pPr marL="239540" marR="4607" indent="-228024">
                <a:lnSpc>
                  <a:spcPct val="136400"/>
                </a:lnSpc>
                <a:spcBef>
                  <a:spcPts val="91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Ident  ip</a:t>
              </a:r>
              <a:endParaRPr sz="1995">
                <a:latin typeface="Courier New"/>
                <a:cs typeface="Courier New"/>
              </a:endParaRPr>
            </a:p>
          </p:txBody>
        </p:sp>
        <p:grpSp>
          <p:nvGrpSpPr>
            <p:cNvPr id="41" name="object 48">
              <a:extLst>
                <a:ext uri="{FF2B5EF4-FFF2-40B4-BE49-F238E27FC236}">
                  <a16:creationId xmlns:a16="http://schemas.microsoft.com/office/drawing/2014/main" id="{7CF6E929-CCF1-DB88-E379-538C03A30DEB}"/>
                </a:ext>
              </a:extLst>
            </p:cNvPr>
            <p:cNvGrpSpPr/>
            <p:nvPr/>
          </p:nvGrpSpPr>
          <p:grpSpPr>
            <a:xfrm>
              <a:off x="3316715" y="3208825"/>
              <a:ext cx="1243768" cy="414589"/>
              <a:chOff x="3657600" y="2971800"/>
              <a:chExt cx="1371600" cy="457200"/>
            </a:xfrm>
          </p:grpSpPr>
          <p:sp>
            <p:nvSpPr>
              <p:cNvPr id="58" name="object 49">
                <a:extLst>
                  <a:ext uri="{FF2B5EF4-FFF2-40B4-BE49-F238E27FC236}">
                    <a16:creationId xmlns:a16="http://schemas.microsoft.com/office/drawing/2014/main" id="{0BCD39AE-5063-CC84-B629-30FF8012BC81}"/>
                  </a:ext>
                </a:extLst>
              </p:cNvPr>
              <p:cNvSpPr/>
              <p:nvPr/>
            </p:nvSpPr>
            <p:spPr>
              <a:xfrm>
                <a:off x="36576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FFD21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59" name="object 50">
                <a:extLst>
                  <a:ext uri="{FF2B5EF4-FFF2-40B4-BE49-F238E27FC236}">
                    <a16:creationId xmlns:a16="http://schemas.microsoft.com/office/drawing/2014/main" id="{E7C1B1C4-C3CA-6FF2-2E6E-6A5CBCB91F17}"/>
                  </a:ext>
                </a:extLst>
              </p:cNvPr>
              <p:cNvSpPr/>
              <p:nvPr/>
            </p:nvSpPr>
            <p:spPr>
              <a:xfrm>
                <a:off x="36576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42" name="object 51">
              <a:extLst>
                <a:ext uri="{FF2B5EF4-FFF2-40B4-BE49-F238E27FC236}">
                  <a16:creationId xmlns:a16="http://schemas.microsoft.com/office/drawing/2014/main" id="{CE5EC4F3-4B8C-F929-3821-844B1D03A4B1}"/>
                </a:ext>
              </a:extLst>
            </p:cNvPr>
            <p:cNvSpPr txBox="1"/>
            <p:nvPr/>
          </p:nvSpPr>
          <p:spPr>
            <a:xfrm>
              <a:off x="3547043" y="2687132"/>
              <a:ext cx="783113" cy="858511"/>
            </a:xfrm>
            <a:prstGeom prst="rect">
              <a:avLst/>
            </a:prstGeom>
          </p:spPr>
          <p:txBody>
            <a:bodyPr vert="horz" wrap="square" lIns="0" tIns="127832" rIns="0" bIns="0" rtlCol="0">
              <a:spAutoFit/>
            </a:bodyPr>
            <a:lstStyle/>
            <a:p>
              <a:pPr algn="ctr">
                <a:spcBef>
                  <a:spcPts val="1007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Ident</a:t>
              </a:r>
              <a:endParaRPr sz="1995">
                <a:latin typeface="Courier New"/>
                <a:cs typeface="Courier New"/>
              </a:endParaRPr>
            </a:p>
            <a:p>
              <a:pPr algn="ctr">
                <a:spcBef>
                  <a:spcPts val="916"/>
                </a:spcBef>
              </a:pPr>
              <a:r>
                <a:rPr sz="1995" b="1" dirty="0">
                  <a:solidFill>
                    <a:srgbClr val="3B3B3B"/>
                  </a:solidFill>
                  <a:latin typeface="Courier New"/>
                  <a:cs typeface="Courier New"/>
                </a:rPr>
                <a:t>z</a:t>
              </a:r>
              <a:endParaRPr sz="1995">
                <a:latin typeface="Courier New"/>
                <a:cs typeface="Courier New"/>
              </a:endParaRPr>
            </a:p>
          </p:txBody>
        </p:sp>
        <p:grpSp>
          <p:nvGrpSpPr>
            <p:cNvPr id="43" name="object 52">
              <a:extLst>
                <a:ext uri="{FF2B5EF4-FFF2-40B4-BE49-F238E27FC236}">
                  <a16:creationId xmlns:a16="http://schemas.microsoft.com/office/drawing/2014/main" id="{F0B9D135-B97A-85AC-EDBF-C4D74645001F}"/>
                </a:ext>
              </a:extLst>
            </p:cNvPr>
            <p:cNvGrpSpPr/>
            <p:nvPr/>
          </p:nvGrpSpPr>
          <p:grpSpPr>
            <a:xfrm>
              <a:off x="5389663" y="3208825"/>
              <a:ext cx="1243768" cy="414589"/>
              <a:chOff x="5943600" y="2971800"/>
              <a:chExt cx="1371600" cy="457200"/>
            </a:xfrm>
          </p:grpSpPr>
          <p:sp>
            <p:nvSpPr>
              <p:cNvPr id="56" name="object 53">
                <a:extLst>
                  <a:ext uri="{FF2B5EF4-FFF2-40B4-BE49-F238E27FC236}">
                    <a16:creationId xmlns:a16="http://schemas.microsoft.com/office/drawing/2014/main" id="{88E49112-3CF5-AEB8-99BC-CE085A6E1BE7}"/>
                  </a:ext>
                </a:extLst>
              </p:cNvPr>
              <p:cNvSpPr/>
              <p:nvPr/>
            </p:nvSpPr>
            <p:spPr>
              <a:xfrm>
                <a:off x="59436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1295400" y="0"/>
                    </a:moveTo>
                    <a:lnTo>
                      <a:pt x="76200" y="0"/>
                    </a:ln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close/>
                  </a:path>
                </a:pathLst>
              </a:custGeom>
              <a:solidFill>
                <a:srgbClr val="FFD21F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57" name="object 54">
                <a:extLst>
                  <a:ext uri="{FF2B5EF4-FFF2-40B4-BE49-F238E27FC236}">
                    <a16:creationId xmlns:a16="http://schemas.microsoft.com/office/drawing/2014/main" id="{81D4274F-E4A4-916F-2C2B-BECF8D5CB6FC}"/>
                  </a:ext>
                </a:extLst>
              </p:cNvPr>
              <p:cNvSpPr/>
              <p:nvPr/>
            </p:nvSpPr>
            <p:spPr>
              <a:xfrm>
                <a:off x="5943600" y="2971800"/>
                <a:ext cx="13716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457200">
                    <a:moveTo>
                      <a:pt x="76200" y="0"/>
                    </a:moveTo>
                    <a:lnTo>
                      <a:pt x="48220" y="6548"/>
                    </a:lnTo>
                    <a:lnTo>
                      <a:pt x="23812" y="23812"/>
                    </a:lnTo>
                    <a:lnTo>
                      <a:pt x="6548" y="48220"/>
                    </a:lnTo>
                    <a:lnTo>
                      <a:pt x="0" y="76200"/>
                    </a:lnTo>
                    <a:lnTo>
                      <a:pt x="0" y="381000"/>
                    </a:lnTo>
                    <a:lnTo>
                      <a:pt x="6548" y="408979"/>
                    </a:lnTo>
                    <a:lnTo>
                      <a:pt x="23812" y="433387"/>
                    </a:lnTo>
                    <a:lnTo>
                      <a:pt x="48220" y="450651"/>
                    </a:lnTo>
                    <a:lnTo>
                      <a:pt x="76200" y="457200"/>
                    </a:lnTo>
                    <a:lnTo>
                      <a:pt x="1295400" y="457200"/>
                    </a:lnTo>
                    <a:lnTo>
                      <a:pt x="1323379" y="450651"/>
                    </a:lnTo>
                    <a:lnTo>
                      <a:pt x="1347787" y="433387"/>
                    </a:lnTo>
                    <a:lnTo>
                      <a:pt x="1365051" y="408979"/>
                    </a:lnTo>
                    <a:lnTo>
                      <a:pt x="1371600" y="381000"/>
                    </a:lnTo>
                    <a:lnTo>
                      <a:pt x="1371600" y="76200"/>
                    </a:lnTo>
                    <a:lnTo>
                      <a:pt x="1365051" y="48220"/>
                    </a:lnTo>
                    <a:lnTo>
                      <a:pt x="1347787" y="23812"/>
                    </a:lnTo>
                    <a:lnTo>
                      <a:pt x="1323379" y="6548"/>
                    </a:lnTo>
                    <a:lnTo>
                      <a:pt x="1295400" y="0"/>
                    </a:lnTo>
                    <a:lnTo>
                      <a:pt x="76200" y="0"/>
                    </a:lnTo>
                    <a:close/>
                  </a:path>
                  <a:path w="1371600" h="457200">
                    <a:moveTo>
                      <a:pt x="0" y="0"/>
                    </a:moveTo>
                    <a:lnTo>
                      <a:pt x="0" y="0"/>
                    </a:lnTo>
                  </a:path>
                  <a:path w="1371600" h="457200">
                    <a:moveTo>
                      <a:pt x="1371600" y="457200"/>
                    </a:moveTo>
                    <a:lnTo>
                      <a:pt x="1371600" y="4572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  <p:sp>
          <p:nvSpPr>
            <p:cNvPr id="44" name="object 55">
              <a:extLst>
                <a:ext uri="{FF2B5EF4-FFF2-40B4-BE49-F238E27FC236}">
                  <a16:creationId xmlns:a16="http://schemas.microsoft.com/office/drawing/2014/main" id="{893E516E-DC92-5C92-82EB-4A5B653AB502}"/>
                </a:ext>
              </a:extLst>
            </p:cNvPr>
            <p:cNvSpPr txBox="1"/>
            <p:nvPr/>
          </p:nvSpPr>
          <p:spPr>
            <a:xfrm>
              <a:off x="5619990" y="2692890"/>
              <a:ext cx="783113" cy="819094"/>
            </a:xfrm>
            <a:prstGeom prst="rect">
              <a:avLst/>
            </a:prstGeom>
          </p:spPr>
          <p:txBody>
            <a:bodyPr vert="horz" wrap="square" lIns="0" tIns="11516" rIns="0" bIns="0" rtlCol="0">
              <a:spAutoFit/>
            </a:bodyPr>
            <a:lstStyle/>
            <a:p>
              <a:pPr marL="239540" marR="4607" indent="-228024">
                <a:lnSpc>
                  <a:spcPct val="136400"/>
                </a:lnSpc>
                <a:spcBef>
                  <a:spcPts val="91"/>
                </a:spcBef>
              </a:pPr>
              <a:r>
                <a:rPr sz="1995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Ident  ip</a:t>
              </a:r>
              <a:endParaRPr sz="1995">
                <a:latin typeface="Courier New"/>
                <a:cs typeface="Courier New"/>
              </a:endParaRPr>
            </a:p>
          </p:txBody>
        </p:sp>
        <p:grpSp>
          <p:nvGrpSpPr>
            <p:cNvPr id="45" name="object 56">
              <a:extLst>
                <a:ext uri="{FF2B5EF4-FFF2-40B4-BE49-F238E27FC236}">
                  <a16:creationId xmlns:a16="http://schemas.microsoft.com/office/drawing/2014/main" id="{C333FD25-1513-9A2B-210B-EF7EE99ACCC3}"/>
                </a:ext>
              </a:extLst>
            </p:cNvPr>
            <p:cNvGrpSpPr/>
            <p:nvPr/>
          </p:nvGrpSpPr>
          <p:grpSpPr>
            <a:xfrm>
              <a:off x="2072947" y="1342596"/>
              <a:ext cx="3988120" cy="1451639"/>
              <a:chOff x="2286000" y="913764"/>
              <a:chExt cx="4398010" cy="1600835"/>
            </a:xfrm>
          </p:grpSpPr>
          <p:sp>
            <p:nvSpPr>
              <p:cNvPr id="46" name="object 57">
                <a:extLst>
                  <a:ext uri="{FF2B5EF4-FFF2-40B4-BE49-F238E27FC236}">
                    <a16:creationId xmlns:a16="http://schemas.microsoft.com/office/drawing/2014/main" id="{B91AB99F-B927-1B0B-483E-2649D75A40DC}"/>
                  </a:ext>
                </a:extLst>
              </p:cNvPr>
              <p:cNvSpPr/>
              <p:nvPr/>
            </p:nvSpPr>
            <p:spPr>
              <a:xfrm>
                <a:off x="3577589" y="914399"/>
                <a:ext cx="1451610" cy="415290"/>
              </a:xfrm>
              <a:custGeom>
                <a:avLst/>
                <a:gdLst/>
                <a:ahLst/>
                <a:cxnLst/>
                <a:rect l="l" t="t" r="r" b="b"/>
                <a:pathLst>
                  <a:path w="1451610" h="415290">
                    <a:moveTo>
                      <a:pt x="1451610" y="0"/>
                    </a:moveTo>
                    <a:lnTo>
                      <a:pt x="0" y="41528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47" name="object 58">
                <a:extLst>
                  <a:ext uri="{FF2B5EF4-FFF2-40B4-BE49-F238E27FC236}">
                    <a16:creationId xmlns:a16="http://schemas.microsoft.com/office/drawing/2014/main" id="{9A3FE778-F4E5-CE79-3967-168C02552E3B}"/>
                  </a:ext>
                </a:extLst>
              </p:cNvPr>
              <p:cNvSpPr/>
              <p:nvPr/>
            </p:nvSpPr>
            <p:spPr>
              <a:xfrm>
                <a:off x="3429000" y="1275079"/>
                <a:ext cx="170180" cy="104139"/>
              </a:xfrm>
              <a:custGeom>
                <a:avLst/>
                <a:gdLst/>
                <a:ahLst/>
                <a:cxnLst/>
                <a:rect l="l" t="t" r="r" b="b"/>
                <a:pathLst>
                  <a:path w="170179" h="104140">
                    <a:moveTo>
                      <a:pt x="140970" y="0"/>
                    </a:moveTo>
                    <a:lnTo>
                      <a:pt x="0" y="96520"/>
                    </a:lnTo>
                    <a:lnTo>
                      <a:pt x="170179" y="104140"/>
                    </a:lnTo>
                    <a:lnTo>
                      <a:pt x="1409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48" name="object 59">
                <a:extLst>
                  <a:ext uri="{FF2B5EF4-FFF2-40B4-BE49-F238E27FC236}">
                    <a16:creationId xmlns:a16="http://schemas.microsoft.com/office/drawing/2014/main" id="{8D90A300-8297-5096-F6B6-426F5B8CA133}"/>
                  </a:ext>
                </a:extLst>
              </p:cNvPr>
              <p:cNvSpPr/>
              <p:nvPr/>
            </p:nvSpPr>
            <p:spPr>
              <a:xfrm>
                <a:off x="5029200" y="914399"/>
                <a:ext cx="1451610" cy="415290"/>
              </a:xfrm>
              <a:custGeom>
                <a:avLst/>
                <a:gdLst/>
                <a:ahLst/>
                <a:cxnLst/>
                <a:rect l="l" t="t" r="r" b="b"/>
                <a:pathLst>
                  <a:path w="1451610" h="415290">
                    <a:moveTo>
                      <a:pt x="0" y="0"/>
                    </a:moveTo>
                    <a:lnTo>
                      <a:pt x="1451610" y="41528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49" name="object 60">
                <a:extLst>
                  <a:ext uri="{FF2B5EF4-FFF2-40B4-BE49-F238E27FC236}">
                    <a16:creationId xmlns:a16="http://schemas.microsoft.com/office/drawing/2014/main" id="{EC8D44FF-48A1-E8D6-E2CB-7DE9C62390AE}"/>
                  </a:ext>
                </a:extLst>
              </p:cNvPr>
              <p:cNvSpPr/>
              <p:nvPr/>
            </p:nvSpPr>
            <p:spPr>
              <a:xfrm>
                <a:off x="6459220" y="1275079"/>
                <a:ext cx="170180" cy="104139"/>
              </a:xfrm>
              <a:custGeom>
                <a:avLst/>
                <a:gdLst/>
                <a:ahLst/>
                <a:cxnLst/>
                <a:rect l="l" t="t" r="r" b="b"/>
                <a:pathLst>
                  <a:path w="170179" h="104140">
                    <a:moveTo>
                      <a:pt x="29209" y="0"/>
                    </a:moveTo>
                    <a:lnTo>
                      <a:pt x="0" y="104140"/>
                    </a:lnTo>
                    <a:lnTo>
                      <a:pt x="170179" y="96520"/>
                    </a:lnTo>
                    <a:lnTo>
                      <a:pt x="2920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50" name="object 61">
                <a:extLst>
                  <a:ext uri="{FF2B5EF4-FFF2-40B4-BE49-F238E27FC236}">
                    <a16:creationId xmlns:a16="http://schemas.microsoft.com/office/drawing/2014/main" id="{5E0C5C59-5C90-E0F3-A9A1-95EF2CF14EE6}"/>
                  </a:ext>
                </a:extLst>
              </p:cNvPr>
              <p:cNvSpPr/>
              <p:nvPr/>
            </p:nvSpPr>
            <p:spPr>
              <a:xfrm>
                <a:off x="2419350" y="1828800"/>
                <a:ext cx="1009650" cy="605790"/>
              </a:xfrm>
              <a:custGeom>
                <a:avLst/>
                <a:gdLst/>
                <a:ahLst/>
                <a:cxnLst/>
                <a:rect l="l" t="t" r="r" b="b"/>
                <a:pathLst>
                  <a:path w="1009650" h="605789">
                    <a:moveTo>
                      <a:pt x="1009650" y="0"/>
                    </a:moveTo>
                    <a:lnTo>
                      <a:pt x="0" y="60578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51" name="object 62">
                <a:extLst>
                  <a:ext uri="{FF2B5EF4-FFF2-40B4-BE49-F238E27FC236}">
                    <a16:creationId xmlns:a16="http://schemas.microsoft.com/office/drawing/2014/main" id="{9B61C7B9-51CE-48F4-214B-10FBE970D637}"/>
                  </a:ext>
                </a:extLst>
              </p:cNvPr>
              <p:cNvSpPr/>
              <p:nvPr/>
            </p:nvSpPr>
            <p:spPr>
              <a:xfrm>
                <a:off x="2286000" y="2385059"/>
                <a:ext cx="166370" cy="129539"/>
              </a:xfrm>
              <a:custGeom>
                <a:avLst/>
                <a:gdLst/>
                <a:ahLst/>
                <a:cxnLst/>
                <a:rect l="l" t="t" r="r" b="b"/>
                <a:pathLst>
                  <a:path w="166369" h="129539">
                    <a:moveTo>
                      <a:pt x="111760" y="0"/>
                    </a:moveTo>
                    <a:lnTo>
                      <a:pt x="0" y="129539"/>
                    </a:lnTo>
                    <a:lnTo>
                      <a:pt x="166369" y="92710"/>
                    </a:lnTo>
                    <a:lnTo>
                      <a:pt x="11176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52" name="object 63">
                <a:extLst>
                  <a:ext uri="{FF2B5EF4-FFF2-40B4-BE49-F238E27FC236}">
                    <a16:creationId xmlns:a16="http://schemas.microsoft.com/office/drawing/2014/main" id="{48B3BFD4-6C93-B06D-859D-882A5733046B}"/>
                  </a:ext>
                </a:extLst>
              </p:cNvPr>
              <p:cNvSpPr/>
              <p:nvPr/>
            </p:nvSpPr>
            <p:spPr>
              <a:xfrm>
                <a:off x="3429000" y="1828800"/>
                <a:ext cx="789940" cy="593090"/>
              </a:xfrm>
              <a:custGeom>
                <a:avLst/>
                <a:gdLst/>
                <a:ahLst/>
                <a:cxnLst/>
                <a:rect l="l" t="t" r="r" b="b"/>
                <a:pathLst>
                  <a:path w="789939" h="593089">
                    <a:moveTo>
                      <a:pt x="0" y="0"/>
                    </a:moveTo>
                    <a:lnTo>
                      <a:pt x="789939" y="59308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53" name="object 64">
                <a:extLst>
                  <a:ext uri="{FF2B5EF4-FFF2-40B4-BE49-F238E27FC236}">
                    <a16:creationId xmlns:a16="http://schemas.microsoft.com/office/drawing/2014/main" id="{E3D63A26-D6B1-65FA-D0E1-4E6598E4123C}"/>
                  </a:ext>
                </a:extLst>
              </p:cNvPr>
              <p:cNvSpPr/>
              <p:nvPr/>
            </p:nvSpPr>
            <p:spPr>
              <a:xfrm>
                <a:off x="4180839" y="2373629"/>
                <a:ext cx="162560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62560" h="140969">
                    <a:moveTo>
                      <a:pt x="64770" y="0"/>
                    </a:moveTo>
                    <a:lnTo>
                      <a:pt x="0" y="86360"/>
                    </a:lnTo>
                    <a:lnTo>
                      <a:pt x="162560" y="140970"/>
                    </a:lnTo>
                    <a:lnTo>
                      <a:pt x="647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54" name="object 65">
                <a:extLst>
                  <a:ext uri="{FF2B5EF4-FFF2-40B4-BE49-F238E27FC236}">
                    <a16:creationId xmlns:a16="http://schemas.microsoft.com/office/drawing/2014/main" id="{18087BA5-18B4-3B2C-C321-0391E43180DE}"/>
                  </a:ext>
                </a:extLst>
              </p:cNvPr>
              <p:cNvSpPr/>
              <p:nvPr/>
            </p:nvSpPr>
            <p:spPr>
              <a:xfrm>
                <a:off x="6629400" y="1828800"/>
                <a:ext cx="0" cy="530860"/>
              </a:xfrm>
              <a:custGeom>
                <a:avLst/>
                <a:gdLst/>
                <a:ahLst/>
                <a:cxnLst/>
                <a:rect l="l" t="t" r="r" b="b"/>
                <a:pathLst>
                  <a:path h="530860">
                    <a:moveTo>
                      <a:pt x="0" y="0"/>
                    </a:moveTo>
                    <a:lnTo>
                      <a:pt x="0" y="53086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  <p:sp>
            <p:nvSpPr>
              <p:cNvPr id="55" name="object 66">
                <a:extLst>
                  <a:ext uri="{FF2B5EF4-FFF2-40B4-BE49-F238E27FC236}">
                    <a16:creationId xmlns:a16="http://schemas.microsoft.com/office/drawing/2014/main" id="{4FB6A109-1C71-C485-E79E-2F51714B549F}"/>
                  </a:ext>
                </a:extLst>
              </p:cNvPr>
              <p:cNvSpPr/>
              <p:nvPr/>
            </p:nvSpPr>
            <p:spPr>
              <a:xfrm>
                <a:off x="6574790" y="2352039"/>
                <a:ext cx="10922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9220" h="162560">
                    <a:moveTo>
                      <a:pt x="109219" y="0"/>
                    </a:moveTo>
                    <a:lnTo>
                      <a:pt x="0" y="0"/>
                    </a:lnTo>
                    <a:lnTo>
                      <a:pt x="54609" y="162560"/>
                    </a:lnTo>
                    <a:lnTo>
                      <a:pt x="10921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632"/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9269787-9FC0-244B-180E-ED8E029D4E19}"/>
              </a:ext>
            </a:extLst>
          </p:cNvPr>
          <p:cNvGrpSpPr/>
          <p:nvPr/>
        </p:nvGrpSpPr>
        <p:grpSpPr>
          <a:xfrm>
            <a:off x="3386965" y="6083808"/>
            <a:ext cx="2731400" cy="722412"/>
            <a:chOff x="3386965" y="6364188"/>
            <a:chExt cx="2731400" cy="722412"/>
          </a:xfrm>
        </p:grpSpPr>
        <p:sp>
          <p:nvSpPr>
            <p:cNvPr id="75" name="object 67">
              <a:extLst>
                <a:ext uri="{FF2B5EF4-FFF2-40B4-BE49-F238E27FC236}">
                  <a16:creationId xmlns:a16="http://schemas.microsoft.com/office/drawing/2014/main" id="{BD48C60B-003B-5EA1-7555-AB845EEFE02B}"/>
                </a:ext>
              </a:extLst>
            </p:cNvPr>
            <p:cNvSpPr txBox="1"/>
            <p:nvPr/>
          </p:nvSpPr>
          <p:spPr>
            <a:xfrm>
              <a:off x="3386965" y="6364188"/>
              <a:ext cx="990408" cy="3573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516">
                <a:lnSpc>
                  <a:spcPts val="2711"/>
                </a:lnSpc>
              </a:pPr>
              <a:r>
                <a:rPr sz="2539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while</a:t>
              </a:r>
              <a:endParaRPr sz="2539">
                <a:latin typeface="Courier New"/>
                <a:cs typeface="Courier New"/>
              </a:endParaRPr>
            </a:p>
          </p:txBody>
        </p:sp>
        <p:sp>
          <p:nvSpPr>
            <p:cNvPr id="76" name="object 68">
              <a:extLst>
                <a:ext uri="{FF2B5EF4-FFF2-40B4-BE49-F238E27FC236}">
                  <a16:creationId xmlns:a16="http://schemas.microsoft.com/office/drawing/2014/main" id="{FF8D199A-02AD-BEA5-CBD3-D0BD7382FA32}"/>
                </a:ext>
              </a:extLst>
            </p:cNvPr>
            <p:cNvSpPr txBox="1"/>
            <p:nvPr/>
          </p:nvSpPr>
          <p:spPr>
            <a:xfrm>
              <a:off x="4547658" y="6364188"/>
              <a:ext cx="603458" cy="3573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516">
                <a:lnSpc>
                  <a:spcPts val="2711"/>
                </a:lnSpc>
              </a:pPr>
              <a:r>
                <a:rPr sz="2539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(ip</a:t>
              </a:r>
              <a:endParaRPr sz="2539" dirty="0">
                <a:latin typeface="Courier New"/>
                <a:cs typeface="Courier New"/>
              </a:endParaRPr>
            </a:p>
          </p:txBody>
        </p:sp>
        <p:sp>
          <p:nvSpPr>
            <p:cNvPr id="77" name="object 69">
              <a:extLst>
                <a:ext uri="{FF2B5EF4-FFF2-40B4-BE49-F238E27FC236}">
                  <a16:creationId xmlns:a16="http://schemas.microsoft.com/office/drawing/2014/main" id="{B026CB29-AEB5-E0B6-D4A3-64A9BB1FCDA0}"/>
                </a:ext>
              </a:extLst>
            </p:cNvPr>
            <p:cNvSpPr txBox="1"/>
            <p:nvPr/>
          </p:nvSpPr>
          <p:spPr>
            <a:xfrm>
              <a:off x="5321464" y="6364188"/>
              <a:ext cx="217084" cy="3573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516">
                <a:lnSpc>
                  <a:spcPts val="2711"/>
                </a:lnSpc>
              </a:pPr>
              <a:r>
                <a:rPr sz="2539" b="1" dirty="0">
                  <a:solidFill>
                    <a:srgbClr val="3B3B3B"/>
                  </a:solidFill>
                  <a:latin typeface="Courier New"/>
                  <a:cs typeface="Courier New"/>
                </a:rPr>
                <a:t>&lt;</a:t>
              </a:r>
              <a:endParaRPr sz="2539">
                <a:latin typeface="Courier New"/>
                <a:cs typeface="Courier New"/>
              </a:endParaRPr>
            </a:p>
          </p:txBody>
        </p:sp>
        <p:sp>
          <p:nvSpPr>
            <p:cNvPr id="78" name="object 70">
              <a:extLst>
                <a:ext uri="{FF2B5EF4-FFF2-40B4-BE49-F238E27FC236}">
                  <a16:creationId xmlns:a16="http://schemas.microsoft.com/office/drawing/2014/main" id="{2CE5428B-AA12-40FD-8B9C-269D6D5EFEA7}"/>
                </a:ext>
              </a:extLst>
            </p:cNvPr>
            <p:cNvSpPr txBox="1"/>
            <p:nvPr/>
          </p:nvSpPr>
          <p:spPr>
            <a:xfrm>
              <a:off x="5708382" y="6364188"/>
              <a:ext cx="409983" cy="3573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516">
                <a:lnSpc>
                  <a:spcPts val="2711"/>
                </a:lnSpc>
              </a:pPr>
              <a:r>
                <a:rPr sz="2539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z)</a:t>
              </a:r>
              <a:endParaRPr sz="2539">
                <a:latin typeface="Courier New"/>
                <a:cs typeface="Courier New"/>
              </a:endParaRPr>
            </a:p>
          </p:txBody>
        </p:sp>
        <p:sp>
          <p:nvSpPr>
            <p:cNvPr id="79" name="object 71">
              <a:extLst>
                <a:ext uri="{FF2B5EF4-FFF2-40B4-BE49-F238E27FC236}">
                  <a16:creationId xmlns:a16="http://schemas.microsoft.com/office/drawing/2014/main" id="{7698B33D-E267-0589-1B73-1BE7BCEDE3E1}"/>
                </a:ext>
              </a:extLst>
            </p:cNvPr>
            <p:cNvSpPr txBox="1"/>
            <p:nvPr/>
          </p:nvSpPr>
          <p:spPr>
            <a:xfrm>
              <a:off x="4160865" y="6729258"/>
              <a:ext cx="990408" cy="3573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516">
                <a:lnSpc>
                  <a:spcPts val="2711"/>
                </a:lnSpc>
              </a:pPr>
              <a:r>
                <a:rPr sz="2539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++ip;</a:t>
              </a:r>
              <a:endParaRPr sz="2539">
                <a:latin typeface="Courier New"/>
                <a:cs typeface="Courier New"/>
              </a:endParaRPr>
            </a:p>
          </p:txBody>
        </p:sp>
      </p:grp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4FC8470-BDC5-E76B-0BE0-0B3B0E067695}"/>
              </a:ext>
            </a:extLst>
          </p:cNvPr>
          <p:cNvCxnSpPr>
            <a:cxnSpLocks/>
          </p:cNvCxnSpPr>
          <p:nvPr/>
        </p:nvCxnSpPr>
        <p:spPr>
          <a:xfrm>
            <a:off x="76200" y="3742944"/>
            <a:ext cx="891013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3FCF5715-BC3B-BAA5-2516-E45399D5309E}"/>
              </a:ext>
            </a:extLst>
          </p:cNvPr>
          <p:cNvCxnSpPr>
            <a:cxnSpLocks/>
          </p:cNvCxnSpPr>
          <p:nvPr/>
        </p:nvCxnSpPr>
        <p:spPr>
          <a:xfrm>
            <a:off x="8986334" y="3742944"/>
            <a:ext cx="0" cy="306327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F5C494E0-AE96-4F02-7F8E-0A73C13C23F7}"/>
              </a:ext>
            </a:extLst>
          </p:cNvPr>
          <p:cNvCxnSpPr>
            <a:cxnSpLocks/>
          </p:cNvCxnSpPr>
          <p:nvPr/>
        </p:nvCxnSpPr>
        <p:spPr>
          <a:xfrm>
            <a:off x="76200" y="6806220"/>
            <a:ext cx="89007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ABDAA5BD-B9B7-C7A2-A09E-B3247A513E48}"/>
              </a:ext>
            </a:extLst>
          </p:cNvPr>
          <p:cNvCxnSpPr>
            <a:cxnSpLocks/>
          </p:cNvCxnSpPr>
          <p:nvPr/>
        </p:nvCxnSpPr>
        <p:spPr>
          <a:xfrm>
            <a:off x="76200" y="3742944"/>
            <a:ext cx="0" cy="306327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对话气泡: 圆角矩形 83">
            <a:extLst>
              <a:ext uri="{FF2B5EF4-FFF2-40B4-BE49-F238E27FC236}">
                <a16:creationId xmlns:a16="http://schemas.microsoft.com/office/drawing/2014/main" id="{C43A1F22-B86D-07CB-979F-40D773923C5D}"/>
              </a:ext>
            </a:extLst>
          </p:cNvPr>
          <p:cNvSpPr/>
          <p:nvPr/>
        </p:nvSpPr>
        <p:spPr>
          <a:xfrm rot="10800000" flipV="1">
            <a:off x="7039500" y="983453"/>
            <a:ext cx="1892979" cy="914234"/>
          </a:xfrm>
          <a:prstGeom prst="wedgeRoundRectCallout">
            <a:avLst>
              <a:gd name="adj1" fmla="val 74954"/>
              <a:gd name="adj2" fmla="val -6592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spc="-100" dirty="0">
                <a:solidFill>
                  <a:sysClr val="windowText" lastClr="000000"/>
                </a:solidFill>
              </a:rPr>
              <a:t>根据</a:t>
            </a:r>
            <a:r>
              <a:rPr lang="en-US" altLang="zh-CN" sz="1700" spc="-100" dirty="0">
                <a:solidFill>
                  <a:sysClr val="windowText" lastClr="000000"/>
                </a:solidFill>
              </a:rPr>
              <a:t>token</a:t>
            </a:r>
            <a:r>
              <a:rPr lang="zh-CN" altLang="en-US" sz="1700" spc="-100" dirty="0">
                <a:solidFill>
                  <a:sysClr val="windowText" lastClr="000000"/>
                </a:solidFill>
              </a:rPr>
              <a:t>流生成的</a:t>
            </a:r>
            <a:r>
              <a:rPr lang="en-US" altLang="zh-CN" sz="1700" spc="-100" dirty="0">
                <a:solidFill>
                  <a:sysClr val="windowText" lastClr="000000"/>
                </a:solidFill>
              </a:rPr>
              <a:t>AST</a:t>
            </a:r>
            <a:r>
              <a:rPr lang="zh-CN" altLang="en-US" sz="1700" spc="-100" dirty="0">
                <a:solidFill>
                  <a:sysClr val="windowText" lastClr="000000"/>
                </a:solidFill>
              </a:rPr>
              <a:t>，至于如何生成，这是</a:t>
            </a:r>
            <a:r>
              <a:rPr lang="zh-CN" altLang="en-US" sz="2400" b="1" spc="-100" dirty="0">
                <a:solidFill>
                  <a:srgbClr val="C00000"/>
                </a:solidFill>
              </a:rPr>
              <a:t>后话</a:t>
            </a:r>
          </a:p>
        </p:txBody>
      </p:sp>
      <p:sp>
        <p:nvSpPr>
          <p:cNvPr id="85" name="对话气泡: 圆角矩形 84">
            <a:extLst>
              <a:ext uri="{FF2B5EF4-FFF2-40B4-BE49-F238E27FC236}">
                <a16:creationId xmlns:a16="http://schemas.microsoft.com/office/drawing/2014/main" id="{D09E505E-2DBB-8C60-9F21-5F4B2C3218FB}"/>
              </a:ext>
            </a:extLst>
          </p:cNvPr>
          <p:cNvSpPr/>
          <p:nvPr/>
        </p:nvSpPr>
        <p:spPr>
          <a:xfrm rot="10800000" flipV="1">
            <a:off x="7399752" y="2330290"/>
            <a:ext cx="1513912" cy="706939"/>
          </a:xfrm>
          <a:prstGeom prst="wedgeRoundRectCallout">
            <a:avLst>
              <a:gd name="adj1" fmla="val 26023"/>
              <a:gd name="adj2" fmla="val -124477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400" b="1" spc="-100" dirty="0">
                <a:solidFill>
                  <a:srgbClr val="C00000"/>
                </a:solidFill>
              </a:rPr>
              <a:t>本章内容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66071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Top-down</a:t>
            </a:r>
            <a:r>
              <a:rPr lang="zh-CN" altLang="en-US" spc="-5" dirty="0">
                <a:solidFill>
                  <a:schemeClr val="bg1"/>
                </a:solidFill>
              </a:rPr>
              <a:t>技术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39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EF0B76-0FAD-4AD8-7A06-1553EFB75D51}"/>
              </a:ext>
            </a:extLst>
          </p:cNvPr>
          <p:cNvSpPr txBox="1"/>
          <p:nvPr/>
        </p:nvSpPr>
        <p:spPr>
          <a:xfrm>
            <a:off x="474065" y="914400"/>
            <a:ext cx="8064500" cy="5791907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ts val="36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进一步的想法：</a:t>
            </a:r>
            <a:endParaRPr lang="en-US" altLang="zh-CN" sz="2800" spc="-5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83616" marR="130175" lvl="1" indent="-514350">
              <a:lnSpc>
                <a:spcPts val="36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假设解析树已经有了，我们想</a:t>
            </a:r>
            <a:r>
              <a:rPr lang="zh-CN" altLang="en-US"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看看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其结构，可以遍历该树；采用</a:t>
            </a:r>
            <a:r>
              <a:rPr lang="en-US" altLang="zh-CN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DFS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还是</a:t>
            </a:r>
            <a:r>
              <a:rPr lang="en-US" altLang="zh-CN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BFS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？因为这棵解析树需与输入匹配，而输入通常自左向右来扫描，所以，采用</a:t>
            </a:r>
            <a:r>
              <a:rPr lang="en-US" altLang="zh-CN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DFS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spc="-5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83616" marR="130175" lvl="1" indent="-514350">
              <a:lnSpc>
                <a:spcPts val="36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解析树的构造过程可以参照上述遍历过程，采用</a:t>
            </a:r>
            <a:r>
              <a:rPr lang="en-US" altLang="zh-CN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Depth-First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策略；</a:t>
            </a:r>
            <a:r>
              <a:rPr lang="en-US" altLang="zh-CN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Depth-First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策略对应</a:t>
            </a:r>
            <a:r>
              <a:rPr lang="en-US" altLang="zh-CN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leftmost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推导。那么第一个</a:t>
            </a:r>
            <a:r>
              <a:rPr lang="zh-CN" altLang="en-US"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就定了，即</a:t>
            </a:r>
            <a:r>
              <a:rPr lang="zh-CN" altLang="en-US" sz="2400" spc="-5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选择当前非终结符的第一个非终结符孩子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，进入下一层迭代。</a:t>
            </a:r>
            <a:endParaRPr lang="en-US" altLang="zh-CN" sz="2400" spc="-5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83616" marR="130175" lvl="1" indent="-514350">
              <a:lnSpc>
                <a:spcPts val="36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但是，第二个</a:t>
            </a:r>
            <a:r>
              <a:rPr lang="zh-CN" altLang="en-US"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还未定，即若选中的非终结符有多个</a:t>
            </a:r>
            <a:r>
              <a:rPr lang="zh-CN" altLang="en-US"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体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选项，选哪个体？对第二个选择处理方式的不同，就得到不同的</a:t>
            </a:r>
            <a:r>
              <a:rPr lang="en-US" altLang="zh-CN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top-down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算法。</a:t>
            </a:r>
            <a:endParaRPr lang="en-US" altLang="zh-CN" sz="2400" spc="-5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66071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不同的</a:t>
            </a:r>
            <a:r>
              <a:rPr lang="en-US" altLang="zh-CN" spc="-5" dirty="0">
                <a:solidFill>
                  <a:schemeClr val="bg1"/>
                </a:solidFill>
              </a:rPr>
              <a:t>Top-down</a:t>
            </a:r>
            <a:r>
              <a:rPr lang="zh-CN" altLang="en-US" spc="-5" dirty="0">
                <a:solidFill>
                  <a:schemeClr val="bg1"/>
                </a:solidFill>
              </a:rPr>
              <a:t>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40</a:t>
            </a:fld>
            <a:endParaRPr lang="en-US" altLang="zh-CN" dirty="0"/>
          </a:p>
        </p:txBody>
      </p:sp>
      <p:pic>
        <p:nvPicPr>
          <p:cNvPr id="7" name="图片 6" descr="形状&#10;&#10;描述已自动生成">
            <a:extLst>
              <a:ext uri="{FF2B5EF4-FFF2-40B4-BE49-F238E27FC236}">
                <a16:creationId xmlns:a16="http://schemas.microsoft.com/office/drawing/2014/main" id="{89B38328-CC1A-74B1-997D-71516C2A2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95554"/>
            <a:ext cx="7138162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78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011" y="22613"/>
            <a:ext cx="858229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回溯算法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41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EF0B76-0FAD-4AD8-7A06-1553EFB75D51}"/>
              </a:ext>
            </a:extLst>
          </p:cNvPr>
          <p:cNvSpPr txBox="1"/>
          <p:nvPr/>
        </p:nvSpPr>
        <p:spPr>
          <a:xfrm>
            <a:off x="474064" y="914400"/>
            <a:ext cx="8434805" cy="4297971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基本思想：</a:t>
            </a:r>
            <a:endParaRPr lang="en-US" altLang="zh-CN" sz="2800" spc="-5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0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采用深度优先策略，通过</a:t>
            </a:r>
            <a:r>
              <a:rPr lang="zh-CN" altLang="en-US" sz="20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扩展</a:t>
            </a:r>
            <a:r>
              <a:rPr lang="zh-CN" altLang="en-US" sz="20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0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zh-CN" altLang="en-US" sz="20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来构建解析树（对应最左推导）</a:t>
            </a:r>
            <a:endParaRPr lang="en-US" altLang="zh-CN" sz="2000" spc="-5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0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对于非终结符孩子，扩展；对于终结符孩子，从左至右，依次检查它是否与输入匹配</a:t>
            </a:r>
            <a:endParaRPr lang="en-US" altLang="zh-CN" sz="2000" spc="-5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zh-CN" altLang="en-US" sz="20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若在某步出现不匹配，停止扩展，回到前一个非终结符，并选择其另一个产生式（</a:t>
            </a:r>
            <a:r>
              <a:rPr lang="en-US" altLang="zh-CN" sz="2000" spc="-5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backtracking</a:t>
            </a:r>
            <a:r>
              <a:rPr lang="zh-CN" altLang="en-US" sz="20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spc="-5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marR="130175" lvl="1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endParaRPr lang="en-US" altLang="zh-CN" sz="2400" spc="-5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可将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体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中待处理的符号存于栈中，以实现深度优先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因是最左推导，输入得以由左至右依次处理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</p:spTree>
    <p:extLst>
      <p:ext uri="{BB962C8B-B14F-4D97-AF65-F5344CB8AC3E}">
        <p14:creationId xmlns:p14="http://schemas.microsoft.com/office/powerpoint/2010/main" val="3077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42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EF0B76-0FAD-4AD8-7A06-1553EFB75D51}"/>
              </a:ext>
            </a:extLst>
          </p:cNvPr>
          <p:cNvSpPr txBox="1"/>
          <p:nvPr/>
        </p:nvSpPr>
        <p:spPr>
          <a:xfrm>
            <a:off x="474065" y="914400"/>
            <a:ext cx="806450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7F3A9A-CA87-2D0F-4F90-E025661AF68A}"/>
              </a:ext>
            </a:extLst>
          </p:cNvPr>
          <p:cNvSpPr/>
          <p:nvPr/>
        </p:nvSpPr>
        <p:spPr>
          <a:xfrm>
            <a:off x="754208" y="1741049"/>
            <a:ext cx="1603981" cy="168098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044616-A646-07A1-E6DD-E997A7E4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93" y="1851634"/>
            <a:ext cx="1368594" cy="14460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7485EE-AA63-8454-E782-5E1E316B99ED}"/>
              </a:ext>
            </a:extLst>
          </p:cNvPr>
          <p:cNvSpPr/>
          <p:nvPr/>
        </p:nvSpPr>
        <p:spPr>
          <a:xfrm>
            <a:off x="1090913" y="3853208"/>
            <a:ext cx="784189" cy="33779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660E96D-98E3-EC1C-F6F5-E5685320B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340" y="3881817"/>
            <a:ext cx="539778" cy="290836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EE3B1788-8101-8CE3-8833-3C618B311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8011" y="22613"/>
            <a:ext cx="858229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回溯算法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AA18428-2029-C4A5-9907-7BB97C90E532}"/>
              </a:ext>
            </a:extLst>
          </p:cNvPr>
          <p:cNvGrpSpPr/>
          <p:nvPr/>
        </p:nvGrpSpPr>
        <p:grpSpPr>
          <a:xfrm>
            <a:off x="4040114" y="990410"/>
            <a:ext cx="4164228" cy="4428315"/>
            <a:chOff x="4040114" y="990410"/>
            <a:chExt cx="4164228" cy="442831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788C81C-F120-00EE-EE49-A399358174FC}"/>
                </a:ext>
              </a:extLst>
            </p:cNvPr>
            <p:cNvSpPr txBox="1"/>
            <p:nvPr/>
          </p:nvSpPr>
          <p:spPr>
            <a:xfrm>
              <a:off x="4202922" y="100002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2">
                      <a:lumMod val="75000"/>
                    </a:schemeClr>
                  </a:solidFill>
                </a:rPr>
                <a:t>栈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BBF9F84-44A2-17A9-BE5F-62C32BC46359}"/>
                </a:ext>
              </a:extLst>
            </p:cNvPr>
            <p:cNvSpPr txBox="1"/>
            <p:nvPr/>
          </p:nvSpPr>
          <p:spPr>
            <a:xfrm>
              <a:off x="4874418" y="100002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2">
                      <a:lumMod val="75000"/>
                    </a:schemeClr>
                  </a:solidFill>
                </a:rPr>
                <a:t>输入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69021FF-A254-6C0C-E221-A480DF0E92CE}"/>
                </a:ext>
              </a:extLst>
            </p:cNvPr>
            <p:cNvSpPr txBox="1"/>
            <p:nvPr/>
          </p:nvSpPr>
          <p:spPr>
            <a:xfrm>
              <a:off x="6153045" y="99041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2">
                      <a:lumMod val="75000"/>
                    </a:schemeClr>
                  </a:solidFill>
                </a:rPr>
                <a:t>操作</a:t>
              </a:r>
            </a:p>
          </p:txBody>
        </p:sp>
        <p:pic>
          <p:nvPicPr>
            <p:cNvPr id="10" name="图片 9" descr="\documentclass[a4paper, 12pt]{extarticle}&#10;\usepackage{amsmath}&#10;&#10;\pagestyle{empty}&#10;\usepackage{enumitem}&#10;\usepackage[dvipsnames]{xcolor}&#10;\usepackage{geometry}&#10;\geometry{a4paper,scale=0.67}&#10;\usepackage{xeCJK}&#10;\setCJKmainfont{SimSun}&#10;\usepackage{arydshln}&#10;&#10;%\usepackage[no-math]{fontspec}&#10;%\setmainfont{Linux Libertine G}&#10;&#10;\usepackage{shadowtext}&#10;&#10;\begin{document}&#10;&#10;$$&#10;\begin{array}{r:rl}&#10;\hline&#10;S &amp;$\quad$ bcd  &amp;$\quad$  \text{ 用} S \rightarrow b a b \text{ 扩展}\\&#10;\hdashline[0.5pt/5pt] b a b &amp;$\quad$   bcd  &amp;$\quad$  \text { 匹配 } b \\&#10;\hdashline[0.5pt/5pt] a b &amp;$\quad$  c d &amp;$\quad$  \text {    死路, \textcolor{blue}{回溯} } \\&#10;\hdashline[0.5pt/5pt] S &amp; b c d &amp;$\quad$  \text { 用 } S \rightarrow b A \text{ 扩展}\\&#10;\hdashline[0.5pt/5pt] b A &amp; b c d &amp;$\quad$  \text {    匹配 } b \\&#10;\hdashline[0.5pt/5pt] A &amp; c d &amp;$\quad$  \text{ 用} A \rightarrow d \text{ 扩展}\\&#10;\hdashline[0.5pt/5pt] d &amp; c d &amp;$\quad$  \text {    死路, \textcolor{blue}{回溯} } \\&#10;\hdashline[0.5pt/5pt] A &amp; c d &amp;$\quad$  \text{ 用} A \rightarrow c A \text{ 扩展}\\&#10;\hdashline[0.5pt/5pt] c A &amp; c d &amp;$\quad$  \text {    匹配 } c \\&#10;\hdashline[0.5pt/5pt] A &amp; d &amp;$\quad$  \text{ 用} A \rightarrow d \text{ 扩展}\\&#10;\hdashline[0.5pt/5pt] d &amp; d &amp;$\quad$  \text {    匹配 } d\\&#10;\hline&#10;\end{array}&#10;$$&#10;&#10;\end{document} " title="IguanaTex Bitmap Display">
              <a:extLst>
                <a:ext uri="{FF2B5EF4-FFF2-40B4-BE49-F238E27FC236}">
                  <a16:creationId xmlns:a16="http://schemas.microsoft.com/office/drawing/2014/main" id="{EC1F0311-4F3D-8349-3F58-C43E45B3FDA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114" y="1461693"/>
              <a:ext cx="4164228" cy="3957032"/>
            </a:xfrm>
            <a:prstGeom prst="rect">
              <a:avLst/>
            </a:prstGeom>
          </p:spPr>
        </p:pic>
      </p:grpSp>
      <p:pic>
        <p:nvPicPr>
          <p:cNvPr id="17" name="图片 16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 \color{orange} 成功，撒花!&#10;&#10;\end{document} " title="IguanaTex Bitmap Display">
            <a:extLst>
              <a:ext uri="{FF2B5EF4-FFF2-40B4-BE49-F238E27FC236}">
                <a16:creationId xmlns:a16="http://schemas.microsoft.com/office/drawing/2014/main" id="{163236FF-1A07-F20B-6E02-7EA9016634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61" y="5519019"/>
            <a:ext cx="1579084" cy="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0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43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EF0B76-0FAD-4AD8-7A06-1553EFB75D51}"/>
              </a:ext>
            </a:extLst>
          </p:cNvPr>
          <p:cNvSpPr txBox="1"/>
          <p:nvPr/>
        </p:nvSpPr>
        <p:spPr>
          <a:xfrm>
            <a:off x="474065" y="914400"/>
            <a:ext cx="806450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pic>
        <p:nvPicPr>
          <p:cNvPr id="15" name="图片 14" descr="\documentclass[a4paper, 12pt]{extarticle}&#10;\usepackage{amsmath}&#10;\pagestyle{empty}&#10;\usepackage{enumitem}&#10;\usepackage[dvipsnames]{xcolor}&#10;\usepackage{geometry}&#10;\geometry{a4paper,scale=0.55}&#10;&#10;\usepackage[no-math]{fontspec}&#10;%\setmainfont{Linux Libertine G}&#10;&#10;\usepackage{shadowtext}&#10;&#10;\usepackage{algorithm}&#10;\usepackage{algorithmic}&#10;&#10;\begin{document}&#10;&#10;\begin{algorithm}&#10;    %\caption{Example Pseudocode}&#10;    \begin{algorithmic}[1]&#10;        \STATE Create a stack with the start symbol $\$ $&#10;        \STATE $X=pop()$&#10;&#10;\STATE $a =getNextToken()$&#10;\WHILE {True}&#10;\IF {$X$ is a nonterminal}&#10;        \STATE Pick next production rule to expand $X=Y_1Y_2\dots Y_k$&#10;        \STATE Push $Y_k, Y_{k−1},\dots, Y_1$ on the stack&#10;        \STATE $X=pop()$&#10;\ELSIF {$X == \$ $ and $a == \$ $}&#10;        \STATE Accept the input&#10;\ELSIF {$X == a$}&#10;        \STATE $a = getNextToken()$&#10;        \STATE $X = pop()$&#10;\ELSE&#10;        \STATE Backtrack&#10;\ENDIF&#10;        \ENDWHILE&#10;    \end{algorithmic}&#10;\end{algorithm}&#10;&#10;\end{document} " title="IguanaTex Bitmap Display">
            <a:extLst>
              <a:ext uri="{FF2B5EF4-FFF2-40B4-BE49-F238E27FC236}">
                <a16:creationId xmlns:a16="http://schemas.microsoft.com/office/drawing/2014/main" id="{8276CE4A-8615-4FBB-DC14-E1A3692FE5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46" y="1520943"/>
            <a:ext cx="6985654" cy="52894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0C453C-7D8C-CB41-EA41-1437C7063038}"/>
              </a:ext>
            </a:extLst>
          </p:cNvPr>
          <p:cNvSpPr txBox="1"/>
          <p:nvPr/>
        </p:nvSpPr>
        <p:spPr>
          <a:xfrm>
            <a:off x="2029358" y="1083981"/>
            <a:ext cx="5352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Algorithm</a:t>
            </a:r>
            <a:r>
              <a:rPr lang="en-US" altLang="zh-CN" sz="2000" dirty="0">
                <a:solidFill>
                  <a:srgbClr val="0000FF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: Top-down paring with Backtracking</a:t>
            </a:r>
            <a:endParaRPr lang="zh-CN" altLang="en-US" sz="2000" dirty="0">
              <a:solidFill>
                <a:srgbClr val="0000FF"/>
              </a:solidFill>
              <a:latin typeface="Linux Libertine G" panose="02000503000000000000" pitchFamily="2" charset="0"/>
              <a:cs typeface="Linux Libertine G" panose="02000503000000000000" pitchFamily="2" charset="0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83283D9-C7D6-A0F1-72AC-BD58E0C86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8011" y="22613"/>
            <a:ext cx="858229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回溯算法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A3696C18-760F-F5E8-462A-1EEC15DED086}"/>
              </a:ext>
            </a:extLst>
          </p:cNvPr>
          <p:cNvSpPr/>
          <p:nvPr/>
        </p:nvSpPr>
        <p:spPr>
          <a:xfrm rot="10800000" flipV="1">
            <a:off x="762000" y="1711289"/>
            <a:ext cx="952500" cy="411154"/>
          </a:xfrm>
          <a:prstGeom prst="wedgeRoundRectCallout">
            <a:avLst>
              <a:gd name="adj1" fmla="val -110266"/>
              <a:gd name="adj2" fmla="val -120403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spc="-100" dirty="0">
                <a:solidFill>
                  <a:srgbClr val="C00000"/>
                </a:solidFill>
              </a:rPr>
              <a:t>基于栈</a:t>
            </a:r>
          </a:p>
        </p:txBody>
      </p:sp>
    </p:spTree>
    <p:extLst>
      <p:ext uri="{BB962C8B-B14F-4D97-AF65-F5344CB8AC3E}">
        <p14:creationId xmlns:p14="http://schemas.microsoft.com/office/powerpoint/2010/main" val="2827208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44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EF0B76-0FAD-4AD8-7A06-1553EFB75D51}"/>
              </a:ext>
            </a:extLst>
          </p:cNvPr>
          <p:cNvSpPr txBox="1"/>
          <p:nvPr/>
        </p:nvSpPr>
        <p:spPr>
          <a:xfrm>
            <a:off x="474065" y="914400"/>
            <a:ext cx="806450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再来一例：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AC00C85-D723-FEFA-7460-556A71BEF833}"/>
              </a:ext>
            </a:extLst>
          </p:cNvPr>
          <p:cNvSpPr/>
          <p:nvPr/>
        </p:nvSpPr>
        <p:spPr>
          <a:xfrm>
            <a:off x="728663" y="1896177"/>
            <a:ext cx="1672840" cy="237744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BB4D553-BB3D-264A-4E6F-9A18E914E027}"/>
              </a:ext>
            </a:extLst>
          </p:cNvPr>
          <p:cNvGrpSpPr/>
          <p:nvPr/>
        </p:nvGrpSpPr>
        <p:grpSpPr>
          <a:xfrm>
            <a:off x="4270299" y="1000028"/>
            <a:ext cx="3221974" cy="461665"/>
            <a:chOff x="4270299" y="1000028"/>
            <a:chExt cx="3221974" cy="461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3C8D406-7251-1941-5A78-520A8A57402B}"/>
                </a:ext>
              </a:extLst>
            </p:cNvPr>
            <p:cNvSpPr txBox="1"/>
            <p:nvPr/>
          </p:nvSpPr>
          <p:spPr>
            <a:xfrm>
              <a:off x="4270299" y="100002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>
                      <a:lumMod val="75000"/>
                    </a:schemeClr>
                  </a:solidFill>
                </a:rPr>
                <a:t>栈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4253147-BE2E-B6A7-ACF8-92E77D33CFE6}"/>
                </a:ext>
              </a:extLst>
            </p:cNvPr>
            <p:cNvSpPr txBox="1"/>
            <p:nvPr/>
          </p:nvSpPr>
          <p:spPr>
            <a:xfrm>
              <a:off x="5296930" y="100002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>
                      <a:lumMod val="75000"/>
                    </a:schemeClr>
                  </a:solidFill>
                </a:rPr>
                <a:t>输入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593BDFD-6858-4887-EBE9-1769444D87C8}"/>
                </a:ext>
              </a:extLst>
            </p:cNvPr>
            <p:cNvSpPr txBox="1"/>
            <p:nvPr/>
          </p:nvSpPr>
          <p:spPr>
            <a:xfrm>
              <a:off x="6692054" y="100002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>
                      <a:lumMod val="75000"/>
                    </a:schemeClr>
                  </a:solidFill>
                </a:rPr>
                <a:t>操作</a:t>
              </a:r>
            </a:p>
          </p:txBody>
        </p:sp>
      </p:grpSp>
      <p:pic>
        <p:nvPicPr>
          <p:cNvPr id="27" name="图片 26" descr="\documentclass[a4paper, 12pt]{extarticle}&#10;\usepackage{amsmath}&#10;&#10;\pagestyle{empty}&#10;\usepackage{enumitem}&#10;\usepackage[dvipsnames]{xcolor}&#10;\usepackage{geometry}&#10;\geometry{a4paper,scale=0.67}&#10;\usepackage{xeCJK}&#10;\setCJKmainfont{SimSun}&#10;\usepackage{arydshln}&#10;&#10;%\usepackage[no-math]{fontspec}&#10;%\setmainfont{Linux Libertine G}&#10;&#10;\usepackage{shadowtext}&#10;&#10;\begin{document}&#10;&#10;$$&#10;\begin{array}{r:rl}&#10;\hline   S &amp; \quad a a c c b b a d b c \quad&amp;  \text { 用 } S \rightarrow a S b T \text { 扩展 }\\&#10;\hdashline[0.5pt/5pt] a S b T &amp;  a a c c b b a d b c  \quad&amp; \text { 匹配 } a \\&#10;\hdashline[0.5pt/5pt] S b T &amp;  a c c b b a d b c \quad&amp; \text { 用 } S \rightarrow a S b T \text { 扩展 }\\&#10;\hdashline[0.5pt/5pt] a S b T b T &amp; a c c b b a d b c \quad&amp; \text { 匹配 } a \\&#10;\hdashline[0.5pt/5pt] S b T b T &amp;  c c b b a d b c \quad&amp; \text { 用 } S \rightarrow c T \text { 扩展 }\\&#10;\hdashline[0.5pt/5pt] c T b T b T &amp; c c b b a d b c \quad&amp; \text { 匹配 } c \\&#10;\hdashline[0.5pt/5pt] T b T b T &amp;  c b b a d b c \quad&amp; \text { 用 } T \rightarrow c \text { 扩展 }\\&#10;\hdashline[0.5pt/5pt] c b T b T &amp; c b b a d b c \quad&amp; \text { 匹配 } c \\&#10;\hdashline[0.5pt/5pt] b T b T &amp;  b b a d b c \quad&amp; \text { 匹配 } b \\&#10;\hdashline[0.5pt/5pt] T b T &amp; b a d b c \quad&amp; \text { 用 } T \rightarrow b S \text { 扩展 }\\&#10;\hdashline[0.5pt/5pt] b S b T &amp; b a d b c \quad&amp; \text { 匹配 } b \\&#10;\hdashline[0.5pt/5pt] S b T &amp; a d b c \quad&amp; \text { 用 } S \rightarrow a S \text { 扩展 }\\&#10;\hdashline[0.5pt/5pt] a S b T &amp; a d b c \quad&amp; \text { 匹配 } a \\&#10;\hdashline[0.5pt/5pt] S b T &amp;  d b c \quad&amp; \text { 用 } S \rightarrow d \text { 扩展 }\\&#10;\hdashline[0.5pt/5pt] d b T &amp;  d b c \quad&amp; \text { 匹配 } d \\&#10;\hdashline[0.5pt/5pt] b T &amp;   b c \quad&amp; \text { 匹配 } b \\&#10;\hdashline[0.5pt/5pt] T &amp;  c \quad&amp;  \text { 用 } T \rightarrow c \text { 扩展 }\\&#10;\hdashline[0.5pt/5pt] c &amp; c \quad&amp; \text { 匹配 } c \\&#10;\hline&#10;\end{array}&#10;$$&#10;&#10;\end{document} " title="IguanaTex Bitmap Display">
            <a:extLst>
              <a:ext uri="{FF2B5EF4-FFF2-40B4-BE49-F238E27FC236}">
                <a16:creationId xmlns:a16="http://schemas.microsoft.com/office/drawing/2014/main" id="{9ECA533A-FABF-6D99-EF07-A98F0D1FFC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731" y="1412844"/>
            <a:ext cx="4601833" cy="4984489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DB3BB31B-527F-3D2D-3088-6435FDC61198}"/>
              </a:ext>
            </a:extLst>
          </p:cNvPr>
          <p:cNvGrpSpPr/>
          <p:nvPr/>
        </p:nvGrpSpPr>
        <p:grpSpPr>
          <a:xfrm>
            <a:off x="805737" y="4691743"/>
            <a:ext cx="1590567" cy="464457"/>
            <a:chOff x="805737" y="4691743"/>
            <a:chExt cx="1590567" cy="46445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37485EE-AA63-8454-E782-5E1E316B99ED}"/>
                </a:ext>
              </a:extLst>
            </p:cNvPr>
            <p:cNvSpPr/>
            <p:nvPr/>
          </p:nvSpPr>
          <p:spPr>
            <a:xfrm>
              <a:off x="805737" y="4737100"/>
              <a:ext cx="1587500" cy="4191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E3A8058-98DA-C46A-A52E-9A027A993BCE}"/>
                </a:ext>
              </a:extLst>
            </p:cNvPr>
            <p:cNvSpPr txBox="1"/>
            <p:nvPr/>
          </p:nvSpPr>
          <p:spPr>
            <a:xfrm>
              <a:off x="849086" y="4691743"/>
              <a:ext cx="15472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aaccbbadbc</a:t>
              </a:r>
              <a:endParaRPr lang="zh-CN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object 2">
            <a:extLst>
              <a:ext uri="{FF2B5EF4-FFF2-40B4-BE49-F238E27FC236}">
                <a16:creationId xmlns:a16="http://schemas.microsoft.com/office/drawing/2014/main" id="{375AA4BD-3D0F-2726-FD81-D88466856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8011" y="22613"/>
            <a:ext cx="858229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回溯算法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4" name="图片 3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 \color{orange} 成功，撒花!&#10;&#10;\end{document} " title="IguanaTex Bitmap Display">
            <a:extLst>
              <a:ext uri="{FF2B5EF4-FFF2-40B4-BE49-F238E27FC236}">
                <a16:creationId xmlns:a16="http://schemas.microsoft.com/office/drawing/2014/main" id="{0E49F09D-8B56-B3D9-E5AB-C623C0DC62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35" y="6467107"/>
            <a:ext cx="1579084" cy="300270"/>
          </a:xfrm>
          <a:prstGeom prst="rect">
            <a:avLst/>
          </a:prstGeom>
        </p:spPr>
      </p:pic>
      <p:pic>
        <p:nvPicPr>
          <p:cNvPr id="24" name="图片 23" descr="\documentclass[a4paper, 12pt]{extarticle}&#10;\usepackage{amsmath}&#10;&#10;\pagestyle{empty}&#10;\usepackage{enumitem}&#10;\usepackage[dvipsnames]{xcolor}&#10;\usepackage{geometry}&#10;\geometry{a4paper,scale=0.67}&#10;\usepackage{xeCJK}&#10;\setCJKmainfont{SimSun}&#10;\usepackage{arydshln}&#10;&#10;%\usepackage[no-math]{fontspec}&#10;%\setmainfont{Linux Libertine G}&#10;&#10;\usepackage{shadowtext}&#10;&#10;\begin{document}&#10;&#10;$$&#10;\begin{array}{lll}&#10;S &amp; \rightarrow &amp; a S b T \\&#10;S &amp; \rightarrow &amp; c T \\&#10;S &amp; \rightarrow &amp; d \\&#10;S &amp; \rightarrow &amp; a S \\&#10;T &amp; \rightarrow &amp; a T \\&#10;T &amp; \rightarrow &amp; b S \\&#10;T &amp; \rightarrow &amp; c&#10;\end{array}&#10;$$&#10;&#10;\end{document} " title="IguanaTex Bitmap Display">
            <a:extLst>
              <a:ext uri="{FF2B5EF4-FFF2-40B4-BE49-F238E27FC236}">
                <a16:creationId xmlns:a16="http://schemas.microsoft.com/office/drawing/2014/main" id="{9D519578-D40A-4CC4-F694-933E622C950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19" y="2076894"/>
            <a:ext cx="1428952" cy="201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7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9780" y="670411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45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EF0B76-0FAD-4AD8-7A06-1553EFB75D51}"/>
              </a:ext>
            </a:extLst>
          </p:cNvPr>
          <p:cNvSpPr txBox="1"/>
          <p:nvPr/>
        </p:nvSpPr>
        <p:spPr>
          <a:xfrm>
            <a:off x="474065" y="914400"/>
            <a:ext cx="806450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C78A13-F1F3-474D-ABDF-9052DE9F2702}"/>
              </a:ext>
            </a:extLst>
          </p:cNvPr>
          <p:cNvSpPr txBox="1"/>
          <p:nvPr/>
        </p:nvSpPr>
        <p:spPr>
          <a:xfrm>
            <a:off x="2621893" y="1022295"/>
            <a:ext cx="5352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Algorithm</a:t>
            </a:r>
            <a:r>
              <a:rPr lang="en-US" altLang="zh-CN" sz="2000" dirty="0">
                <a:solidFill>
                  <a:srgbClr val="0000FF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: Top-down paring with Backtracking</a:t>
            </a:r>
            <a:endParaRPr lang="zh-CN" altLang="en-US" sz="2000" dirty="0">
              <a:solidFill>
                <a:srgbClr val="0000FF"/>
              </a:solidFill>
              <a:latin typeface="Linux Libertine G" panose="02000503000000000000" pitchFamily="2" charset="0"/>
              <a:cs typeface="Linux Libertine G" panose="02000503000000000000" pitchFamily="2" charset="0"/>
            </a:endParaRPr>
          </a:p>
        </p:txBody>
      </p:sp>
      <p:pic>
        <p:nvPicPr>
          <p:cNvPr id="13" name="图片 12" descr="\documentclass[a4paper, 12pt]{extarticle}&#10;\usepackage{amsmath}&#10;\pagestyle{empty}&#10;\usepackage{enumitem}&#10;\usepackage[dvipsnames]{xcolor}&#10;\usepackage{geometry}&#10;\geometry{a4paper,scale=0.56}&#10;&#10;\usepackage[no-math]{fontspec}&#10;%\setmainfont{Linux Libertine G}&#10;&#10;\usepackage{shadowtext}&#10;&#10;\usepackage{algorithm}&#10;\usepackage{algorithmic}&#10;&#10;\begin{document}&#10;&#10;\begin{algorithm}&#10;    %\caption{Example Pseudocode}&#10;\begin{algorithmic}[1]&#10;\STATE \hspace{0cm} \textbf{void} $A()$ $\{$&#10;\STATE \hspace{1cm}     Choose an $A$-production, $A\rightarrow X_1X_2\dots X_k$;&#10;\STATE \hspace{1cm}     \textbf{for} ( $i = 1$ to $k$ ) $\{$&#10;\STATE \hspace{2cm}         \textbf{if} ( $X_i$ is a nonterminal )&#10;\STATE \hspace{3cm}             call procedure $X_i$();&#10;\STATE \hspace{2cm}         \textbf{else if} ( $X_i$ equals the current input symbol $a$ )&#10;\STATE \hspace{3cm}             advance the input to the next symbol;&#10;\STATE \hspace{2cm}         \textbf{else} \textcolor{blue}{Backtrack}&#10;\STATE \hspace{1cm}     $\}$&#10;\STATE \hspace{0cm} $\}$&#10;    \end{algorithmic}&#10;\end{algorithm}&#10;&#10;\end{document} " title="IguanaTex Bitmap Display">
            <a:extLst>
              <a:ext uri="{FF2B5EF4-FFF2-40B4-BE49-F238E27FC236}">
                <a16:creationId xmlns:a16="http://schemas.microsoft.com/office/drawing/2014/main" id="{0AF78925-7D0E-1B06-3287-B8F8053163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13" y="1465365"/>
            <a:ext cx="6365962" cy="285833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702C8AC-2C1A-7B46-79C8-CB7E84109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8011" y="22613"/>
            <a:ext cx="858229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回溯算法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C67579-F60A-27BD-53A5-2402957859CB}"/>
              </a:ext>
            </a:extLst>
          </p:cNvPr>
          <p:cNvGrpSpPr/>
          <p:nvPr/>
        </p:nvGrpSpPr>
        <p:grpSpPr>
          <a:xfrm>
            <a:off x="374847" y="4479400"/>
            <a:ext cx="8722853" cy="2129742"/>
            <a:chOff x="374847" y="4479400"/>
            <a:chExt cx="8722853" cy="212974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44CA080-FC4D-6AA3-CB0E-AAECDBF67101}"/>
                </a:ext>
              </a:extLst>
            </p:cNvPr>
            <p:cNvGrpSpPr/>
            <p:nvPr/>
          </p:nvGrpSpPr>
          <p:grpSpPr>
            <a:xfrm>
              <a:off x="374847" y="5311471"/>
              <a:ext cx="1708395" cy="1291575"/>
              <a:chOff x="374847" y="5311471"/>
              <a:chExt cx="1708395" cy="1291575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E9CF96E-367B-F2E5-AB15-F36AD54D7F6C}"/>
                  </a:ext>
                </a:extLst>
              </p:cNvPr>
              <p:cNvGrpSpPr/>
              <p:nvPr/>
            </p:nvGrpSpPr>
            <p:grpSpPr>
              <a:xfrm>
                <a:off x="374847" y="5311471"/>
                <a:ext cx="1708395" cy="624746"/>
                <a:chOff x="653142" y="3908066"/>
                <a:chExt cx="1708395" cy="624746"/>
              </a:xfrm>
              <a:solidFill>
                <a:schemeClr val="bg1"/>
              </a:solidFill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90AC9FE-4810-F2FE-8A2B-95D85C1528A0}"/>
                    </a:ext>
                  </a:extLst>
                </p:cNvPr>
                <p:cNvSpPr/>
                <p:nvPr/>
              </p:nvSpPr>
              <p:spPr>
                <a:xfrm>
                  <a:off x="653142" y="3908066"/>
                  <a:ext cx="1708395" cy="624746"/>
                </a:xfrm>
                <a:prstGeom prst="rect">
                  <a:avLst/>
                </a:prstGeom>
                <a:grp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47899555-8CE0-910C-E8D8-2673BA2722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9424" y="3991179"/>
                  <a:ext cx="1526499" cy="457950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90544FD-9852-B6A1-CE54-D4FDBF964D49}"/>
                  </a:ext>
                </a:extLst>
              </p:cNvPr>
              <p:cNvSpPr/>
              <p:nvPr/>
            </p:nvSpPr>
            <p:spPr>
              <a:xfrm>
                <a:off x="914400" y="6213943"/>
                <a:ext cx="762000" cy="3456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p:graphicFrame>
            <p:nvGraphicFramePr>
              <p:cNvPr id="2" name="对象 1">
                <a:extLst>
                  <a:ext uri="{FF2B5EF4-FFF2-40B4-BE49-F238E27FC236}">
                    <a16:creationId xmlns:a16="http://schemas.microsoft.com/office/drawing/2014/main" id="{AD244955-E8D8-8A09-E3F7-A1AA553ECB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9402768"/>
                  </p:ext>
                </p:extLst>
              </p:nvPr>
            </p:nvGraphicFramePr>
            <p:xfrm>
              <a:off x="1071129" y="6197357"/>
              <a:ext cx="469745" cy="4056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AxMath" r:id="rId5" imgW="209880" imgH="180360" progId="Equation.AxMath">
                      <p:embed/>
                    </p:oleObj>
                  </mc:Choice>
                  <mc:Fallback>
                    <p:oleObj name="AxMath" r:id="rId5" imgW="209880" imgH="180360" progId="Equation.AxMath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071129" y="6197357"/>
                            <a:ext cx="469745" cy="40568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5B55B6F-B7E4-915B-8BF0-8B8ABCA4B705}"/>
                </a:ext>
              </a:extLst>
            </p:cNvPr>
            <p:cNvGrpSpPr/>
            <p:nvPr/>
          </p:nvGrpSpPr>
          <p:grpSpPr>
            <a:xfrm>
              <a:off x="2575593" y="4479400"/>
              <a:ext cx="6522107" cy="2129742"/>
              <a:chOff x="2575593" y="4572000"/>
              <a:chExt cx="6522107" cy="2129742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A71E96B-84BC-1A3A-962C-3CD1BCF3778B}"/>
                  </a:ext>
                </a:extLst>
              </p:cNvPr>
              <p:cNvSpPr/>
              <p:nvPr/>
            </p:nvSpPr>
            <p:spPr>
              <a:xfrm>
                <a:off x="2575593" y="4572000"/>
                <a:ext cx="6522107" cy="2129742"/>
              </a:xfrm>
              <a:custGeom>
                <a:avLst/>
                <a:gdLst>
                  <a:gd name="connsiteX0" fmla="*/ 0 w 6522107"/>
                  <a:gd name="connsiteY0" fmla="*/ 0 h 2129742"/>
                  <a:gd name="connsiteX1" fmla="*/ 782653 w 6522107"/>
                  <a:gd name="connsiteY1" fmla="*/ 0 h 2129742"/>
                  <a:gd name="connsiteX2" fmla="*/ 1239200 w 6522107"/>
                  <a:gd name="connsiteY2" fmla="*/ 0 h 2129742"/>
                  <a:gd name="connsiteX3" fmla="*/ 1826190 w 6522107"/>
                  <a:gd name="connsiteY3" fmla="*/ 0 h 2129742"/>
                  <a:gd name="connsiteX4" fmla="*/ 2608843 w 6522107"/>
                  <a:gd name="connsiteY4" fmla="*/ 0 h 2129742"/>
                  <a:gd name="connsiteX5" fmla="*/ 3130611 w 6522107"/>
                  <a:gd name="connsiteY5" fmla="*/ 0 h 2129742"/>
                  <a:gd name="connsiteX6" fmla="*/ 3717601 w 6522107"/>
                  <a:gd name="connsiteY6" fmla="*/ 0 h 2129742"/>
                  <a:gd name="connsiteX7" fmla="*/ 4239370 w 6522107"/>
                  <a:gd name="connsiteY7" fmla="*/ 0 h 2129742"/>
                  <a:gd name="connsiteX8" fmla="*/ 4761138 w 6522107"/>
                  <a:gd name="connsiteY8" fmla="*/ 0 h 2129742"/>
                  <a:gd name="connsiteX9" fmla="*/ 5217686 w 6522107"/>
                  <a:gd name="connsiteY9" fmla="*/ 0 h 2129742"/>
                  <a:gd name="connsiteX10" fmla="*/ 6522107 w 6522107"/>
                  <a:gd name="connsiteY10" fmla="*/ 0 h 2129742"/>
                  <a:gd name="connsiteX11" fmla="*/ 6522107 w 6522107"/>
                  <a:gd name="connsiteY11" fmla="*/ 468543 h 2129742"/>
                  <a:gd name="connsiteX12" fmla="*/ 6522107 w 6522107"/>
                  <a:gd name="connsiteY12" fmla="*/ 958384 h 2129742"/>
                  <a:gd name="connsiteX13" fmla="*/ 6522107 w 6522107"/>
                  <a:gd name="connsiteY13" fmla="*/ 1490819 h 2129742"/>
                  <a:gd name="connsiteX14" fmla="*/ 6522107 w 6522107"/>
                  <a:gd name="connsiteY14" fmla="*/ 2129742 h 2129742"/>
                  <a:gd name="connsiteX15" fmla="*/ 6065560 w 6522107"/>
                  <a:gd name="connsiteY15" fmla="*/ 2129742 h 2129742"/>
                  <a:gd name="connsiteX16" fmla="*/ 5282907 w 6522107"/>
                  <a:gd name="connsiteY16" fmla="*/ 2129742 h 2129742"/>
                  <a:gd name="connsiteX17" fmla="*/ 4695917 w 6522107"/>
                  <a:gd name="connsiteY17" fmla="*/ 2129742 h 2129742"/>
                  <a:gd name="connsiteX18" fmla="*/ 3978485 w 6522107"/>
                  <a:gd name="connsiteY18" fmla="*/ 2129742 h 2129742"/>
                  <a:gd name="connsiteX19" fmla="*/ 3261054 w 6522107"/>
                  <a:gd name="connsiteY19" fmla="*/ 2129742 h 2129742"/>
                  <a:gd name="connsiteX20" fmla="*/ 2804506 w 6522107"/>
                  <a:gd name="connsiteY20" fmla="*/ 2129742 h 2129742"/>
                  <a:gd name="connsiteX21" fmla="*/ 2282737 w 6522107"/>
                  <a:gd name="connsiteY21" fmla="*/ 2129742 h 2129742"/>
                  <a:gd name="connsiteX22" fmla="*/ 1500085 w 6522107"/>
                  <a:gd name="connsiteY22" fmla="*/ 2129742 h 2129742"/>
                  <a:gd name="connsiteX23" fmla="*/ 913095 w 6522107"/>
                  <a:gd name="connsiteY23" fmla="*/ 2129742 h 2129742"/>
                  <a:gd name="connsiteX24" fmla="*/ 0 w 6522107"/>
                  <a:gd name="connsiteY24" fmla="*/ 2129742 h 2129742"/>
                  <a:gd name="connsiteX25" fmla="*/ 0 w 6522107"/>
                  <a:gd name="connsiteY25" fmla="*/ 1554712 h 2129742"/>
                  <a:gd name="connsiteX26" fmla="*/ 0 w 6522107"/>
                  <a:gd name="connsiteY26" fmla="*/ 979681 h 2129742"/>
                  <a:gd name="connsiteX27" fmla="*/ 0 w 6522107"/>
                  <a:gd name="connsiteY27" fmla="*/ 0 h 212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522107" h="2129742" fill="none" extrusionOk="0">
                    <a:moveTo>
                      <a:pt x="0" y="0"/>
                    </a:moveTo>
                    <a:cubicBezTo>
                      <a:pt x="253144" y="3428"/>
                      <a:pt x="417713" y="36915"/>
                      <a:pt x="782653" y="0"/>
                    </a:cubicBezTo>
                    <a:cubicBezTo>
                      <a:pt x="1147593" y="-36915"/>
                      <a:pt x="1142014" y="-170"/>
                      <a:pt x="1239200" y="0"/>
                    </a:cubicBezTo>
                    <a:cubicBezTo>
                      <a:pt x="1336386" y="170"/>
                      <a:pt x="1677450" y="-20090"/>
                      <a:pt x="1826190" y="0"/>
                    </a:cubicBezTo>
                    <a:cubicBezTo>
                      <a:pt x="1974930" y="20090"/>
                      <a:pt x="2402576" y="9571"/>
                      <a:pt x="2608843" y="0"/>
                    </a:cubicBezTo>
                    <a:cubicBezTo>
                      <a:pt x="2815110" y="-9571"/>
                      <a:pt x="2945682" y="-17720"/>
                      <a:pt x="3130611" y="0"/>
                    </a:cubicBezTo>
                    <a:cubicBezTo>
                      <a:pt x="3315540" y="17720"/>
                      <a:pt x="3444536" y="19449"/>
                      <a:pt x="3717601" y="0"/>
                    </a:cubicBezTo>
                    <a:cubicBezTo>
                      <a:pt x="3990666" y="-19449"/>
                      <a:pt x="4025053" y="-20533"/>
                      <a:pt x="4239370" y="0"/>
                    </a:cubicBezTo>
                    <a:cubicBezTo>
                      <a:pt x="4453687" y="20533"/>
                      <a:pt x="4571012" y="-4583"/>
                      <a:pt x="4761138" y="0"/>
                    </a:cubicBezTo>
                    <a:cubicBezTo>
                      <a:pt x="4951264" y="4583"/>
                      <a:pt x="5038537" y="-16773"/>
                      <a:pt x="5217686" y="0"/>
                    </a:cubicBezTo>
                    <a:cubicBezTo>
                      <a:pt x="5396835" y="16773"/>
                      <a:pt x="6049520" y="5227"/>
                      <a:pt x="6522107" y="0"/>
                    </a:cubicBezTo>
                    <a:cubicBezTo>
                      <a:pt x="6537858" y="137405"/>
                      <a:pt x="6521488" y="364912"/>
                      <a:pt x="6522107" y="468543"/>
                    </a:cubicBezTo>
                    <a:cubicBezTo>
                      <a:pt x="6522726" y="572174"/>
                      <a:pt x="6507103" y="807545"/>
                      <a:pt x="6522107" y="958384"/>
                    </a:cubicBezTo>
                    <a:cubicBezTo>
                      <a:pt x="6537111" y="1109223"/>
                      <a:pt x="6539352" y="1273539"/>
                      <a:pt x="6522107" y="1490819"/>
                    </a:cubicBezTo>
                    <a:cubicBezTo>
                      <a:pt x="6504862" y="1708100"/>
                      <a:pt x="6515525" y="1845395"/>
                      <a:pt x="6522107" y="2129742"/>
                    </a:cubicBezTo>
                    <a:cubicBezTo>
                      <a:pt x="6313477" y="2141562"/>
                      <a:pt x="6234712" y="2124638"/>
                      <a:pt x="6065560" y="2129742"/>
                    </a:cubicBezTo>
                    <a:cubicBezTo>
                      <a:pt x="5896408" y="2134846"/>
                      <a:pt x="5458008" y="2101768"/>
                      <a:pt x="5282907" y="2129742"/>
                    </a:cubicBezTo>
                    <a:cubicBezTo>
                      <a:pt x="5107806" y="2157716"/>
                      <a:pt x="4860236" y="2117586"/>
                      <a:pt x="4695917" y="2129742"/>
                    </a:cubicBezTo>
                    <a:cubicBezTo>
                      <a:pt x="4531598" y="2141899"/>
                      <a:pt x="4153558" y="2127366"/>
                      <a:pt x="3978485" y="2129742"/>
                    </a:cubicBezTo>
                    <a:cubicBezTo>
                      <a:pt x="3803412" y="2132118"/>
                      <a:pt x="3446705" y="2109425"/>
                      <a:pt x="3261054" y="2129742"/>
                    </a:cubicBezTo>
                    <a:cubicBezTo>
                      <a:pt x="3075403" y="2150059"/>
                      <a:pt x="3020028" y="2114577"/>
                      <a:pt x="2804506" y="2129742"/>
                    </a:cubicBezTo>
                    <a:cubicBezTo>
                      <a:pt x="2588984" y="2144907"/>
                      <a:pt x="2496238" y="2109484"/>
                      <a:pt x="2282737" y="2129742"/>
                    </a:cubicBezTo>
                    <a:cubicBezTo>
                      <a:pt x="2069236" y="2150000"/>
                      <a:pt x="1671303" y="2120811"/>
                      <a:pt x="1500085" y="2129742"/>
                    </a:cubicBezTo>
                    <a:cubicBezTo>
                      <a:pt x="1328867" y="2138673"/>
                      <a:pt x="1064621" y="2151959"/>
                      <a:pt x="913095" y="2129742"/>
                    </a:cubicBezTo>
                    <a:cubicBezTo>
                      <a:pt x="761569" y="2107526"/>
                      <a:pt x="338716" y="2156911"/>
                      <a:pt x="0" y="2129742"/>
                    </a:cubicBezTo>
                    <a:cubicBezTo>
                      <a:pt x="8890" y="1995976"/>
                      <a:pt x="26879" y="1755848"/>
                      <a:pt x="0" y="1554712"/>
                    </a:cubicBezTo>
                    <a:cubicBezTo>
                      <a:pt x="-26879" y="1353576"/>
                      <a:pt x="-13996" y="1197596"/>
                      <a:pt x="0" y="979681"/>
                    </a:cubicBezTo>
                    <a:cubicBezTo>
                      <a:pt x="13996" y="761766"/>
                      <a:pt x="31247" y="372075"/>
                      <a:pt x="0" y="0"/>
                    </a:cubicBezTo>
                    <a:close/>
                  </a:path>
                  <a:path w="6522107" h="2129742" stroke="0" extrusionOk="0">
                    <a:moveTo>
                      <a:pt x="0" y="0"/>
                    </a:moveTo>
                    <a:cubicBezTo>
                      <a:pt x="230969" y="19921"/>
                      <a:pt x="264389" y="24266"/>
                      <a:pt x="521769" y="0"/>
                    </a:cubicBezTo>
                    <a:cubicBezTo>
                      <a:pt x="779149" y="-24266"/>
                      <a:pt x="823597" y="-17267"/>
                      <a:pt x="978316" y="0"/>
                    </a:cubicBezTo>
                    <a:cubicBezTo>
                      <a:pt x="1133035" y="17267"/>
                      <a:pt x="1333318" y="-9403"/>
                      <a:pt x="1434864" y="0"/>
                    </a:cubicBezTo>
                    <a:cubicBezTo>
                      <a:pt x="1536410" y="9403"/>
                      <a:pt x="1899120" y="3189"/>
                      <a:pt x="2152295" y="0"/>
                    </a:cubicBezTo>
                    <a:cubicBezTo>
                      <a:pt x="2405470" y="-3189"/>
                      <a:pt x="2582135" y="-14542"/>
                      <a:pt x="2869727" y="0"/>
                    </a:cubicBezTo>
                    <a:cubicBezTo>
                      <a:pt x="3157319" y="14542"/>
                      <a:pt x="3334643" y="-5737"/>
                      <a:pt x="3521938" y="0"/>
                    </a:cubicBezTo>
                    <a:cubicBezTo>
                      <a:pt x="3709233" y="5737"/>
                      <a:pt x="4013252" y="-291"/>
                      <a:pt x="4174148" y="0"/>
                    </a:cubicBezTo>
                    <a:cubicBezTo>
                      <a:pt x="4335044" y="291"/>
                      <a:pt x="4622962" y="-24132"/>
                      <a:pt x="4891580" y="0"/>
                    </a:cubicBezTo>
                    <a:cubicBezTo>
                      <a:pt x="5160198" y="24132"/>
                      <a:pt x="5358428" y="4628"/>
                      <a:pt x="5543791" y="0"/>
                    </a:cubicBezTo>
                    <a:cubicBezTo>
                      <a:pt x="5729154" y="-4628"/>
                      <a:pt x="6317218" y="-19813"/>
                      <a:pt x="6522107" y="0"/>
                    </a:cubicBezTo>
                    <a:cubicBezTo>
                      <a:pt x="6503589" y="272368"/>
                      <a:pt x="6505041" y="283063"/>
                      <a:pt x="6522107" y="553733"/>
                    </a:cubicBezTo>
                    <a:cubicBezTo>
                      <a:pt x="6539173" y="824403"/>
                      <a:pt x="6517392" y="814937"/>
                      <a:pt x="6522107" y="1043574"/>
                    </a:cubicBezTo>
                    <a:cubicBezTo>
                      <a:pt x="6526822" y="1272211"/>
                      <a:pt x="6498340" y="1469453"/>
                      <a:pt x="6522107" y="1597307"/>
                    </a:cubicBezTo>
                    <a:cubicBezTo>
                      <a:pt x="6545874" y="1725161"/>
                      <a:pt x="6499609" y="1945339"/>
                      <a:pt x="6522107" y="2129742"/>
                    </a:cubicBezTo>
                    <a:cubicBezTo>
                      <a:pt x="6362612" y="2111897"/>
                      <a:pt x="6233769" y="2112055"/>
                      <a:pt x="6065560" y="2129742"/>
                    </a:cubicBezTo>
                    <a:cubicBezTo>
                      <a:pt x="5897351" y="2147429"/>
                      <a:pt x="5624465" y="2151060"/>
                      <a:pt x="5348128" y="2129742"/>
                    </a:cubicBezTo>
                    <a:cubicBezTo>
                      <a:pt x="5071791" y="2108424"/>
                      <a:pt x="4954439" y="2157930"/>
                      <a:pt x="4761138" y="2129742"/>
                    </a:cubicBezTo>
                    <a:cubicBezTo>
                      <a:pt x="4567837" y="2101555"/>
                      <a:pt x="4391924" y="2136163"/>
                      <a:pt x="4108927" y="2129742"/>
                    </a:cubicBezTo>
                    <a:cubicBezTo>
                      <a:pt x="3825930" y="2123321"/>
                      <a:pt x="3710799" y="2145120"/>
                      <a:pt x="3391496" y="2129742"/>
                    </a:cubicBezTo>
                    <a:cubicBezTo>
                      <a:pt x="3072193" y="2114364"/>
                      <a:pt x="2854918" y="2102755"/>
                      <a:pt x="2674064" y="2129742"/>
                    </a:cubicBezTo>
                    <a:cubicBezTo>
                      <a:pt x="2493210" y="2156729"/>
                      <a:pt x="2369816" y="2114861"/>
                      <a:pt x="2152295" y="2129742"/>
                    </a:cubicBezTo>
                    <a:cubicBezTo>
                      <a:pt x="1934774" y="2144623"/>
                      <a:pt x="1636588" y="2122853"/>
                      <a:pt x="1500085" y="2129742"/>
                    </a:cubicBezTo>
                    <a:cubicBezTo>
                      <a:pt x="1363582" y="2136632"/>
                      <a:pt x="1142323" y="2143903"/>
                      <a:pt x="1043537" y="2129742"/>
                    </a:cubicBezTo>
                    <a:cubicBezTo>
                      <a:pt x="944751" y="2115581"/>
                      <a:pt x="410768" y="2092350"/>
                      <a:pt x="0" y="2129742"/>
                    </a:cubicBezTo>
                    <a:cubicBezTo>
                      <a:pt x="-25161" y="2008886"/>
                      <a:pt x="19698" y="1767984"/>
                      <a:pt x="0" y="1618604"/>
                    </a:cubicBezTo>
                    <a:cubicBezTo>
                      <a:pt x="-19698" y="1469224"/>
                      <a:pt x="-10299" y="1327887"/>
                      <a:pt x="0" y="1150061"/>
                    </a:cubicBezTo>
                    <a:cubicBezTo>
                      <a:pt x="10299" y="972235"/>
                      <a:pt x="269" y="847824"/>
                      <a:pt x="0" y="575030"/>
                    </a:cubicBezTo>
                    <a:cubicBezTo>
                      <a:pt x="-269" y="302236"/>
                      <a:pt x="-13586" y="20795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39582066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46C87237-F4F0-CCC2-8FE3-B2497D1CF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87515" y="4603750"/>
                <a:ext cx="2052310" cy="200035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FF4782D6-B799-44CD-AB2D-479CAEF56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8825" y="4671825"/>
                <a:ext cx="2000353" cy="1887779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C4D023A8-4184-DD10-1A50-28CDFF8CB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6711" y="4627712"/>
                <a:ext cx="1870460" cy="1991694"/>
              </a:xfrm>
              <a:prstGeom prst="rect">
                <a:avLst/>
              </a:prstGeom>
            </p:spPr>
          </p:pic>
        </p:grpSp>
      </p:grp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C2995463-EA91-4212-065A-8C8A22865090}"/>
              </a:ext>
            </a:extLst>
          </p:cNvPr>
          <p:cNvSpPr/>
          <p:nvPr/>
        </p:nvSpPr>
        <p:spPr>
          <a:xfrm rot="10800000" flipV="1">
            <a:off x="1071129" y="1683300"/>
            <a:ext cx="1212936" cy="411154"/>
          </a:xfrm>
          <a:prstGeom prst="wedgeRoundRectCallout">
            <a:avLst>
              <a:gd name="adj1" fmla="val -110266"/>
              <a:gd name="adj2" fmla="val -120403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spc="-100" dirty="0">
                <a:solidFill>
                  <a:srgbClr val="C00000"/>
                </a:solidFill>
              </a:rPr>
              <a:t>基于递归</a:t>
            </a:r>
          </a:p>
        </p:txBody>
      </p:sp>
    </p:spTree>
    <p:extLst>
      <p:ext uri="{BB962C8B-B14F-4D97-AF65-F5344CB8AC3E}">
        <p14:creationId xmlns:p14="http://schemas.microsoft.com/office/powerpoint/2010/main" val="10251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46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E610FE-993E-D3E4-0C90-1EB36FCBD7A7}"/>
              </a:ext>
            </a:extLst>
          </p:cNvPr>
          <p:cNvSpPr/>
          <p:nvPr/>
        </p:nvSpPr>
        <p:spPr>
          <a:xfrm>
            <a:off x="2575683" y="1976946"/>
            <a:ext cx="1941888" cy="42661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43EF0B76-0FAD-4AD8-7A06-1553EFB75D51}"/>
                  </a:ext>
                </a:extLst>
              </p:cNvPr>
              <p:cNvSpPr txBox="1"/>
              <p:nvPr/>
            </p:nvSpPr>
            <p:spPr>
              <a:xfrm>
                <a:off x="474064" y="914400"/>
                <a:ext cx="8631435" cy="3097643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marR="130175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回溯算法有两大缺点：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对某些文法，算法会陷入无限循环（或递归）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1383666" marR="130175" lvl="2" indent="-457200">
                  <a:lnSpc>
                    <a:spcPct val="1500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Arial" panose="020B0604020202020204" pitchFamily="34" charset="0"/>
                  <a:buChar char="•"/>
                  <a:tabLst>
                    <a:tab pos="460375" algn="l"/>
                    <a:tab pos="461009" algn="l"/>
                  </a:tabLst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例子：</a:t>
                </a:r>
                <a:r>
                  <a:rPr lang="en-US" altLang="zh-CN" sz="20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en-US" altLang="zh-CN" sz="20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20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 </a:t>
                </a:r>
                <a:r>
                  <a:rPr lang="en-US" altLang="zh-CN" sz="20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000" b="1" spc="1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id </a:t>
                </a:r>
                <a:r>
                  <a:rPr lang="en-US" altLang="zh-CN" sz="2000" spc="8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sz="2000" b="1" spc="1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id       </a:t>
                </a:r>
                <a:r>
                  <a:rPr lang="en-US" altLang="zh-CN" sz="2000" b="1" spc="10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id</a:t>
                </a:r>
                <a:r>
                  <a:rPr lang="en-US" altLang="zh-CN" sz="2000" b="1" spc="1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 </a:t>
                </a:r>
                <a:r>
                  <a:rPr lang="en-US" altLang="zh-CN" sz="2000" b="1" spc="1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id</a:t>
                </a: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26466" marR="130175" lvl="1" indent="-457200">
                  <a:lnSpc>
                    <a:spcPct val="100400"/>
                  </a:lnSpc>
                  <a:spcBef>
                    <a:spcPts val="520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对于简单文法尚可应付，对于复杂文法，往往因频繁回溯，耗时过多，从而不堪用；特别地，若输入有语法错误，最坏时间复杂度是指数级的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43EF0B76-0FAD-4AD8-7A06-1553EFB75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4" y="914400"/>
                <a:ext cx="8631435" cy="3097643"/>
              </a:xfrm>
              <a:prstGeom prst="rect">
                <a:avLst/>
              </a:prstGeom>
              <a:blipFill>
                <a:blip r:embed="rId2"/>
                <a:stretch>
                  <a:fillRect l="-1554" t="-197" b="-5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3">
            <a:extLst>
              <a:ext uri="{FF2B5EF4-FFF2-40B4-BE49-F238E27FC236}">
                <a16:creationId xmlns:a16="http://schemas.microsoft.com/office/drawing/2014/main" id="{A61F5C52-108D-6CDC-789D-493443C731D1}"/>
              </a:ext>
            </a:extLst>
          </p:cNvPr>
          <p:cNvSpPr txBox="1"/>
          <p:nvPr/>
        </p:nvSpPr>
        <p:spPr>
          <a:xfrm>
            <a:off x="567686" y="4079167"/>
            <a:ext cx="8364772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克服缺点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，意味着必须消除左递归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18AE861-C583-A520-41C5-AD0EA016C353}"/>
              </a:ext>
            </a:extLst>
          </p:cNvPr>
          <p:cNvSpPr txBox="1"/>
          <p:nvPr/>
        </p:nvSpPr>
        <p:spPr>
          <a:xfrm>
            <a:off x="579254" y="4635939"/>
            <a:ext cx="8631435" cy="9637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缺点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源于产生式选择不当，那么，如何采用更好的方式选择产生式？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DD13BF-D221-E81D-1820-D83FBFC49114}"/>
              </a:ext>
            </a:extLst>
          </p:cNvPr>
          <p:cNvSpPr/>
          <p:nvPr/>
        </p:nvSpPr>
        <p:spPr>
          <a:xfrm>
            <a:off x="4771696" y="1992429"/>
            <a:ext cx="997734" cy="3946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2336B8F-D881-66DD-A99B-34F95E60DD50}"/>
              </a:ext>
            </a:extLst>
          </p:cNvPr>
          <p:cNvSpPr txBox="1"/>
          <p:nvPr/>
        </p:nvSpPr>
        <p:spPr>
          <a:xfrm>
            <a:off x="608132" y="5588840"/>
            <a:ext cx="8535868" cy="9637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接下来，我们先学习“消除左递归”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以对付缺点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，再来看所谓的“预测分析算法”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以对付缺点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2)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BEB8F79E-4E85-5A9E-1900-0104A0EC8B56}"/>
              </a:ext>
            </a:extLst>
          </p:cNvPr>
          <p:cNvSpPr/>
          <p:nvPr/>
        </p:nvSpPr>
        <p:spPr>
          <a:xfrm rot="10800000" flipV="1">
            <a:off x="567890" y="2299064"/>
            <a:ext cx="895148" cy="613954"/>
          </a:xfrm>
          <a:prstGeom prst="wedgeRoundRectCallout">
            <a:avLst>
              <a:gd name="adj1" fmla="val -185572"/>
              <a:gd name="adj2" fmla="val -43585"/>
              <a:gd name="adj3" fmla="val 16667"/>
            </a:avLst>
          </a:prstGeom>
          <a:solidFill>
            <a:srgbClr val="0070C0">
              <a:alpha val="22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dirty="0">
                <a:solidFill>
                  <a:sysClr val="windowText" lastClr="000000"/>
                </a:solidFill>
              </a:rPr>
              <a:t>左递归的文法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5E4D2BA-15B6-7F77-98BF-DCD4068616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8011" y="22613"/>
            <a:ext cx="858229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回溯算法</a:t>
            </a:r>
            <a:endParaRPr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4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58064"/>
            <a:ext cx="689888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</a:t>
            </a:r>
            <a:r>
              <a:rPr spc="-5" dirty="0" err="1">
                <a:solidFill>
                  <a:schemeClr val="bg1"/>
                </a:solidFill>
              </a:rPr>
              <a:t>左递归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31DCD82B-C9FF-9C79-D543-10006D5676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47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F62AD5-ECDA-04ED-A767-08A311C3B016}"/>
              </a:ext>
            </a:extLst>
          </p:cNvPr>
          <p:cNvSpPr/>
          <p:nvPr/>
        </p:nvSpPr>
        <p:spPr>
          <a:xfrm>
            <a:off x="2011722" y="4172878"/>
            <a:ext cx="2442633" cy="43968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4 3">
                <a:extLst>
                  <a:ext uri="{FF2B5EF4-FFF2-40B4-BE49-F238E27FC236}">
                    <a16:creationId xmlns:a16="http://schemas.microsoft.com/office/drawing/2014/main" id="{C2CE8969-276F-2BEA-E5D9-5E894D4FC829}"/>
                  </a:ext>
                </a:extLst>
              </p:cNvPr>
              <p:cNvSpPr txBox="1"/>
              <p:nvPr/>
            </p:nvSpPr>
            <p:spPr>
              <a:xfrm>
                <a:off x="520818" y="4053772"/>
                <a:ext cx="8034667" cy="1610056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indent="-457200">
                  <a:spcBef>
                    <a:spcPts val="64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例子： </a:t>
                </a:r>
                <a:r>
                  <a:rPr lang="en-US" altLang="zh-CN" sz="28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 </a:t>
                </a:r>
                <a14:m>
                  <m:oMath xmlns:m="http://schemas.openxmlformats.org/officeDocument/2006/math">
                    <m:r>
                      <a:rPr lang="en-US" altLang="zh-CN" sz="28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28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8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800" b="1" spc="1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800" b="1" spc="1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8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sz="2800" b="1" spc="1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id       </a:t>
                </a:r>
              </a:p>
              <a:p>
                <a:pPr marL="926466" lvl="1" indent="-457200">
                  <a:lnSpc>
                    <a:spcPct val="150000"/>
                  </a:lnSpc>
                  <a:spcBef>
                    <a:spcPts val="64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4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既是左递归的，又是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右递归的</a:t>
                </a:r>
                <a:endParaRPr lang="en-US" altLang="zh-CN" sz="2400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26466" lvl="1" indent="-457200">
                  <a:spcBef>
                    <a:spcPts val="64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我们根据需要，主要</a:t>
                </a:r>
                <a:r>
                  <a:rPr lang="zh-CN" altLang="en-US" sz="2400" dirty="0">
                    <a:highlight>
                      <a:srgbClr val="FFFF00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关注左递归，消除左递归</a:t>
                </a:r>
                <a:endParaRPr lang="en-US" altLang="zh-CN" sz="2800" b="1" spc="105" dirty="0">
                  <a:solidFill>
                    <a:srgbClr val="292929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4 3">
                <a:extLst>
                  <a:ext uri="{FF2B5EF4-FFF2-40B4-BE49-F238E27FC236}">
                    <a16:creationId xmlns:a16="http://schemas.microsoft.com/office/drawing/2014/main" id="{C2CE8969-276F-2BEA-E5D9-5E894D4FC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18" y="4053772"/>
                <a:ext cx="8034667" cy="1610056"/>
              </a:xfrm>
              <a:prstGeom prst="rect">
                <a:avLst/>
              </a:prstGeom>
              <a:blipFill>
                <a:blip r:embed="rId10"/>
                <a:stretch>
                  <a:fillRect l="-1593" t="-379"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BF1EA5F8-FD81-057D-DBDB-89926D91D9EF}"/>
              </a:ext>
            </a:extLst>
          </p:cNvPr>
          <p:cNvGrpSpPr/>
          <p:nvPr/>
        </p:nvGrpSpPr>
        <p:grpSpPr>
          <a:xfrm>
            <a:off x="495836" y="802505"/>
            <a:ext cx="8350727" cy="1341954"/>
            <a:chOff x="495836" y="802505"/>
            <a:chExt cx="8350727" cy="134195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ADAC560-CD46-B3E0-8ACD-66D6DCDC63B3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495836" y="802505"/>
              <a:ext cx="5317135" cy="552298"/>
              <a:chOff x="495836" y="802505"/>
              <a:chExt cx="5317135" cy="552298"/>
            </a:xfrm>
          </p:grpSpPr>
          <p:pic>
            <p:nvPicPr>
              <p:cNvPr id="20" name="图片 19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左递归(left recursion)的定义&#10;&#10;&#10;&#10;\end{document} " title="IguanaTex Bitmap Display">
                <a:extLst>
                  <a:ext uri="{FF2B5EF4-FFF2-40B4-BE49-F238E27FC236}">
                    <a16:creationId xmlns:a16="http://schemas.microsoft.com/office/drawing/2014/main" id="{BEE098E1-0BDB-B28B-1B47-A54177E5B4F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120" y="975853"/>
                <a:ext cx="4459553" cy="378950"/>
              </a:xfrm>
              <a:prstGeom prst="rect">
                <a:avLst/>
              </a:prstGeom>
            </p:spPr>
          </p:pic>
          <p:sp>
            <p:nvSpPr>
              <p:cNvPr id="17" name="object 5 2 1 1">
                <a:extLst>
                  <a:ext uri="{FF2B5EF4-FFF2-40B4-BE49-F238E27FC236}">
                    <a16:creationId xmlns:a16="http://schemas.microsoft.com/office/drawing/2014/main" id="{514D232B-7FBC-A099-4A25-0A221D7FE5E1}"/>
                  </a:ext>
                </a:extLst>
              </p:cNvPr>
              <p:cNvSpPr txBox="1"/>
              <p:nvPr/>
            </p:nvSpPr>
            <p:spPr>
              <a:xfrm>
                <a:off x="495836" y="802505"/>
                <a:ext cx="5317135" cy="536685"/>
              </a:xfrm>
              <a:prstGeom prst="rect">
                <a:avLst/>
              </a:prstGeom>
            </p:spPr>
            <p:txBody>
              <a:bodyPr vert="horz" wrap="square" lIns="0" tIns="10477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74E5195-E0A8-DE91-3AD2-315CEAED996C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515707" y="1364206"/>
              <a:ext cx="8330856" cy="780253"/>
              <a:chOff x="515707" y="1364206"/>
              <a:chExt cx="8330856" cy="780253"/>
            </a:xfrm>
          </p:grpSpPr>
          <p:sp>
            <p:nvSpPr>
              <p:cNvPr id="14" name="object 5 1 2 1 1 1">
                <a:extLst>
                  <a:ext uri="{FF2B5EF4-FFF2-40B4-BE49-F238E27FC236}">
                    <a16:creationId xmlns:a16="http://schemas.microsoft.com/office/drawing/2014/main" id="{981F6E05-1C27-63A7-3905-0CF6A13C5254}"/>
                  </a:ext>
                </a:extLst>
              </p:cNvPr>
              <p:cNvSpPr txBox="1"/>
              <p:nvPr/>
            </p:nvSpPr>
            <p:spPr>
              <a:xfrm>
                <a:off x="515707" y="1364206"/>
                <a:ext cx="6054911" cy="475130"/>
              </a:xfrm>
              <a:prstGeom prst="rect">
                <a:avLst/>
              </a:prstGeom>
            </p:spPr>
            <p:txBody>
              <a:bodyPr vert="horz" wrap="square" lIns="0" tIns="104775" rIns="0" bIns="0" rtlCol="0">
                <a:spAutoFit/>
              </a:bodyPr>
              <a:lstStyle/>
              <a:p>
                <a:pPr marL="926466" lvl="1" indent="-457200"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en-US" altLang="zh-CN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pic>
            <p:nvPicPr>
              <p:cNvPr id="52" name="图片 51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如果一个文法中有非终结符$A$，使得$A\overset{+}{\Longrightarrow}A\alpha $，那么这个文法就是左递归的&#10;&#10;\end{document} " title="IguanaTex Bitmap Display">
                <a:extLst>
                  <a:ext uri="{FF2B5EF4-FFF2-40B4-BE49-F238E27FC236}">
                    <a16:creationId xmlns:a16="http://schemas.microsoft.com/office/drawing/2014/main" id="{9E5F7966-6360-5CDB-EFA2-903E9D23637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2062" y="1445456"/>
                <a:ext cx="7454501" cy="699003"/>
              </a:xfrm>
              <a:prstGeom prst="rect">
                <a:avLst/>
              </a:prstGeom>
            </p:spPr>
          </p:pic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E1C3E24-251F-2D39-52C0-123416FB9BA0}"/>
              </a:ext>
            </a:extLst>
          </p:cNvPr>
          <p:cNvGrpSpPr/>
          <p:nvPr/>
        </p:nvGrpSpPr>
        <p:grpSpPr>
          <a:xfrm>
            <a:off x="474064" y="2379362"/>
            <a:ext cx="8350728" cy="1341954"/>
            <a:chOff x="474064" y="2379362"/>
            <a:chExt cx="8350728" cy="1341954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ED8656FF-9F25-A21F-C3FB-2DB5ACC45449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474064" y="2379362"/>
              <a:ext cx="6879650" cy="554021"/>
              <a:chOff x="474064" y="2379362"/>
              <a:chExt cx="6879650" cy="554021"/>
            </a:xfrm>
          </p:grpSpPr>
          <p:pic>
            <p:nvPicPr>
              <p:cNvPr id="64" name="图片 63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类似地，有右递归(right recursion)的定义&#10;&#10;&#10;&#10;\end{document} " title="IguanaTex Bitmap Display">
                <a:extLst>
                  <a:ext uri="{FF2B5EF4-FFF2-40B4-BE49-F238E27FC236}">
                    <a16:creationId xmlns:a16="http://schemas.microsoft.com/office/drawing/2014/main" id="{3E26CBC7-EE50-16C8-DC48-C1796C37BED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348" y="2552710"/>
                <a:ext cx="6397366" cy="380673"/>
              </a:xfrm>
              <a:prstGeom prst="rect">
                <a:avLst/>
              </a:prstGeom>
            </p:spPr>
          </p:pic>
          <p:sp>
            <p:nvSpPr>
              <p:cNvPr id="61" name="object 5 2 1 2">
                <a:extLst>
                  <a:ext uri="{FF2B5EF4-FFF2-40B4-BE49-F238E27FC236}">
                    <a16:creationId xmlns:a16="http://schemas.microsoft.com/office/drawing/2014/main" id="{EAC6D55C-751D-2920-38A7-C83F2E416A3A}"/>
                  </a:ext>
                </a:extLst>
              </p:cNvPr>
              <p:cNvSpPr txBox="1"/>
              <p:nvPr/>
            </p:nvSpPr>
            <p:spPr>
              <a:xfrm>
                <a:off x="474064" y="2379362"/>
                <a:ext cx="5317135" cy="536685"/>
              </a:xfrm>
              <a:prstGeom prst="rect">
                <a:avLst/>
              </a:prstGeom>
            </p:spPr>
            <p:txBody>
              <a:bodyPr vert="horz" wrap="square" lIns="0" tIns="10477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AA5C5D4F-F003-4B24-883C-3F8C3A4ACDD4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493935" y="2941063"/>
              <a:ext cx="8330857" cy="780253"/>
              <a:chOff x="493935" y="2941063"/>
              <a:chExt cx="8330857" cy="780253"/>
            </a:xfrm>
          </p:grpSpPr>
          <p:sp>
            <p:nvSpPr>
              <p:cNvPr id="58" name="object 5 1 2 1 1 2">
                <a:extLst>
                  <a:ext uri="{FF2B5EF4-FFF2-40B4-BE49-F238E27FC236}">
                    <a16:creationId xmlns:a16="http://schemas.microsoft.com/office/drawing/2014/main" id="{7C50BD70-ADA5-5147-2DE7-26D4AD87AE41}"/>
                  </a:ext>
                </a:extLst>
              </p:cNvPr>
              <p:cNvSpPr txBox="1"/>
              <p:nvPr/>
            </p:nvSpPr>
            <p:spPr>
              <a:xfrm>
                <a:off x="493935" y="2941063"/>
                <a:ext cx="6054911" cy="475130"/>
              </a:xfrm>
              <a:prstGeom prst="rect">
                <a:avLst/>
              </a:prstGeom>
            </p:spPr>
            <p:txBody>
              <a:bodyPr vert="horz" wrap="square" lIns="0" tIns="104775" rIns="0" bIns="0" rtlCol="0">
                <a:spAutoFit/>
              </a:bodyPr>
              <a:lstStyle/>
              <a:p>
                <a:pPr marL="926466" lvl="1" indent="-457200">
                  <a:spcBef>
                    <a:spcPts val="82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en-US" altLang="zh-CN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pic>
            <p:nvPicPr>
              <p:cNvPr id="69" name="图片 68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如果一个文法中有非终结符$A$，使得$A\overset{+}{\Longrightarrow}\alpha A$，那么这个文法就是右递归的&#10;&#10;\end{document} " title="IguanaTex Bitmap Display">
                <a:extLst>
                  <a:ext uri="{FF2B5EF4-FFF2-40B4-BE49-F238E27FC236}">
                    <a16:creationId xmlns:a16="http://schemas.microsoft.com/office/drawing/2014/main" id="{6C8B7278-054D-1A12-77F7-879FC825393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0291" y="3022313"/>
                <a:ext cx="7454501" cy="69900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2213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58064"/>
            <a:ext cx="689888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</a:t>
            </a:r>
            <a:r>
              <a:rPr spc="-5" dirty="0" err="1">
                <a:solidFill>
                  <a:schemeClr val="bg1"/>
                </a:solidFill>
              </a:rPr>
              <a:t>左递归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F62AD5-ECDA-04ED-A767-08A311C3B016}"/>
              </a:ext>
            </a:extLst>
          </p:cNvPr>
          <p:cNvSpPr/>
          <p:nvPr/>
        </p:nvSpPr>
        <p:spPr>
          <a:xfrm>
            <a:off x="2252355" y="1930192"/>
            <a:ext cx="2213768" cy="43968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502941" y="849250"/>
                <a:ext cx="8034667" cy="1476686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b="0" spc="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CJK JP Medium"/>
                  </a:rPr>
                  <a:t>直接左递</a:t>
                </a:r>
                <a:r>
                  <a:rPr lang="zh-CN" altLang="en-US" sz="2800" b="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CJK JP Medium"/>
                  </a:rPr>
                  <a:t>归</a:t>
                </a:r>
                <a:r>
                  <a:rPr lang="en-US" altLang="zh-CN" sz="2800" b="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Noto Sans CJK JP Medium"/>
                  </a:rPr>
                  <a:t>(immediate left recursion)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Medium"/>
                </a:endParaRPr>
              </a:p>
              <a:p>
                <a:pPr marL="926466" lvl="1" indent="-45720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4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含有形式如</a:t>
                </a:r>
                <a14:m>
                  <m:oMath xmlns:m="http://schemas.openxmlformats.org/officeDocument/2006/math">
                    <m:r>
                      <a:rPr lang="zh-CN" altLang="en-US" sz="2400" i="1" spc="254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𝐴</m:t>
                    </m:r>
                    <m:r>
                      <a:rPr lang="en-US" altLang="zh-CN" sz="2400" b="0" i="1" spc="254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→</m:t>
                    </m:r>
                    <m:r>
                      <a:rPr lang="en-US" altLang="zh-CN" sz="2400" i="1" spc="254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𝐴</m:t>
                    </m:r>
                    <m:r>
                      <a:rPr lang="en-US" altLang="zh-CN" sz="2400" i="1" spc="254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𝛼</m:t>
                    </m:r>
                  </m:oMath>
                </a14:m>
                <a:r>
                  <a:rPr lang="zh-CN" altLang="en-US" sz="24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的产生式的文法是直接左递归的</a:t>
                </a:r>
                <a:endParaRPr lang="en-US" altLang="zh-CN" sz="24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26466" lvl="1" indent="-45720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例子：</a:t>
                </a:r>
                <a:r>
                  <a:rPr lang="en-US" altLang="zh-CN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sz="24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4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400" b="1" spc="1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id </a:t>
                </a:r>
                <a:r>
                  <a:rPr lang="en-US" altLang="zh-CN" sz="2400" spc="8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sz="2400" b="1" spc="1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id </a:t>
                </a:r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1" y="849250"/>
                <a:ext cx="8034667" cy="1476686"/>
              </a:xfrm>
              <a:prstGeom prst="rect">
                <a:avLst/>
              </a:prstGeom>
              <a:blipFill>
                <a:blip r:embed="rId2"/>
                <a:stretch>
                  <a:fillRect l="-1669" t="-41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31DCD82B-C9FF-9C79-D543-10006D5676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48</a:t>
            </a:fld>
            <a:endParaRPr lang="en-US" altLang="zh-CN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1664B42-5909-75A2-DCEF-86D04579A8EF}"/>
              </a:ext>
            </a:extLst>
          </p:cNvPr>
          <p:cNvSpPr txBox="1"/>
          <p:nvPr/>
        </p:nvSpPr>
        <p:spPr>
          <a:xfrm>
            <a:off x="488503" y="2615486"/>
            <a:ext cx="8034667" cy="1856277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spcBef>
                <a:spcPts val="64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间接左递归</a:t>
            </a:r>
            <a:r>
              <a:rPr lang="en-US" altLang="zh-CN" sz="2800" b="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(indirect left recursion)</a:t>
            </a:r>
            <a:endParaRPr lang="en-US" altLang="zh-CN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4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经过两步或两步以上推导产生左递归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的文法是间接左递归的</a:t>
            </a:r>
            <a:endParaRPr lang="en-US" altLang="zh-CN" sz="24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26466" lvl="1" indent="-457200">
              <a:spcBef>
                <a:spcPts val="64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85872D-2F81-5174-23D0-2487391224D6}"/>
              </a:ext>
            </a:extLst>
          </p:cNvPr>
          <p:cNvSpPr/>
          <p:nvPr/>
        </p:nvSpPr>
        <p:spPr>
          <a:xfrm>
            <a:off x="2398403" y="3999052"/>
            <a:ext cx="2590286" cy="79286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B04C56-AA9F-4CD8-78CA-29793566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440" y="4097634"/>
            <a:ext cx="2437196" cy="6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6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语法分析器的作用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1DC8E65D-4E38-7076-5E6F-6240D00759AE}"/>
              </a:ext>
            </a:extLst>
          </p:cNvPr>
          <p:cNvSpPr txBox="1"/>
          <p:nvPr/>
        </p:nvSpPr>
        <p:spPr>
          <a:xfrm>
            <a:off x="488502" y="928370"/>
            <a:ext cx="793940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/>
              </a:rPr>
              <a:t>例子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华文仿宋"/>
            </a:endParaRPr>
          </a:p>
        </p:txBody>
      </p:sp>
      <p:graphicFrame>
        <p:nvGraphicFramePr>
          <p:cNvPr id="40" name="object 14">
            <a:extLst>
              <a:ext uri="{FF2B5EF4-FFF2-40B4-BE49-F238E27FC236}">
                <a16:creationId xmlns:a16="http://schemas.microsoft.com/office/drawing/2014/main" id="{68C992F9-AF6F-BAC6-C10B-5AC43A1E8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98718"/>
              </p:ext>
            </p:extLst>
          </p:nvPr>
        </p:nvGraphicFramePr>
        <p:xfrm>
          <a:off x="990600" y="5029200"/>
          <a:ext cx="73152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o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o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w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3020"/>
                        </a:lnSpc>
                      </a:pPr>
                      <a:r>
                        <a:rPr sz="26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26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1" name="组合 40">
            <a:extLst>
              <a:ext uri="{FF2B5EF4-FFF2-40B4-BE49-F238E27FC236}">
                <a16:creationId xmlns:a16="http://schemas.microsoft.com/office/drawing/2014/main" id="{5906A5AB-F1DE-F818-7CC1-295E78C8F5B3}"/>
              </a:ext>
            </a:extLst>
          </p:cNvPr>
          <p:cNvGrpSpPr/>
          <p:nvPr/>
        </p:nvGrpSpPr>
        <p:grpSpPr>
          <a:xfrm>
            <a:off x="533400" y="3200400"/>
            <a:ext cx="8229600" cy="1371600"/>
            <a:chOff x="533400" y="3200400"/>
            <a:chExt cx="8229600" cy="1371600"/>
          </a:xfrm>
        </p:grpSpPr>
        <p:sp>
          <p:nvSpPr>
            <p:cNvPr id="42" name="object 2">
              <a:extLst>
                <a:ext uri="{FF2B5EF4-FFF2-40B4-BE49-F238E27FC236}">
                  <a16:creationId xmlns:a16="http://schemas.microsoft.com/office/drawing/2014/main" id="{1BC18388-D88E-3457-43B8-0288FA291FE6}"/>
                </a:ext>
              </a:extLst>
            </p:cNvPr>
            <p:cNvSpPr/>
            <p:nvPr/>
          </p:nvSpPr>
          <p:spPr>
            <a:xfrm>
              <a:off x="533400" y="3200400"/>
              <a:ext cx="914400" cy="685800"/>
            </a:xfrm>
            <a:custGeom>
              <a:avLst/>
              <a:gdLst/>
              <a:ahLst/>
              <a:cxnLst/>
              <a:rect l="l" t="t" r="r" b="b"/>
              <a:pathLst>
                <a:path w="914400" h="685800">
                  <a:moveTo>
                    <a:pt x="914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457200" y="685800"/>
                  </a:lnTo>
                  <a:lnTo>
                    <a:pt x="914400" y="6858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">
              <a:extLst>
                <a:ext uri="{FF2B5EF4-FFF2-40B4-BE49-F238E27FC236}">
                  <a16:creationId xmlns:a16="http://schemas.microsoft.com/office/drawing/2014/main" id="{A9E7C2B6-9478-C7CD-9042-16138F56D450}"/>
                </a:ext>
              </a:extLst>
            </p:cNvPr>
            <p:cNvSpPr txBox="1"/>
            <p:nvPr/>
          </p:nvSpPr>
          <p:spPr>
            <a:xfrm>
              <a:off x="533400" y="3200400"/>
              <a:ext cx="9144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21285">
                <a:lnSpc>
                  <a:spcPct val="100000"/>
                </a:lnSpc>
                <a:spcBef>
                  <a:spcPts val="1080"/>
                </a:spcBef>
              </a:pPr>
              <a:r>
                <a:rPr sz="22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T_Do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44" name="object 4">
              <a:extLst>
                <a:ext uri="{FF2B5EF4-FFF2-40B4-BE49-F238E27FC236}">
                  <a16:creationId xmlns:a16="http://schemas.microsoft.com/office/drawing/2014/main" id="{BFC6ABFA-1C10-1D8E-E2DF-6A2EDF93EE3D}"/>
                </a:ext>
              </a:extLst>
            </p:cNvPr>
            <p:cNvSpPr/>
            <p:nvPr/>
          </p:nvSpPr>
          <p:spPr>
            <a:xfrm>
              <a:off x="1676400" y="3200400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5">
              <a:extLst>
                <a:ext uri="{FF2B5EF4-FFF2-40B4-BE49-F238E27FC236}">
                  <a16:creationId xmlns:a16="http://schemas.microsoft.com/office/drawing/2014/main" id="{3C4150E1-F6A8-167E-A4C4-C9C1038A79AB}"/>
                </a:ext>
              </a:extLst>
            </p:cNvPr>
            <p:cNvSpPr txBox="1"/>
            <p:nvPr/>
          </p:nvSpPr>
          <p:spPr>
            <a:xfrm>
              <a:off x="1676400" y="3200400"/>
              <a:ext cx="4572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44780">
                <a:lnSpc>
                  <a:spcPct val="100000"/>
                </a:lnSpc>
                <a:spcBef>
                  <a:spcPts val="1080"/>
                </a:spcBef>
              </a:pPr>
              <a:r>
                <a:rPr sz="2200" b="1" dirty="0">
                  <a:solidFill>
                    <a:srgbClr val="3B3B3B"/>
                  </a:solidFill>
                  <a:latin typeface="Courier New"/>
                  <a:cs typeface="Courier New"/>
                </a:rPr>
                <a:t>[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46" name="object 6">
              <a:extLst>
                <a:ext uri="{FF2B5EF4-FFF2-40B4-BE49-F238E27FC236}">
                  <a16:creationId xmlns:a16="http://schemas.microsoft.com/office/drawing/2014/main" id="{F1DE8610-851E-7B25-DD47-A714DF471E58}"/>
                </a:ext>
              </a:extLst>
            </p:cNvPr>
            <p:cNvSpPr/>
            <p:nvPr/>
          </p:nvSpPr>
          <p:spPr>
            <a:xfrm>
              <a:off x="2362200" y="3200400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1371600" y="6858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7">
              <a:extLst>
                <a:ext uri="{FF2B5EF4-FFF2-40B4-BE49-F238E27FC236}">
                  <a16:creationId xmlns:a16="http://schemas.microsoft.com/office/drawing/2014/main" id="{17B169E3-AD22-4772-49F7-CC96C6887538}"/>
                </a:ext>
              </a:extLst>
            </p:cNvPr>
            <p:cNvSpPr txBox="1"/>
            <p:nvPr/>
          </p:nvSpPr>
          <p:spPr>
            <a:xfrm>
              <a:off x="2362200" y="3200400"/>
              <a:ext cx="13716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266700">
                <a:lnSpc>
                  <a:spcPct val="100000"/>
                </a:lnSpc>
                <a:spcBef>
                  <a:spcPts val="1080"/>
                </a:spcBef>
              </a:pPr>
              <a:r>
                <a:rPr sz="22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T_For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48" name="object 8">
              <a:extLst>
                <a:ext uri="{FF2B5EF4-FFF2-40B4-BE49-F238E27FC236}">
                  <a16:creationId xmlns:a16="http://schemas.microsoft.com/office/drawing/2014/main" id="{3100D934-C4F7-F025-34B0-7E537A2E7BE1}"/>
                </a:ext>
              </a:extLst>
            </p:cNvPr>
            <p:cNvSpPr/>
            <p:nvPr/>
          </p:nvSpPr>
          <p:spPr>
            <a:xfrm>
              <a:off x="5334000" y="3200400"/>
              <a:ext cx="1143000" cy="685800"/>
            </a:xfrm>
            <a:custGeom>
              <a:avLst/>
              <a:gdLst/>
              <a:ahLst/>
              <a:cxnLst/>
              <a:rect l="l" t="t" r="r" b="b"/>
              <a:pathLst>
                <a:path w="1143000" h="685800">
                  <a:moveTo>
                    <a:pt x="11430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571500" y="685800"/>
                  </a:lnTo>
                  <a:lnTo>
                    <a:pt x="1143000" y="685800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9">
              <a:extLst>
                <a:ext uri="{FF2B5EF4-FFF2-40B4-BE49-F238E27FC236}">
                  <a16:creationId xmlns:a16="http://schemas.microsoft.com/office/drawing/2014/main" id="{93615BF4-37AD-D4B9-B079-9471E2857695}"/>
                </a:ext>
              </a:extLst>
            </p:cNvPr>
            <p:cNvSpPr txBox="1"/>
            <p:nvPr/>
          </p:nvSpPr>
          <p:spPr>
            <a:xfrm>
              <a:off x="5334000" y="3200400"/>
              <a:ext cx="11430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52400">
                <a:lnSpc>
                  <a:spcPct val="100000"/>
                </a:lnSpc>
                <a:spcBef>
                  <a:spcPts val="1080"/>
                </a:spcBef>
              </a:pPr>
              <a:r>
                <a:rPr sz="22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T_New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50" name="object 10">
              <a:extLst>
                <a:ext uri="{FF2B5EF4-FFF2-40B4-BE49-F238E27FC236}">
                  <a16:creationId xmlns:a16="http://schemas.microsoft.com/office/drawing/2014/main" id="{A435EE76-E5B8-1B73-C45E-DA2C3D7C5173}"/>
                </a:ext>
              </a:extLst>
            </p:cNvPr>
            <p:cNvSpPr/>
            <p:nvPr/>
          </p:nvSpPr>
          <p:spPr>
            <a:xfrm>
              <a:off x="6705600" y="3200400"/>
              <a:ext cx="2057400" cy="685800"/>
            </a:xfrm>
            <a:custGeom>
              <a:avLst/>
              <a:gdLst/>
              <a:ahLst/>
              <a:cxnLst/>
              <a:rect l="l" t="t" r="r" b="b"/>
              <a:pathLst>
                <a:path w="2057400" h="685800">
                  <a:moveTo>
                    <a:pt x="2057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028700" y="685800"/>
                  </a:lnTo>
                  <a:lnTo>
                    <a:pt x="2057400" y="6858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1">
              <a:extLst>
                <a:ext uri="{FF2B5EF4-FFF2-40B4-BE49-F238E27FC236}">
                  <a16:creationId xmlns:a16="http://schemas.microsoft.com/office/drawing/2014/main" id="{29A153BC-C6BF-9DB3-38A9-729D66C53652}"/>
                </a:ext>
              </a:extLst>
            </p:cNvPr>
            <p:cNvSpPr txBox="1"/>
            <p:nvPr/>
          </p:nvSpPr>
          <p:spPr>
            <a:xfrm>
              <a:off x="6705600" y="3200400"/>
              <a:ext cx="20574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90500">
                <a:lnSpc>
                  <a:spcPct val="100000"/>
                </a:lnSpc>
                <a:spcBef>
                  <a:spcPts val="1080"/>
                </a:spcBef>
              </a:pPr>
              <a:r>
                <a:rPr sz="22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T_IntConst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52" name="object 12">
              <a:extLst>
                <a:ext uri="{FF2B5EF4-FFF2-40B4-BE49-F238E27FC236}">
                  <a16:creationId xmlns:a16="http://schemas.microsoft.com/office/drawing/2014/main" id="{70846C79-356F-4401-FAED-B77774CFD454}"/>
                </a:ext>
              </a:extLst>
            </p:cNvPr>
            <p:cNvSpPr/>
            <p:nvPr/>
          </p:nvSpPr>
          <p:spPr>
            <a:xfrm>
              <a:off x="6705600" y="3886200"/>
              <a:ext cx="2057400" cy="685800"/>
            </a:xfrm>
            <a:custGeom>
              <a:avLst/>
              <a:gdLst/>
              <a:ahLst/>
              <a:cxnLst/>
              <a:rect l="l" t="t" r="r" b="b"/>
              <a:pathLst>
                <a:path w="2057400" h="685800">
                  <a:moveTo>
                    <a:pt x="20574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028700" y="685800"/>
                  </a:lnTo>
                  <a:lnTo>
                    <a:pt x="2057400" y="6858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D2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3">
              <a:extLst>
                <a:ext uri="{FF2B5EF4-FFF2-40B4-BE49-F238E27FC236}">
                  <a16:creationId xmlns:a16="http://schemas.microsoft.com/office/drawing/2014/main" id="{B64E1325-9758-72CC-0594-4CEAF54EE246}"/>
                </a:ext>
              </a:extLst>
            </p:cNvPr>
            <p:cNvSpPr txBox="1"/>
            <p:nvPr/>
          </p:nvSpPr>
          <p:spPr>
            <a:xfrm>
              <a:off x="6705600" y="3886200"/>
              <a:ext cx="20574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80"/>
                </a:spcBef>
              </a:pPr>
              <a:r>
                <a:rPr sz="2200" b="1" dirty="0">
                  <a:solidFill>
                    <a:srgbClr val="3B3B3B"/>
                  </a:solidFill>
                  <a:latin typeface="Courier New"/>
                  <a:cs typeface="Courier New"/>
                </a:rPr>
                <a:t>0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54" name="object 15">
              <a:extLst>
                <a:ext uri="{FF2B5EF4-FFF2-40B4-BE49-F238E27FC236}">
                  <a16:creationId xmlns:a16="http://schemas.microsoft.com/office/drawing/2014/main" id="{66CD6DC6-CFB2-CF92-EF68-89DB535EA296}"/>
                </a:ext>
              </a:extLst>
            </p:cNvPr>
            <p:cNvSpPr/>
            <p:nvPr/>
          </p:nvSpPr>
          <p:spPr>
            <a:xfrm>
              <a:off x="3962400" y="3200400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6">
              <a:extLst>
                <a:ext uri="{FF2B5EF4-FFF2-40B4-BE49-F238E27FC236}">
                  <a16:creationId xmlns:a16="http://schemas.microsoft.com/office/drawing/2014/main" id="{F816D9B0-D576-F88F-0E27-DAB478C54DCE}"/>
                </a:ext>
              </a:extLst>
            </p:cNvPr>
            <p:cNvSpPr txBox="1"/>
            <p:nvPr/>
          </p:nvSpPr>
          <p:spPr>
            <a:xfrm>
              <a:off x="3962400" y="3200400"/>
              <a:ext cx="4572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44145">
                <a:lnSpc>
                  <a:spcPct val="100000"/>
                </a:lnSpc>
                <a:spcBef>
                  <a:spcPts val="1080"/>
                </a:spcBef>
              </a:pPr>
              <a:r>
                <a:rPr sz="2200" b="1" dirty="0">
                  <a:solidFill>
                    <a:srgbClr val="3B3B3B"/>
                  </a:solidFill>
                  <a:latin typeface="Courier New"/>
                  <a:cs typeface="Courier New"/>
                </a:rPr>
                <a:t>]</a:t>
              </a:r>
              <a:endParaRPr sz="2200">
                <a:latin typeface="Courier New"/>
                <a:cs typeface="Courier New"/>
              </a:endParaRPr>
            </a:p>
          </p:txBody>
        </p:sp>
        <p:sp>
          <p:nvSpPr>
            <p:cNvPr id="56" name="object 17">
              <a:extLst>
                <a:ext uri="{FF2B5EF4-FFF2-40B4-BE49-F238E27FC236}">
                  <a16:creationId xmlns:a16="http://schemas.microsoft.com/office/drawing/2014/main" id="{BDD98370-3DB3-A29E-D245-47ACF88DFB0D}"/>
                </a:ext>
              </a:extLst>
            </p:cNvPr>
            <p:cNvSpPr/>
            <p:nvPr/>
          </p:nvSpPr>
          <p:spPr>
            <a:xfrm>
              <a:off x="4648200" y="3200400"/>
              <a:ext cx="457200" cy="685800"/>
            </a:xfrm>
            <a:custGeom>
              <a:avLst/>
              <a:gdLst/>
              <a:ahLst/>
              <a:cxnLst/>
              <a:rect l="l" t="t" r="r" b="b"/>
              <a:pathLst>
                <a:path w="457200" h="685800">
                  <a:moveTo>
                    <a:pt x="457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457200" y="6858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98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8">
              <a:extLst>
                <a:ext uri="{FF2B5EF4-FFF2-40B4-BE49-F238E27FC236}">
                  <a16:creationId xmlns:a16="http://schemas.microsoft.com/office/drawing/2014/main" id="{10499138-D2B2-B7BC-683E-0735C51B1189}"/>
                </a:ext>
              </a:extLst>
            </p:cNvPr>
            <p:cNvSpPr txBox="1"/>
            <p:nvPr/>
          </p:nvSpPr>
          <p:spPr>
            <a:xfrm>
              <a:off x="4648200" y="3200400"/>
              <a:ext cx="457200" cy="6858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37160" rIns="0" bIns="0" rtlCol="0">
              <a:spAutoFit/>
            </a:bodyPr>
            <a:lstStyle/>
            <a:p>
              <a:pPr marL="144145">
                <a:lnSpc>
                  <a:spcPct val="100000"/>
                </a:lnSpc>
                <a:spcBef>
                  <a:spcPts val="1080"/>
                </a:spcBef>
              </a:pPr>
              <a:r>
                <a:rPr sz="2200" b="1" dirty="0">
                  <a:solidFill>
                    <a:srgbClr val="3B3B3B"/>
                  </a:solidFill>
                  <a:latin typeface="Courier New"/>
                  <a:cs typeface="Courier New"/>
                </a:rPr>
                <a:t>=</a:t>
              </a:r>
              <a:endParaRPr sz="2200">
                <a:latin typeface="Courier New"/>
                <a:cs typeface="Courier New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EC8DFD4-942A-9A1C-116F-D33E08F3AAB8}"/>
              </a:ext>
            </a:extLst>
          </p:cNvPr>
          <p:cNvGrpSpPr/>
          <p:nvPr/>
        </p:nvGrpSpPr>
        <p:grpSpPr>
          <a:xfrm>
            <a:off x="2940050" y="5939656"/>
            <a:ext cx="3438778" cy="428625"/>
            <a:chOff x="2940050" y="5939656"/>
            <a:chExt cx="3438778" cy="428625"/>
          </a:xfrm>
        </p:grpSpPr>
        <p:sp>
          <p:nvSpPr>
            <p:cNvPr id="59" name="object 26">
              <a:extLst>
                <a:ext uri="{FF2B5EF4-FFF2-40B4-BE49-F238E27FC236}">
                  <a16:creationId xmlns:a16="http://schemas.microsoft.com/office/drawing/2014/main" id="{880F6ED3-D484-9CB6-1BE8-B920C15E365C}"/>
                </a:ext>
              </a:extLst>
            </p:cNvPr>
            <p:cNvSpPr txBox="1"/>
            <p:nvPr/>
          </p:nvSpPr>
          <p:spPr>
            <a:xfrm>
              <a:off x="2940050" y="5939656"/>
              <a:ext cx="1518920" cy="4286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990"/>
                </a:lnSpc>
              </a:pPr>
              <a:r>
                <a:rPr sz="28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do[for]</a:t>
              </a:r>
              <a:endParaRPr sz="2800">
                <a:latin typeface="Courier New"/>
                <a:cs typeface="Courier New"/>
              </a:endParaRPr>
            </a:p>
          </p:txBody>
        </p:sp>
        <p:sp>
          <p:nvSpPr>
            <p:cNvPr id="60" name="object 27">
              <a:extLst>
                <a:ext uri="{FF2B5EF4-FFF2-40B4-BE49-F238E27FC236}">
                  <a16:creationId xmlns:a16="http://schemas.microsoft.com/office/drawing/2014/main" id="{2DAD36E9-6105-4572-65F7-6BD697BB87D3}"/>
                </a:ext>
              </a:extLst>
            </p:cNvPr>
            <p:cNvSpPr txBox="1"/>
            <p:nvPr/>
          </p:nvSpPr>
          <p:spPr>
            <a:xfrm>
              <a:off x="4646686" y="5939656"/>
              <a:ext cx="239395" cy="4286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990"/>
                </a:lnSpc>
              </a:pPr>
              <a:r>
                <a:rPr sz="2800" b="1" dirty="0">
                  <a:solidFill>
                    <a:srgbClr val="3B3B3B"/>
                  </a:solidFill>
                  <a:latin typeface="Courier New"/>
                  <a:cs typeface="Courier New"/>
                </a:rPr>
                <a:t>=</a:t>
              </a:r>
              <a:endParaRPr sz="2800">
                <a:latin typeface="Courier New"/>
                <a:cs typeface="Courier New"/>
              </a:endParaRPr>
            </a:p>
          </p:txBody>
        </p:sp>
        <p:sp>
          <p:nvSpPr>
            <p:cNvPr id="61" name="object 28">
              <a:extLst>
                <a:ext uri="{FF2B5EF4-FFF2-40B4-BE49-F238E27FC236}">
                  <a16:creationId xmlns:a16="http://schemas.microsoft.com/office/drawing/2014/main" id="{66E7001C-9735-C177-CF92-04CA77335CB0}"/>
                </a:ext>
              </a:extLst>
            </p:cNvPr>
            <p:cNvSpPr txBox="1"/>
            <p:nvPr/>
          </p:nvSpPr>
          <p:spPr>
            <a:xfrm>
              <a:off x="5073372" y="5939656"/>
              <a:ext cx="665480" cy="4286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990"/>
                </a:lnSpc>
              </a:pPr>
              <a:r>
                <a:rPr sz="28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new</a:t>
              </a:r>
              <a:endParaRPr sz="2800">
                <a:latin typeface="Courier New"/>
                <a:cs typeface="Courier New"/>
              </a:endParaRPr>
            </a:p>
          </p:txBody>
        </p:sp>
        <p:sp>
          <p:nvSpPr>
            <p:cNvPr id="62" name="object 29">
              <a:extLst>
                <a:ext uri="{FF2B5EF4-FFF2-40B4-BE49-F238E27FC236}">
                  <a16:creationId xmlns:a16="http://schemas.microsoft.com/office/drawing/2014/main" id="{81149C90-F312-702B-33A1-64072E7228B5}"/>
                </a:ext>
              </a:extLst>
            </p:cNvPr>
            <p:cNvSpPr txBox="1"/>
            <p:nvPr/>
          </p:nvSpPr>
          <p:spPr>
            <a:xfrm>
              <a:off x="5926708" y="5939656"/>
              <a:ext cx="452120" cy="4286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990"/>
                </a:lnSpc>
              </a:pPr>
              <a:r>
                <a:rPr sz="2800" b="1" spc="-5" dirty="0">
                  <a:solidFill>
                    <a:srgbClr val="3B3B3B"/>
                  </a:solidFill>
                  <a:latin typeface="Courier New"/>
                  <a:cs typeface="Courier New"/>
                </a:rPr>
                <a:t>0;</a:t>
              </a:r>
              <a:endParaRPr sz="2800">
                <a:latin typeface="Courier New"/>
                <a:cs typeface="Courier New"/>
              </a:endParaRPr>
            </a:p>
          </p:txBody>
        </p:sp>
      </p:grpSp>
      <p:pic>
        <p:nvPicPr>
          <p:cNvPr id="63" name="图形 62" descr="枯萎的树 轮廓">
            <a:extLst>
              <a:ext uri="{FF2B5EF4-FFF2-40B4-BE49-F238E27FC236}">
                <a16:creationId xmlns:a16="http://schemas.microsoft.com/office/drawing/2014/main" id="{48E4BE62-F1E3-6182-5654-540B015FD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2028" y="968853"/>
            <a:ext cx="2061344" cy="2061344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1D5532C2-5CF9-BF4C-109D-EC4ECD653049}"/>
              </a:ext>
            </a:extLst>
          </p:cNvPr>
          <p:cNvSpPr/>
          <p:nvPr/>
        </p:nvSpPr>
        <p:spPr>
          <a:xfrm>
            <a:off x="2943153" y="986313"/>
            <a:ext cx="2393950" cy="2061344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F97EC60-8EE4-47BF-ABDB-3C9F001C32D5}"/>
              </a:ext>
            </a:extLst>
          </p:cNvPr>
          <p:cNvCxnSpPr>
            <a:cxnSpLocks/>
          </p:cNvCxnSpPr>
          <p:nvPr/>
        </p:nvCxnSpPr>
        <p:spPr>
          <a:xfrm>
            <a:off x="122057" y="3140336"/>
            <a:ext cx="891013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B4F5E5A8-ACBC-A1E1-ED57-AECDF778FA14}"/>
              </a:ext>
            </a:extLst>
          </p:cNvPr>
          <p:cNvCxnSpPr>
            <a:cxnSpLocks/>
          </p:cNvCxnSpPr>
          <p:nvPr/>
        </p:nvCxnSpPr>
        <p:spPr>
          <a:xfrm>
            <a:off x="9032191" y="3140336"/>
            <a:ext cx="0" cy="32279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2A994E0B-7DB9-7ECC-A04F-42F6C971B44E}"/>
              </a:ext>
            </a:extLst>
          </p:cNvPr>
          <p:cNvCxnSpPr>
            <a:cxnSpLocks/>
          </p:cNvCxnSpPr>
          <p:nvPr/>
        </p:nvCxnSpPr>
        <p:spPr>
          <a:xfrm>
            <a:off x="128960" y="6368281"/>
            <a:ext cx="89007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E1869E3-BB5D-2BF6-2A84-A53FC04B1BE8}"/>
              </a:ext>
            </a:extLst>
          </p:cNvPr>
          <p:cNvCxnSpPr>
            <a:cxnSpLocks/>
          </p:cNvCxnSpPr>
          <p:nvPr/>
        </p:nvCxnSpPr>
        <p:spPr>
          <a:xfrm>
            <a:off x="122057" y="3140336"/>
            <a:ext cx="6903" cy="32279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对话气泡: 圆角矩形 68">
            <a:extLst>
              <a:ext uri="{FF2B5EF4-FFF2-40B4-BE49-F238E27FC236}">
                <a16:creationId xmlns:a16="http://schemas.microsoft.com/office/drawing/2014/main" id="{79AD1C3E-F536-7674-9CE7-DF28DB6D2436}"/>
              </a:ext>
            </a:extLst>
          </p:cNvPr>
          <p:cNvSpPr/>
          <p:nvPr/>
        </p:nvSpPr>
        <p:spPr>
          <a:xfrm rot="10800000" flipV="1">
            <a:off x="5432337" y="1030147"/>
            <a:ext cx="1892979" cy="1027253"/>
          </a:xfrm>
          <a:prstGeom prst="wedgeRoundRectCallout">
            <a:avLst>
              <a:gd name="adj1" fmla="val 74954"/>
              <a:gd name="adj2" fmla="val -6592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spc="-100" dirty="0">
                <a:solidFill>
                  <a:sysClr val="windowText" lastClr="000000"/>
                </a:solidFill>
              </a:rPr>
              <a:t>根据</a:t>
            </a:r>
            <a:r>
              <a:rPr lang="en-US" altLang="zh-CN" sz="1700" spc="-100" dirty="0">
                <a:solidFill>
                  <a:sysClr val="windowText" lastClr="000000"/>
                </a:solidFill>
              </a:rPr>
              <a:t>token</a:t>
            </a:r>
            <a:r>
              <a:rPr lang="zh-CN" altLang="en-US" sz="1700" spc="-100" dirty="0">
                <a:solidFill>
                  <a:sysClr val="windowText" lastClr="000000"/>
                </a:solidFill>
              </a:rPr>
              <a:t>流生成</a:t>
            </a:r>
            <a:r>
              <a:rPr lang="en-US" altLang="zh-CN" sz="1700" spc="-100" dirty="0">
                <a:solidFill>
                  <a:sysClr val="windowText" lastClr="000000"/>
                </a:solidFill>
              </a:rPr>
              <a:t>AST</a:t>
            </a:r>
            <a:r>
              <a:rPr lang="zh-CN" altLang="en-US" sz="1700" spc="-100" dirty="0">
                <a:solidFill>
                  <a:sysClr val="windowText" lastClr="000000"/>
                </a:solidFill>
              </a:rPr>
              <a:t>失败，至于为何，这是</a:t>
            </a:r>
            <a:r>
              <a:rPr lang="zh-CN" altLang="en-US" sz="2800" b="1" spc="-100" dirty="0">
                <a:solidFill>
                  <a:srgbClr val="C00000"/>
                </a:solidFill>
              </a:rPr>
              <a:t>后话</a:t>
            </a:r>
          </a:p>
        </p:txBody>
      </p:sp>
      <p:sp>
        <p:nvSpPr>
          <p:cNvPr id="70" name="对话气泡: 圆角矩形 69">
            <a:extLst>
              <a:ext uri="{FF2B5EF4-FFF2-40B4-BE49-F238E27FC236}">
                <a16:creationId xmlns:a16="http://schemas.microsoft.com/office/drawing/2014/main" id="{F58B0B47-755B-C261-BC90-EACA3B8530CE}"/>
              </a:ext>
            </a:extLst>
          </p:cNvPr>
          <p:cNvSpPr/>
          <p:nvPr/>
        </p:nvSpPr>
        <p:spPr>
          <a:xfrm rot="10800000" flipV="1">
            <a:off x="7515788" y="1902499"/>
            <a:ext cx="1513912" cy="706939"/>
          </a:xfrm>
          <a:prstGeom prst="wedgeRoundRectCallout">
            <a:avLst>
              <a:gd name="adj1" fmla="val 68838"/>
              <a:gd name="adj2" fmla="val -81907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400" b="1" spc="-100" dirty="0">
                <a:solidFill>
                  <a:srgbClr val="C00000"/>
                </a:solidFill>
              </a:rPr>
              <a:t>本章内容</a:t>
            </a:r>
          </a:p>
        </p:txBody>
      </p:sp>
    </p:spTree>
    <p:extLst>
      <p:ext uri="{BB962C8B-B14F-4D97-AF65-F5344CB8AC3E}">
        <p14:creationId xmlns:p14="http://schemas.microsoft.com/office/powerpoint/2010/main" val="125096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9" grpId="0" animBg="1"/>
      <p:bldP spid="7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474790" y="995353"/>
                <a:ext cx="8195145" cy="3228448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494666" marR="30480" indent="-457200">
                  <a:lnSpc>
                    <a:spcPct val="100000"/>
                  </a:lnSpc>
                  <a:spcBef>
                    <a:spcPts val="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</a:t>
                </a:r>
                <a:r>
                  <a:rPr lang="zh-CN" altLang="en-US" sz="2800" spc="-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直接左递归情形</a:t>
                </a:r>
                <a:endPara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>
                  <a:lnSpc>
                    <a:spcPct val="100000"/>
                  </a:lnSpc>
                  <a:spcBef>
                    <a:spcPts val="640"/>
                  </a:spcBef>
                </a:pP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→</m:t>
                    </m:r>
                  </m:oMath>
                </a14:m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sz="2400" i="1" spc="1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l-GR" sz="2400" i="1" spc="1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l-GR" sz="2400" spc="209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l-GR" sz="2400" spc="307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spc="7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 </a:t>
                </a:r>
                <a:r>
                  <a:rPr lang="el-GR" sz="2400" spc="7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1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l-GR" sz="2400" i="1" spc="1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n-US" sz="2400" i="1" spc="247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sz="2400" i="1" spc="322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spc="7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z="2400" spc="22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l-GR" sz="2400" spc="270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spc="7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 </a:t>
                </a:r>
                <a:r>
                  <a:rPr lang="el-GR" sz="2400" spc="7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i="1" spc="-3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n-US" sz="2400" i="1" spc="-457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endParaRPr lang="en-US" sz="2400" baseline="-20833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94666" indent="-457200">
                  <a:spcBef>
                    <a:spcPts val="61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观察：</a:t>
                </a:r>
                <a:r>
                  <a:rPr lang="zh-CN" altLang="en-US" sz="28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800" i="1" spc="3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生</a:t>
                </a:r>
                <a:r>
                  <a:rPr lang="zh-CN" altLang="en-US" sz="28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成的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串以某</a:t>
                </a:r>
                <a:r>
                  <a:rPr lang="zh-CN" altLang="en-US" sz="28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800" i="1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n-US" altLang="zh-CN" sz="2775" i="1" baseline="-21021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开头 然后跟上零个或多</a:t>
                </a:r>
                <a:r>
                  <a:rPr lang="zh-CN" altLang="en-US" sz="28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800" i="1" spc="9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775" i="1" spc="135" baseline="-2102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j</a:t>
                </a:r>
                <a:endParaRPr lang="en-US" altLang="zh-CN"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94666" indent="-457200">
                  <a:lnSpc>
                    <a:spcPct val="100000"/>
                  </a:lnSpc>
                  <a:spcBef>
                    <a:spcPts val="61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可替换为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>
                  <a:lnSpc>
                    <a:spcPct val="100000"/>
                  </a:lnSpc>
                  <a:spcBef>
                    <a:spcPts val="640"/>
                  </a:spcBef>
                </a:pP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0" dirty="0">
                    <a:solidFill>
                      <a:srgbClr val="292929"/>
                    </a:solidFill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→</m:t>
                    </m:r>
                  </m:oMath>
                </a14:m>
                <a:r>
                  <a:rPr lang="en-US" sz="2400" i="1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i="1" spc="9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z="2400" spc="13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400" i="1" spc="9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spc="9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'</a:t>
                </a:r>
                <a:r>
                  <a:rPr lang="en-US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spc="7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…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spc="7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n-US" sz="2400" i="1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'</a:t>
                </a:r>
                <a:endParaRPr 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>
                  <a:lnSpc>
                    <a:spcPct val="100000"/>
                  </a:lnSpc>
                  <a:spcBef>
                    <a:spcPts val="580"/>
                  </a:spcBef>
                </a:pPr>
                <a:r>
                  <a:rPr lang="en-US" sz="2400" i="1" spc="1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spc="1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'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→</m:t>
                    </m:r>
                  </m:oMath>
                </a14:m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i="1" spc="1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l-GR" sz="2400" spc="179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400" i="1" spc="1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spc="1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'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spc="7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 </a:t>
                </a:r>
                <a:r>
                  <a:rPr lang="en-US" sz="2400" spc="7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i="1" spc="1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n-US" sz="2400" i="1" spc="209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sz="2400" i="1" spc="1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spc="1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'</a:t>
                </a:r>
                <a:r>
                  <a:rPr lang="en-US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spc="7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endParaRPr lang="el-GR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90" y="995353"/>
                <a:ext cx="8195145" cy="3228448"/>
              </a:xfrm>
              <a:prstGeom prst="rect">
                <a:avLst/>
              </a:prstGeom>
              <a:blipFill>
                <a:blip r:embed="rId2"/>
                <a:stretch>
                  <a:fillRect l="-1339" t="-3019" r="-2455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 txBox="1"/>
          <p:nvPr/>
        </p:nvSpPr>
        <p:spPr>
          <a:xfrm rot="18900000">
            <a:off x="1942891" y="3189762"/>
            <a:ext cx="5562078" cy="78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75"/>
              </a:lnSpc>
            </a:pPr>
            <a:r>
              <a:rPr lang="zh-CN" altLang="en-US" sz="7200" dirty="0">
                <a:latin typeface="Noto Serif CJK JP"/>
                <a:cs typeface="Noto Serif CJK JP"/>
              </a:rPr>
              <a:t> </a:t>
            </a:r>
            <a:endParaRPr sz="7200" dirty="0">
              <a:latin typeface="Noto Serif CJK JP"/>
              <a:cs typeface="Noto Serif CJK JP"/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6B5C7E9E-2EB6-4280-1A4C-8747835DFF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10600" y="6629400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49</a:t>
            </a:fld>
            <a:endParaRPr lang="en-US" altLang="zh-CN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D2DB2FE-9A9D-3089-9622-BD26F164F0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58064"/>
            <a:ext cx="661975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消除直接</a:t>
            </a:r>
            <a:r>
              <a:rPr spc="-5" dirty="0" err="1">
                <a:solidFill>
                  <a:schemeClr val="bg1"/>
                </a:solidFill>
              </a:rPr>
              <a:t>左递归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3B0CEB3-6DCD-7304-213B-1A5B6A43AE75}"/>
              </a:ext>
            </a:extLst>
          </p:cNvPr>
          <p:cNvGrpSpPr/>
          <p:nvPr/>
        </p:nvGrpSpPr>
        <p:grpSpPr>
          <a:xfrm>
            <a:off x="2055221" y="5311209"/>
            <a:ext cx="1798320" cy="475637"/>
            <a:chOff x="762000" y="5311209"/>
            <a:chExt cx="1798320" cy="47563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072210A-9CA9-9700-C89F-06E49C3340D2}"/>
                </a:ext>
              </a:extLst>
            </p:cNvPr>
            <p:cNvSpPr/>
            <p:nvPr/>
          </p:nvSpPr>
          <p:spPr>
            <a:xfrm>
              <a:off x="762000" y="5311209"/>
              <a:ext cx="1798320" cy="4756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4398685-A761-8987-AC29-21BB4D1D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834" y="5418298"/>
              <a:ext cx="1590300" cy="306021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163048D-F8F0-5F00-A4EE-F82B59B5CDFF}"/>
              </a:ext>
            </a:extLst>
          </p:cNvPr>
          <p:cNvGrpSpPr/>
          <p:nvPr/>
        </p:nvGrpSpPr>
        <p:grpSpPr>
          <a:xfrm>
            <a:off x="4083714" y="5120641"/>
            <a:ext cx="2774286" cy="783772"/>
            <a:chOff x="2659863" y="5120641"/>
            <a:chExt cx="2774286" cy="783772"/>
          </a:xfrm>
        </p:grpSpPr>
        <p:sp>
          <p:nvSpPr>
            <p:cNvPr id="21" name="箭头: 虚尾 20">
              <a:extLst>
                <a:ext uri="{FF2B5EF4-FFF2-40B4-BE49-F238E27FC236}">
                  <a16:creationId xmlns:a16="http://schemas.microsoft.com/office/drawing/2014/main" id="{23F562A6-4160-F73F-06D8-30A7E95E2409}"/>
                </a:ext>
              </a:extLst>
            </p:cNvPr>
            <p:cNvSpPr/>
            <p:nvPr/>
          </p:nvSpPr>
          <p:spPr>
            <a:xfrm>
              <a:off x="2659863" y="5352864"/>
              <a:ext cx="551510" cy="405679"/>
            </a:xfrm>
            <a:prstGeom prst="stripedRightArrow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C9900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45C768F-FE35-D15C-FAC5-5D6366712323}"/>
                </a:ext>
              </a:extLst>
            </p:cNvPr>
            <p:cNvGrpSpPr/>
            <p:nvPr/>
          </p:nvGrpSpPr>
          <p:grpSpPr>
            <a:xfrm>
              <a:off x="3317966" y="5120641"/>
              <a:ext cx="2116183" cy="783772"/>
              <a:chOff x="3448596" y="5120641"/>
              <a:chExt cx="2116183" cy="78377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D71CB50-9C8B-83AA-7396-19CC1AB54E2D}"/>
                  </a:ext>
                </a:extLst>
              </p:cNvPr>
              <p:cNvSpPr/>
              <p:nvPr/>
            </p:nvSpPr>
            <p:spPr>
              <a:xfrm>
                <a:off x="3448596" y="5120641"/>
                <a:ext cx="2116183" cy="7837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5F3C3B88-AA08-59BD-D960-84E25659A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6640" y="5228609"/>
                <a:ext cx="1866219" cy="607024"/>
              </a:xfrm>
              <a:prstGeom prst="rect">
                <a:avLst/>
              </a:prstGeom>
            </p:spPr>
          </p:pic>
        </p:grpSp>
      </p:grp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F8418F0F-D782-C531-4D9C-45F92624DAAC}"/>
              </a:ext>
            </a:extLst>
          </p:cNvPr>
          <p:cNvSpPr/>
          <p:nvPr/>
        </p:nvSpPr>
        <p:spPr>
          <a:xfrm rot="10800000" flipV="1">
            <a:off x="4404032" y="2843831"/>
            <a:ext cx="1175654" cy="613954"/>
          </a:xfrm>
          <a:prstGeom prst="wedgeRoundRectCallout">
            <a:avLst>
              <a:gd name="adj1" fmla="val 68947"/>
              <a:gd name="adj2" fmla="val 44372"/>
              <a:gd name="adj3" fmla="val 16667"/>
            </a:avLst>
          </a:prstGeom>
          <a:solidFill>
            <a:srgbClr val="0070C0">
              <a:alpha val="22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700" dirty="0">
                <a:solidFill>
                  <a:sysClr val="windowText" lastClr="000000"/>
                </a:solidFill>
              </a:rPr>
              <a:t>引入新的非终结符</a:t>
            </a: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B79EBBFF-D268-11D8-25A6-5966E0FA0865}"/>
              </a:ext>
            </a:extLst>
          </p:cNvPr>
          <p:cNvSpPr/>
          <p:nvPr/>
        </p:nvSpPr>
        <p:spPr>
          <a:xfrm rot="10800000" flipV="1">
            <a:off x="3905793" y="6080760"/>
            <a:ext cx="1338943" cy="613954"/>
          </a:xfrm>
          <a:prstGeom prst="wedgeRoundRectCallout">
            <a:avLst>
              <a:gd name="adj1" fmla="val 23682"/>
              <a:gd name="adj2" fmla="val -109188"/>
              <a:gd name="adj3" fmla="val 16667"/>
            </a:avLst>
          </a:prstGeom>
          <a:solidFill>
            <a:srgbClr val="0070C0">
              <a:alpha val="22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700" dirty="0">
                <a:solidFill>
                  <a:sysClr val="windowText" lastClr="000000"/>
                </a:solidFill>
              </a:rPr>
              <a:t>将左递归变为了右递归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9793F48B-66FA-1030-112B-E3746FFDCD1A}"/>
              </a:ext>
            </a:extLst>
          </p:cNvPr>
          <p:cNvSpPr txBox="1"/>
          <p:nvPr/>
        </p:nvSpPr>
        <p:spPr>
          <a:xfrm>
            <a:off x="474065" y="4267762"/>
            <a:ext cx="8364772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</p:spTree>
    <p:extLst>
      <p:ext uri="{BB962C8B-B14F-4D97-AF65-F5344CB8AC3E}">
        <p14:creationId xmlns:p14="http://schemas.microsoft.com/office/powerpoint/2010/main" val="336235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74790" y="995353"/>
            <a:ext cx="57524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666" marR="30480" indent="-457200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再来一例：</a:t>
            </a:r>
            <a:endParaRPr sz="2775" baseline="-2102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6B5C7E9E-2EB6-4280-1A4C-8747835DFF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50</a:t>
            </a:fld>
            <a:endParaRPr lang="en-US" altLang="zh-CN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D2DB2FE-9A9D-3089-9622-BD26F164F0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58064"/>
            <a:ext cx="661975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消除直接</a:t>
            </a:r>
            <a:r>
              <a:rPr spc="-5" dirty="0" err="1">
                <a:solidFill>
                  <a:schemeClr val="bg1"/>
                </a:solidFill>
              </a:rPr>
              <a:t>左递归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8C40D6-DF0D-A657-6752-47A8C4732C8F}"/>
              </a:ext>
            </a:extLst>
          </p:cNvPr>
          <p:cNvGrpSpPr/>
          <p:nvPr/>
        </p:nvGrpSpPr>
        <p:grpSpPr>
          <a:xfrm>
            <a:off x="914400" y="1600954"/>
            <a:ext cx="2690948" cy="1097280"/>
            <a:chOff x="849086" y="3187337"/>
            <a:chExt cx="2690948" cy="10972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072210A-9CA9-9700-C89F-06E49C3340D2}"/>
                </a:ext>
              </a:extLst>
            </p:cNvPr>
            <p:cNvSpPr/>
            <p:nvPr/>
          </p:nvSpPr>
          <p:spPr>
            <a:xfrm>
              <a:off x="849086" y="3187337"/>
              <a:ext cx="2690948" cy="1097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DA5B8DB-5A66-0C7E-05DE-3EFB5EAE7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395" y="3318874"/>
              <a:ext cx="2500328" cy="847268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6E9CF86-9C1F-24EC-D3D9-4EBED8F925EE}"/>
              </a:ext>
            </a:extLst>
          </p:cNvPr>
          <p:cNvGrpSpPr/>
          <p:nvPr/>
        </p:nvGrpSpPr>
        <p:grpSpPr>
          <a:xfrm>
            <a:off x="3886200" y="1216888"/>
            <a:ext cx="3492742" cy="1645920"/>
            <a:chOff x="3979212" y="2860766"/>
            <a:chExt cx="3492742" cy="1645920"/>
          </a:xfrm>
        </p:grpSpPr>
        <p:sp>
          <p:nvSpPr>
            <p:cNvPr id="21" name="箭头: 虚尾 20">
              <a:extLst>
                <a:ext uri="{FF2B5EF4-FFF2-40B4-BE49-F238E27FC236}">
                  <a16:creationId xmlns:a16="http://schemas.microsoft.com/office/drawing/2014/main" id="{23F562A6-4160-F73F-06D8-30A7E95E2409}"/>
                </a:ext>
              </a:extLst>
            </p:cNvPr>
            <p:cNvSpPr/>
            <p:nvPr/>
          </p:nvSpPr>
          <p:spPr>
            <a:xfrm>
              <a:off x="3979212" y="3511001"/>
              <a:ext cx="551510" cy="405679"/>
            </a:xfrm>
            <a:prstGeom prst="stripedRightArrow">
              <a:avLst/>
            </a:prstGeom>
            <a:solidFill>
              <a:srgbClr val="CC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C9900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D71CB50-9C8B-83AA-7396-19CC1AB54E2D}"/>
                </a:ext>
              </a:extLst>
            </p:cNvPr>
            <p:cNvSpPr/>
            <p:nvPr/>
          </p:nvSpPr>
          <p:spPr>
            <a:xfrm>
              <a:off x="4820195" y="2860766"/>
              <a:ext cx="2651759" cy="1645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E89B8B1-609F-2819-D496-EAF338123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065" y="2974820"/>
              <a:ext cx="2292955" cy="1430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98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8750" y="882793"/>
            <a:ext cx="8430450" cy="87203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266" marR="5080" indent="-457200">
              <a:lnSpc>
                <a:spcPct val="100400"/>
              </a:lnSpc>
              <a:spcBef>
                <a:spcPts val="8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方法：先将间接左递归变为直接左递归，然后消除直接左递归，最后将产生式汇集起来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15A265CF-C653-0B27-FAE7-0375B75EEE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51</a:t>
            </a:fld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41C2B8-DDBC-6587-30B6-A1AE323193F6}"/>
              </a:ext>
            </a:extLst>
          </p:cNvPr>
          <p:cNvGrpSpPr/>
          <p:nvPr/>
        </p:nvGrpSpPr>
        <p:grpSpPr>
          <a:xfrm>
            <a:off x="408750" y="1871512"/>
            <a:ext cx="8212735" cy="1244703"/>
            <a:chOff x="408750" y="1871512"/>
            <a:chExt cx="8212735" cy="1244703"/>
          </a:xfrm>
        </p:grpSpPr>
        <p:sp>
          <p:nvSpPr>
            <p:cNvPr id="6" name="object 6"/>
            <p:cNvSpPr txBox="1"/>
            <p:nvPr/>
          </p:nvSpPr>
          <p:spPr>
            <a:xfrm>
              <a:off x="408750" y="1871512"/>
              <a:ext cx="8212735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95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rPr>
                <a:t>例子：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06BA706-B7D9-CFD9-529A-29228CA0E7A7}"/>
                </a:ext>
              </a:extLst>
            </p:cNvPr>
            <p:cNvGrpSpPr/>
            <p:nvPr/>
          </p:nvGrpSpPr>
          <p:grpSpPr>
            <a:xfrm>
              <a:off x="1976440" y="1914166"/>
              <a:ext cx="1408064" cy="1202049"/>
              <a:chOff x="1976440" y="1914166"/>
              <a:chExt cx="1408064" cy="1202049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FDC21EF-AFE0-0484-9B67-D4614EFAFDB6}"/>
                  </a:ext>
                </a:extLst>
              </p:cNvPr>
              <p:cNvSpPr/>
              <p:nvPr/>
            </p:nvSpPr>
            <p:spPr>
              <a:xfrm>
                <a:off x="1976440" y="1914166"/>
                <a:ext cx="1393898" cy="11959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65A85F19-7FCC-8862-523E-31D4135B434D}"/>
                      </a:ext>
                    </a:extLst>
                  </p:cNvPr>
                  <p:cNvSpPr txBox="1"/>
                  <p:nvPr/>
                </p:nvSpPr>
                <p:spPr>
                  <a:xfrm>
                    <a:off x="2002972" y="1915886"/>
                    <a:ext cx="1381532" cy="12003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342900" indent="-342900">
                      <a:buFont typeface="+mj-ea"/>
                      <a:buAutoNum type="circleNumDbPlain"/>
                    </a:pPr>
                    <a:r>
                      <a:rPr lang="en-US" altLang="zh-CN" sz="1800" spc="-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𝑎𝐵</m:t>
                        </m:r>
                      </m:oMath>
                    </a14:m>
                    <a:endParaRPr lang="en-US" altLang="zh-CN" sz="1800" i="1" spc="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  <a:p>
                    <a:pPr marL="342900" indent="-342900">
                      <a:buFont typeface="+mj-ea"/>
                      <a:buAutoNum type="circleNumDbPlain"/>
                    </a:pPr>
                    <a:r>
                      <a:rPr lang="en-US" altLang="zh-CN" spc="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𝐵𝑏</m:t>
                        </m:r>
                      </m:oMath>
                    </a14:m>
                    <a:endParaRPr lang="en-US" altLang="zh-CN" sz="1800" i="1" spc="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  <a:p>
                    <a:pPr marL="342900" indent="-342900">
                      <a:buFont typeface="+mj-ea"/>
                      <a:buAutoNum type="circleNumDbPlain"/>
                    </a:pPr>
                    <a:r>
                      <a:rPr lang="en-US" altLang="zh-CN" sz="1800" spc="-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𝐴𝑐</m:t>
                        </m:r>
                      </m:oMath>
                    </a14:m>
                    <a:endParaRPr lang="en-US" altLang="zh-CN" sz="1800" i="1" spc="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  <a:p>
                    <a:pPr marL="342900" indent="-342900">
                      <a:buFont typeface="+mj-ea"/>
                      <a:buAutoNum type="circleNumDbPlain"/>
                    </a:pPr>
                    <a:r>
                      <a:rPr lang="en-US" altLang="zh-CN" sz="1800" spc="-5" dirty="0">
                        <a:solidFill>
                          <a:srgbClr val="292929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oMath>
                    </a14:m>
                    <a:endParaRPr lang="en-US" altLang="zh-CN" i="1" spc="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65A85F19-7FCC-8862-523E-31D4135B4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2972" y="1915886"/>
                    <a:ext cx="1381532" cy="120032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4867" t="-4569" b="-86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EA64C80B-07E5-E708-D2BB-08B241F9C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58064"/>
            <a:ext cx="661975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消除间接</a:t>
            </a:r>
            <a:r>
              <a:rPr spc="-5" dirty="0" err="1">
                <a:solidFill>
                  <a:schemeClr val="bg1"/>
                </a:solidFill>
              </a:rPr>
              <a:t>左递归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CFD7D57-91EE-2E51-4DAA-52C10D91DCDB}"/>
              </a:ext>
            </a:extLst>
          </p:cNvPr>
          <p:cNvGrpSpPr/>
          <p:nvPr/>
        </p:nvGrpSpPr>
        <p:grpSpPr>
          <a:xfrm>
            <a:off x="6237010" y="5061949"/>
            <a:ext cx="1306790" cy="1766418"/>
            <a:chOff x="6004599" y="4943416"/>
            <a:chExt cx="1306790" cy="176641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5CA03DA-6530-8F27-5C12-D39AA24B8169}"/>
                </a:ext>
              </a:extLst>
            </p:cNvPr>
            <p:cNvSpPr/>
            <p:nvPr/>
          </p:nvSpPr>
          <p:spPr>
            <a:xfrm>
              <a:off x="6004599" y="4943416"/>
              <a:ext cx="1306367" cy="1736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02A2337-D6C2-10C8-78DC-7A74A29822B1}"/>
                    </a:ext>
                  </a:extLst>
                </p:cNvPr>
                <p:cNvSpPr txBox="1"/>
                <p:nvPr/>
              </p:nvSpPr>
              <p:spPr>
                <a:xfrm>
                  <a:off x="6052820" y="4955508"/>
                  <a:ext cx="1258569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𝑎𝐵</m:t>
                        </m:r>
                      </m:oMath>
                    </m:oMathPara>
                  </a14:m>
                  <a:endParaRPr lang="en-US" altLang="zh-CN" sz="1800" b="0" i="1" spc="-5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𝐵𝑏</m:t>
                        </m:r>
                      </m:oMath>
                    </m:oMathPara>
                  </a14:m>
                  <a:endParaRPr lang="en-US" altLang="zh-CN" sz="1800" b="0" i="1" spc="-5" dirty="0">
                    <a:solidFill>
                      <a:srgbClr val="292929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𝑎𝐵𝑐</m:t>
                        </m:r>
                        <m:r>
                          <a:rPr lang="en-US" altLang="zh-CN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zh-CN" sz="1800" i="1" spc="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𝑑𝐵</m:t>
                        </m:r>
                        <m:r>
                          <a:rPr lang="en-US" altLang="zh-CN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zh-CN" sz="18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𝑏𝑐𝐵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zh-CN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altLang="zh-CN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02A2337-D6C2-10C8-78DC-7A74A2982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2820" y="4955508"/>
                  <a:ext cx="1258569" cy="1754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6">
                <a:extLst>
                  <a:ext uri="{FF2B5EF4-FFF2-40B4-BE49-F238E27FC236}">
                    <a16:creationId xmlns:a16="http://schemas.microsoft.com/office/drawing/2014/main" id="{F6F10F0D-BA34-267B-9B1E-AB3398837197}"/>
                  </a:ext>
                </a:extLst>
              </p:cNvPr>
              <p:cNvSpPr txBox="1"/>
              <p:nvPr/>
            </p:nvSpPr>
            <p:spPr>
              <a:xfrm>
                <a:off x="386980" y="3258009"/>
                <a:ext cx="7293979" cy="231794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983616" lvl="1" indent="-514350">
                  <a:spcBef>
                    <a:spcPts val="95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用产生式①，②的体代替产生式③中的</a:t>
                </a:r>
                <a14:m>
                  <m:oMath xmlns:m="http://schemas.openxmlformats.org/officeDocument/2006/math">
                    <m:r>
                      <a:rPr lang="en-US" altLang="zh-CN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，得到头为</a:t>
                </a:r>
                <a14:m>
                  <m:oMath xmlns:m="http://schemas.openxmlformats.org/officeDocument/2006/math">
                    <m:r>
                      <a:rPr lang="en-US" altLang="zh-CN" i="1" spc="-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的产生式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:</a:t>
                </a:r>
              </a:p>
              <a:p>
                <a:pPr marL="983616" lvl="1" indent="-514350">
                  <a:spcBef>
                    <a:spcPts val="95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83616" lvl="1" indent="-514350">
                  <a:spcBef>
                    <a:spcPts val="95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消除</a:t>
                </a:r>
                <a14:m>
                  <m:oMath xmlns:m="http://schemas.openxmlformats.org/officeDocument/2006/math">
                    <m:r>
                      <a:rPr lang="en-US" altLang="zh-CN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的直接左递归：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83616" lvl="1" indent="-514350">
                  <a:spcBef>
                    <a:spcPts val="95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83616" lvl="1" indent="-514350">
                  <a:spcBef>
                    <a:spcPts val="95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83616" lvl="1" indent="-514350">
                  <a:spcBef>
                    <a:spcPts val="95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83616" lvl="1" indent="-514350">
                  <a:spcBef>
                    <a:spcPts val="95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83616" lvl="1" indent="-514350">
                  <a:spcBef>
                    <a:spcPts val="95"/>
                  </a:spcBef>
                  <a:buClr>
                    <a:srgbClr val="CC9900"/>
                  </a:buClr>
                  <a:buSzPct val="69642"/>
                  <a:buFont typeface="+mj-lt"/>
                  <a:buAutoNum type="arabicPeriod"/>
                  <a:tabLst>
                    <a:tab pos="460375" algn="l"/>
                    <a:tab pos="461009" algn="l"/>
                  </a:tabLst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再把原文法其余的产生式加入，得到最终文法：</a:t>
                </a:r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</p:txBody>
          </p:sp>
        </mc:Choice>
        <mc:Fallback xmlns="">
          <p:sp>
            <p:nvSpPr>
              <p:cNvPr id="17" name="object 6">
                <a:extLst>
                  <a:ext uri="{FF2B5EF4-FFF2-40B4-BE49-F238E27FC236}">
                    <a16:creationId xmlns:a16="http://schemas.microsoft.com/office/drawing/2014/main" id="{F6F10F0D-BA34-267B-9B1E-AB3398837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80" y="3258009"/>
                <a:ext cx="7293979" cy="2317942"/>
              </a:xfrm>
              <a:prstGeom prst="rect">
                <a:avLst/>
              </a:prstGeom>
              <a:blipFill>
                <a:blip r:embed="rId4"/>
                <a:stretch>
                  <a:fillRect t="-2887" r="-1921" b="-5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F1F93E26-66A9-DD1D-E9E1-0E2A0CE4AD51}"/>
              </a:ext>
            </a:extLst>
          </p:cNvPr>
          <p:cNvGrpSpPr/>
          <p:nvPr/>
        </p:nvGrpSpPr>
        <p:grpSpPr>
          <a:xfrm>
            <a:off x="3541802" y="3752362"/>
            <a:ext cx="1383185" cy="1200329"/>
            <a:chOff x="4636788" y="2433587"/>
            <a:chExt cx="1383185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62F38899-55FC-6903-0BC9-B41222D89FB8}"/>
                    </a:ext>
                  </a:extLst>
                </p:cNvPr>
                <p:cNvSpPr txBox="1"/>
                <p:nvPr/>
              </p:nvSpPr>
              <p:spPr>
                <a:xfrm>
                  <a:off x="4697816" y="2433587"/>
                  <a:ext cx="1322157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𝑎𝐵𝑐</m:t>
                        </m:r>
                        <m:r>
                          <a:rPr lang="en-US" altLang="zh-CN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zh-CN" sz="1800" i="1" spc="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𝑑𝐵</m:t>
                        </m:r>
                        <m:r>
                          <a:rPr lang="en-US" altLang="zh-CN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zh-CN" sz="18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𝑏𝑐𝐵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zh-CN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′→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altLang="zh-CN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62F38899-55FC-6903-0BC9-B41222D89F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16" y="2433587"/>
                  <a:ext cx="1322157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56CB6C8-9706-3033-EFAF-3D130AE9B88B}"/>
                </a:ext>
              </a:extLst>
            </p:cNvPr>
            <p:cNvSpPr/>
            <p:nvPr/>
          </p:nvSpPr>
          <p:spPr>
            <a:xfrm>
              <a:off x="4636788" y="2445144"/>
              <a:ext cx="1361813" cy="1170059"/>
            </a:xfrm>
            <a:custGeom>
              <a:avLst/>
              <a:gdLst>
                <a:gd name="connsiteX0" fmla="*/ 0 w 1361813"/>
                <a:gd name="connsiteY0" fmla="*/ 0 h 1170059"/>
                <a:gd name="connsiteX1" fmla="*/ 453938 w 1361813"/>
                <a:gd name="connsiteY1" fmla="*/ 0 h 1170059"/>
                <a:gd name="connsiteX2" fmla="*/ 894257 w 1361813"/>
                <a:gd name="connsiteY2" fmla="*/ 0 h 1170059"/>
                <a:gd name="connsiteX3" fmla="*/ 1361813 w 1361813"/>
                <a:gd name="connsiteY3" fmla="*/ 0 h 1170059"/>
                <a:gd name="connsiteX4" fmla="*/ 1361813 w 1361813"/>
                <a:gd name="connsiteY4" fmla="*/ 573329 h 1170059"/>
                <a:gd name="connsiteX5" fmla="*/ 1361813 w 1361813"/>
                <a:gd name="connsiteY5" fmla="*/ 1170059 h 1170059"/>
                <a:gd name="connsiteX6" fmla="*/ 948730 w 1361813"/>
                <a:gd name="connsiteY6" fmla="*/ 1170059 h 1170059"/>
                <a:gd name="connsiteX7" fmla="*/ 494792 w 1361813"/>
                <a:gd name="connsiteY7" fmla="*/ 1170059 h 1170059"/>
                <a:gd name="connsiteX8" fmla="*/ 0 w 1361813"/>
                <a:gd name="connsiteY8" fmla="*/ 1170059 h 1170059"/>
                <a:gd name="connsiteX9" fmla="*/ 0 w 1361813"/>
                <a:gd name="connsiteY9" fmla="*/ 561628 h 1170059"/>
                <a:gd name="connsiteX10" fmla="*/ 0 w 1361813"/>
                <a:gd name="connsiteY10" fmla="*/ 0 h 117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1813" h="1170059" extrusionOk="0">
                  <a:moveTo>
                    <a:pt x="0" y="0"/>
                  </a:moveTo>
                  <a:cubicBezTo>
                    <a:pt x="101685" y="-43056"/>
                    <a:pt x="235623" y="19160"/>
                    <a:pt x="453938" y="0"/>
                  </a:cubicBezTo>
                  <a:cubicBezTo>
                    <a:pt x="672253" y="-19160"/>
                    <a:pt x="802678" y="35152"/>
                    <a:pt x="894257" y="0"/>
                  </a:cubicBezTo>
                  <a:cubicBezTo>
                    <a:pt x="985836" y="-35152"/>
                    <a:pt x="1129476" y="46048"/>
                    <a:pt x="1361813" y="0"/>
                  </a:cubicBezTo>
                  <a:cubicBezTo>
                    <a:pt x="1375151" y="239366"/>
                    <a:pt x="1352211" y="423221"/>
                    <a:pt x="1361813" y="573329"/>
                  </a:cubicBezTo>
                  <a:cubicBezTo>
                    <a:pt x="1371415" y="723437"/>
                    <a:pt x="1316418" y="906629"/>
                    <a:pt x="1361813" y="1170059"/>
                  </a:cubicBezTo>
                  <a:cubicBezTo>
                    <a:pt x="1273728" y="1184036"/>
                    <a:pt x="1111796" y="1165383"/>
                    <a:pt x="948730" y="1170059"/>
                  </a:cubicBezTo>
                  <a:cubicBezTo>
                    <a:pt x="785664" y="1174735"/>
                    <a:pt x="624236" y="1124815"/>
                    <a:pt x="494792" y="1170059"/>
                  </a:cubicBezTo>
                  <a:cubicBezTo>
                    <a:pt x="365348" y="1215303"/>
                    <a:pt x="163021" y="1129446"/>
                    <a:pt x="0" y="1170059"/>
                  </a:cubicBezTo>
                  <a:cubicBezTo>
                    <a:pt x="-5634" y="935564"/>
                    <a:pt x="2257" y="690871"/>
                    <a:pt x="0" y="561628"/>
                  </a:cubicBezTo>
                  <a:cubicBezTo>
                    <a:pt x="-2257" y="432385"/>
                    <a:pt x="22251" y="162601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5520814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C884B0-7521-2A47-B42B-51B5B9DFC022}"/>
              </a:ext>
            </a:extLst>
          </p:cNvPr>
          <p:cNvGrpSpPr/>
          <p:nvPr/>
        </p:nvGrpSpPr>
        <p:grpSpPr>
          <a:xfrm>
            <a:off x="7837944" y="3171753"/>
            <a:ext cx="1164293" cy="936171"/>
            <a:chOff x="7837944" y="3171753"/>
            <a:chExt cx="1164293" cy="9361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58308AF-51BA-36C2-76DB-C3BE2B849D98}"/>
                    </a:ext>
                  </a:extLst>
                </p:cNvPr>
                <p:cNvSpPr txBox="1"/>
                <p:nvPr/>
              </p:nvSpPr>
              <p:spPr>
                <a:xfrm>
                  <a:off x="7837944" y="3171753"/>
                  <a:ext cx="1164293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𝑎𝐵𝑐</m:t>
                        </m:r>
                      </m:oMath>
                    </m:oMathPara>
                  </a14:m>
                  <a:endParaRPr lang="en-US" altLang="zh-CN" sz="18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altLang="zh-CN" sz="1800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r>
                    <a:rPr lang="en-US" altLang="zh-CN" sz="1800" spc="-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8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sz="18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18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</m:oMath>
                  </a14:m>
                  <a:endParaRPr lang="en-US" altLang="zh-CN" i="1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58308AF-51BA-36C2-76DB-C3BE2B849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7944" y="3171753"/>
                  <a:ext cx="1164293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5E5F74A-8E52-FE2D-2D70-0DDB0A3C9668}"/>
                </a:ext>
              </a:extLst>
            </p:cNvPr>
            <p:cNvSpPr/>
            <p:nvPr/>
          </p:nvSpPr>
          <p:spPr>
            <a:xfrm>
              <a:off x="7868467" y="3189383"/>
              <a:ext cx="1099983" cy="918541"/>
            </a:xfrm>
            <a:custGeom>
              <a:avLst/>
              <a:gdLst>
                <a:gd name="connsiteX0" fmla="*/ 0 w 1099983"/>
                <a:gd name="connsiteY0" fmla="*/ 0 h 918541"/>
                <a:gd name="connsiteX1" fmla="*/ 527992 w 1099983"/>
                <a:gd name="connsiteY1" fmla="*/ 0 h 918541"/>
                <a:gd name="connsiteX2" fmla="*/ 1099983 w 1099983"/>
                <a:gd name="connsiteY2" fmla="*/ 0 h 918541"/>
                <a:gd name="connsiteX3" fmla="*/ 1099983 w 1099983"/>
                <a:gd name="connsiteY3" fmla="*/ 450085 h 918541"/>
                <a:gd name="connsiteX4" fmla="*/ 1099983 w 1099983"/>
                <a:gd name="connsiteY4" fmla="*/ 918541 h 918541"/>
                <a:gd name="connsiteX5" fmla="*/ 560991 w 1099983"/>
                <a:gd name="connsiteY5" fmla="*/ 918541 h 918541"/>
                <a:gd name="connsiteX6" fmla="*/ 0 w 1099983"/>
                <a:gd name="connsiteY6" fmla="*/ 918541 h 918541"/>
                <a:gd name="connsiteX7" fmla="*/ 0 w 1099983"/>
                <a:gd name="connsiteY7" fmla="*/ 450085 h 918541"/>
                <a:gd name="connsiteX8" fmla="*/ 0 w 1099983"/>
                <a:gd name="connsiteY8" fmla="*/ 0 h 91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9983" h="918541" extrusionOk="0">
                  <a:moveTo>
                    <a:pt x="0" y="0"/>
                  </a:moveTo>
                  <a:cubicBezTo>
                    <a:pt x="133601" y="-29057"/>
                    <a:pt x="319685" y="33354"/>
                    <a:pt x="527992" y="0"/>
                  </a:cubicBezTo>
                  <a:cubicBezTo>
                    <a:pt x="736299" y="-33354"/>
                    <a:pt x="956477" y="68"/>
                    <a:pt x="1099983" y="0"/>
                  </a:cubicBezTo>
                  <a:cubicBezTo>
                    <a:pt x="1136213" y="196170"/>
                    <a:pt x="1063205" y="344987"/>
                    <a:pt x="1099983" y="450085"/>
                  </a:cubicBezTo>
                  <a:cubicBezTo>
                    <a:pt x="1136761" y="555183"/>
                    <a:pt x="1048924" y="788214"/>
                    <a:pt x="1099983" y="918541"/>
                  </a:cubicBezTo>
                  <a:cubicBezTo>
                    <a:pt x="905955" y="937220"/>
                    <a:pt x="811320" y="898997"/>
                    <a:pt x="560991" y="918541"/>
                  </a:cubicBezTo>
                  <a:cubicBezTo>
                    <a:pt x="310662" y="938085"/>
                    <a:pt x="138523" y="870736"/>
                    <a:pt x="0" y="918541"/>
                  </a:cubicBezTo>
                  <a:cubicBezTo>
                    <a:pt x="-1745" y="743571"/>
                    <a:pt x="17984" y="586302"/>
                    <a:pt x="0" y="450085"/>
                  </a:cubicBezTo>
                  <a:cubicBezTo>
                    <a:pt x="-17984" y="313868"/>
                    <a:pt x="13489" y="9522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0876100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7494278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通用的左递归消除</a:t>
            </a:r>
            <a:r>
              <a:rPr lang="zh-CN" altLang="en-US" spc="-5" dirty="0">
                <a:solidFill>
                  <a:schemeClr val="bg1"/>
                </a:solidFill>
              </a:rPr>
              <a:t>算</a:t>
            </a:r>
            <a:r>
              <a:rPr spc="-5" dirty="0">
                <a:solidFill>
                  <a:schemeClr val="bg1"/>
                </a:solidFill>
              </a:rPr>
              <a:t>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E16E392-B87D-52DA-95B6-501CDFCBDC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17524" y="668096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52</a:t>
            </a:fld>
            <a:endParaRPr lang="en-US" altLang="zh-CN" dirty="0"/>
          </a:p>
        </p:txBody>
      </p:sp>
      <p:sp>
        <p:nvSpPr>
          <p:cNvPr id="19" name="object 6 1">
            <a:extLst>
              <a:ext uri="{FF2B5EF4-FFF2-40B4-BE49-F238E27FC236}">
                <a16:creationId xmlns:a16="http://schemas.microsoft.com/office/drawing/2014/main" id="{94D34576-C415-B5C5-1B25-B31967C9ED18}"/>
              </a:ext>
            </a:extLst>
          </p:cNvPr>
          <p:cNvSpPr txBox="1"/>
          <p:nvPr/>
        </p:nvSpPr>
        <p:spPr>
          <a:xfrm>
            <a:off x="264371" y="841609"/>
            <a:ext cx="82127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直接间接通用算法：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3B89894-1FC6-D163-8FCD-089870402E56}"/>
              </a:ext>
            </a:extLst>
          </p:cNvPr>
          <p:cNvGrpSpPr/>
          <p:nvPr/>
        </p:nvGrpSpPr>
        <p:grpSpPr>
          <a:xfrm>
            <a:off x="381000" y="1364516"/>
            <a:ext cx="8648700" cy="3893284"/>
            <a:chOff x="381000" y="1364516"/>
            <a:chExt cx="8648700" cy="389328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6905BF0-4C79-64C8-0562-A04AB86A48F7}"/>
                </a:ext>
              </a:extLst>
            </p:cNvPr>
            <p:cNvSpPr/>
            <p:nvPr/>
          </p:nvSpPr>
          <p:spPr>
            <a:xfrm>
              <a:off x="381000" y="1364517"/>
              <a:ext cx="8648700" cy="3893283"/>
            </a:xfrm>
            <a:custGeom>
              <a:avLst/>
              <a:gdLst>
                <a:gd name="connsiteX0" fmla="*/ 0 w 8648700"/>
                <a:gd name="connsiteY0" fmla="*/ 0 h 3893283"/>
                <a:gd name="connsiteX1" fmla="*/ 749554 w 8648700"/>
                <a:gd name="connsiteY1" fmla="*/ 0 h 3893283"/>
                <a:gd name="connsiteX2" fmla="*/ 1412621 w 8648700"/>
                <a:gd name="connsiteY2" fmla="*/ 0 h 3893283"/>
                <a:gd name="connsiteX3" fmla="*/ 1816227 w 8648700"/>
                <a:gd name="connsiteY3" fmla="*/ 0 h 3893283"/>
                <a:gd name="connsiteX4" fmla="*/ 2306320 w 8648700"/>
                <a:gd name="connsiteY4" fmla="*/ 0 h 3893283"/>
                <a:gd name="connsiteX5" fmla="*/ 2709926 w 8648700"/>
                <a:gd name="connsiteY5" fmla="*/ 0 h 3893283"/>
                <a:gd name="connsiteX6" fmla="*/ 3372993 w 8648700"/>
                <a:gd name="connsiteY6" fmla="*/ 0 h 3893283"/>
                <a:gd name="connsiteX7" fmla="*/ 3690112 w 8648700"/>
                <a:gd name="connsiteY7" fmla="*/ 0 h 3893283"/>
                <a:gd name="connsiteX8" fmla="*/ 4180205 w 8648700"/>
                <a:gd name="connsiteY8" fmla="*/ 0 h 3893283"/>
                <a:gd name="connsiteX9" fmla="*/ 4670298 w 8648700"/>
                <a:gd name="connsiteY9" fmla="*/ 0 h 3893283"/>
                <a:gd name="connsiteX10" fmla="*/ 4987417 w 8648700"/>
                <a:gd name="connsiteY10" fmla="*/ 0 h 3893283"/>
                <a:gd name="connsiteX11" fmla="*/ 5736971 w 8648700"/>
                <a:gd name="connsiteY11" fmla="*/ 0 h 3893283"/>
                <a:gd name="connsiteX12" fmla="*/ 6486525 w 8648700"/>
                <a:gd name="connsiteY12" fmla="*/ 0 h 3893283"/>
                <a:gd name="connsiteX13" fmla="*/ 6890131 w 8648700"/>
                <a:gd name="connsiteY13" fmla="*/ 0 h 3893283"/>
                <a:gd name="connsiteX14" fmla="*/ 7380224 w 8648700"/>
                <a:gd name="connsiteY14" fmla="*/ 0 h 3893283"/>
                <a:gd name="connsiteX15" fmla="*/ 8129778 w 8648700"/>
                <a:gd name="connsiteY15" fmla="*/ 0 h 3893283"/>
                <a:gd name="connsiteX16" fmla="*/ 8648700 w 8648700"/>
                <a:gd name="connsiteY16" fmla="*/ 0 h 3893283"/>
                <a:gd name="connsiteX17" fmla="*/ 8648700 w 8648700"/>
                <a:gd name="connsiteY17" fmla="*/ 634049 h 3893283"/>
                <a:gd name="connsiteX18" fmla="*/ 8648700 w 8648700"/>
                <a:gd name="connsiteY18" fmla="*/ 1268098 h 3893283"/>
                <a:gd name="connsiteX19" fmla="*/ 8648700 w 8648700"/>
                <a:gd name="connsiteY19" fmla="*/ 1785348 h 3893283"/>
                <a:gd name="connsiteX20" fmla="*/ 8648700 w 8648700"/>
                <a:gd name="connsiteY20" fmla="*/ 2224733 h 3893283"/>
                <a:gd name="connsiteX21" fmla="*/ 8648700 w 8648700"/>
                <a:gd name="connsiteY21" fmla="*/ 2858782 h 3893283"/>
                <a:gd name="connsiteX22" fmla="*/ 8648700 w 8648700"/>
                <a:gd name="connsiteY22" fmla="*/ 3893283 h 3893283"/>
                <a:gd name="connsiteX23" fmla="*/ 8331581 w 8648700"/>
                <a:gd name="connsiteY23" fmla="*/ 3893283 h 3893283"/>
                <a:gd name="connsiteX24" fmla="*/ 7582027 w 8648700"/>
                <a:gd name="connsiteY24" fmla="*/ 3893283 h 3893283"/>
                <a:gd name="connsiteX25" fmla="*/ 7264908 w 8648700"/>
                <a:gd name="connsiteY25" fmla="*/ 3893283 h 3893283"/>
                <a:gd name="connsiteX26" fmla="*/ 6515354 w 8648700"/>
                <a:gd name="connsiteY26" fmla="*/ 3893283 h 3893283"/>
                <a:gd name="connsiteX27" fmla="*/ 6025261 w 8648700"/>
                <a:gd name="connsiteY27" fmla="*/ 3893283 h 3893283"/>
                <a:gd name="connsiteX28" fmla="*/ 5621655 w 8648700"/>
                <a:gd name="connsiteY28" fmla="*/ 3893283 h 3893283"/>
                <a:gd name="connsiteX29" fmla="*/ 4872101 w 8648700"/>
                <a:gd name="connsiteY29" fmla="*/ 3893283 h 3893283"/>
                <a:gd name="connsiteX30" fmla="*/ 4554982 w 8648700"/>
                <a:gd name="connsiteY30" fmla="*/ 3893283 h 3893283"/>
                <a:gd name="connsiteX31" fmla="*/ 4151376 w 8648700"/>
                <a:gd name="connsiteY31" fmla="*/ 3893283 h 3893283"/>
                <a:gd name="connsiteX32" fmla="*/ 3661283 w 8648700"/>
                <a:gd name="connsiteY32" fmla="*/ 3893283 h 3893283"/>
                <a:gd name="connsiteX33" fmla="*/ 3171190 w 8648700"/>
                <a:gd name="connsiteY33" fmla="*/ 3893283 h 3893283"/>
                <a:gd name="connsiteX34" fmla="*/ 2854071 w 8648700"/>
                <a:gd name="connsiteY34" fmla="*/ 3893283 h 3893283"/>
                <a:gd name="connsiteX35" fmla="*/ 2363978 w 8648700"/>
                <a:gd name="connsiteY35" fmla="*/ 3893283 h 3893283"/>
                <a:gd name="connsiteX36" fmla="*/ 2046859 w 8648700"/>
                <a:gd name="connsiteY36" fmla="*/ 3893283 h 3893283"/>
                <a:gd name="connsiteX37" fmla="*/ 1470279 w 8648700"/>
                <a:gd name="connsiteY37" fmla="*/ 3893283 h 3893283"/>
                <a:gd name="connsiteX38" fmla="*/ 720725 w 8648700"/>
                <a:gd name="connsiteY38" fmla="*/ 3893283 h 3893283"/>
                <a:gd name="connsiteX39" fmla="*/ 0 w 8648700"/>
                <a:gd name="connsiteY39" fmla="*/ 3893283 h 3893283"/>
                <a:gd name="connsiteX40" fmla="*/ 0 w 8648700"/>
                <a:gd name="connsiteY40" fmla="*/ 3453898 h 3893283"/>
                <a:gd name="connsiteX41" fmla="*/ 0 w 8648700"/>
                <a:gd name="connsiteY41" fmla="*/ 2858782 h 3893283"/>
                <a:gd name="connsiteX42" fmla="*/ 0 w 8648700"/>
                <a:gd name="connsiteY42" fmla="*/ 2419397 h 3893283"/>
                <a:gd name="connsiteX43" fmla="*/ 0 w 8648700"/>
                <a:gd name="connsiteY43" fmla="*/ 1863214 h 3893283"/>
                <a:gd name="connsiteX44" fmla="*/ 0 w 8648700"/>
                <a:gd name="connsiteY44" fmla="*/ 1307031 h 3893283"/>
                <a:gd name="connsiteX45" fmla="*/ 0 w 8648700"/>
                <a:gd name="connsiteY45" fmla="*/ 828713 h 3893283"/>
                <a:gd name="connsiteX46" fmla="*/ 0 w 8648700"/>
                <a:gd name="connsiteY46" fmla="*/ 0 h 389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648700" h="3893283" fill="none" extrusionOk="0">
                  <a:moveTo>
                    <a:pt x="0" y="0"/>
                  </a:moveTo>
                  <a:cubicBezTo>
                    <a:pt x="151956" y="-16437"/>
                    <a:pt x="546907" y="68088"/>
                    <a:pt x="749554" y="0"/>
                  </a:cubicBezTo>
                  <a:cubicBezTo>
                    <a:pt x="952201" y="-68088"/>
                    <a:pt x="1270943" y="73275"/>
                    <a:pt x="1412621" y="0"/>
                  </a:cubicBezTo>
                  <a:cubicBezTo>
                    <a:pt x="1554299" y="-73275"/>
                    <a:pt x="1699873" y="28584"/>
                    <a:pt x="1816227" y="0"/>
                  </a:cubicBezTo>
                  <a:cubicBezTo>
                    <a:pt x="1932581" y="-28584"/>
                    <a:pt x="2196071" y="12803"/>
                    <a:pt x="2306320" y="0"/>
                  </a:cubicBezTo>
                  <a:cubicBezTo>
                    <a:pt x="2416569" y="-12803"/>
                    <a:pt x="2593577" y="6478"/>
                    <a:pt x="2709926" y="0"/>
                  </a:cubicBezTo>
                  <a:cubicBezTo>
                    <a:pt x="2826275" y="-6478"/>
                    <a:pt x="3117629" y="6940"/>
                    <a:pt x="3372993" y="0"/>
                  </a:cubicBezTo>
                  <a:cubicBezTo>
                    <a:pt x="3628357" y="-6940"/>
                    <a:pt x="3612177" y="22335"/>
                    <a:pt x="3690112" y="0"/>
                  </a:cubicBezTo>
                  <a:cubicBezTo>
                    <a:pt x="3768047" y="-22335"/>
                    <a:pt x="4036380" y="35044"/>
                    <a:pt x="4180205" y="0"/>
                  </a:cubicBezTo>
                  <a:cubicBezTo>
                    <a:pt x="4324030" y="-35044"/>
                    <a:pt x="4567783" y="34883"/>
                    <a:pt x="4670298" y="0"/>
                  </a:cubicBezTo>
                  <a:cubicBezTo>
                    <a:pt x="4772813" y="-34883"/>
                    <a:pt x="4842096" y="1375"/>
                    <a:pt x="4987417" y="0"/>
                  </a:cubicBezTo>
                  <a:cubicBezTo>
                    <a:pt x="5132738" y="-1375"/>
                    <a:pt x="5476036" y="69610"/>
                    <a:pt x="5736971" y="0"/>
                  </a:cubicBezTo>
                  <a:cubicBezTo>
                    <a:pt x="5997906" y="-69610"/>
                    <a:pt x="6290166" y="20005"/>
                    <a:pt x="6486525" y="0"/>
                  </a:cubicBezTo>
                  <a:cubicBezTo>
                    <a:pt x="6682884" y="-20005"/>
                    <a:pt x="6769150" y="31812"/>
                    <a:pt x="6890131" y="0"/>
                  </a:cubicBezTo>
                  <a:cubicBezTo>
                    <a:pt x="7011112" y="-31812"/>
                    <a:pt x="7226490" y="10013"/>
                    <a:pt x="7380224" y="0"/>
                  </a:cubicBezTo>
                  <a:cubicBezTo>
                    <a:pt x="7533958" y="-10013"/>
                    <a:pt x="7935208" y="62154"/>
                    <a:pt x="8129778" y="0"/>
                  </a:cubicBezTo>
                  <a:cubicBezTo>
                    <a:pt x="8324348" y="-62154"/>
                    <a:pt x="8477572" y="14010"/>
                    <a:pt x="8648700" y="0"/>
                  </a:cubicBezTo>
                  <a:cubicBezTo>
                    <a:pt x="8703800" y="195712"/>
                    <a:pt x="8638545" y="320464"/>
                    <a:pt x="8648700" y="634049"/>
                  </a:cubicBezTo>
                  <a:cubicBezTo>
                    <a:pt x="8658855" y="947634"/>
                    <a:pt x="8643841" y="1029302"/>
                    <a:pt x="8648700" y="1268098"/>
                  </a:cubicBezTo>
                  <a:cubicBezTo>
                    <a:pt x="8653559" y="1506894"/>
                    <a:pt x="8608065" y="1602106"/>
                    <a:pt x="8648700" y="1785348"/>
                  </a:cubicBezTo>
                  <a:cubicBezTo>
                    <a:pt x="8689335" y="1968590"/>
                    <a:pt x="8623736" y="2070306"/>
                    <a:pt x="8648700" y="2224733"/>
                  </a:cubicBezTo>
                  <a:cubicBezTo>
                    <a:pt x="8673664" y="2379160"/>
                    <a:pt x="8574173" y="2590653"/>
                    <a:pt x="8648700" y="2858782"/>
                  </a:cubicBezTo>
                  <a:cubicBezTo>
                    <a:pt x="8723227" y="3126911"/>
                    <a:pt x="8526276" y="3493819"/>
                    <a:pt x="8648700" y="3893283"/>
                  </a:cubicBezTo>
                  <a:cubicBezTo>
                    <a:pt x="8547939" y="3915463"/>
                    <a:pt x="8408165" y="3892208"/>
                    <a:pt x="8331581" y="3893283"/>
                  </a:cubicBezTo>
                  <a:cubicBezTo>
                    <a:pt x="8254997" y="3894358"/>
                    <a:pt x="7804849" y="3888119"/>
                    <a:pt x="7582027" y="3893283"/>
                  </a:cubicBezTo>
                  <a:cubicBezTo>
                    <a:pt x="7359205" y="3898447"/>
                    <a:pt x="7381122" y="3866491"/>
                    <a:pt x="7264908" y="3893283"/>
                  </a:cubicBezTo>
                  <a:cubicBezTo>
                    <a:pt x="7148694" y="3920075"/>
                    <a:pt x="6848931" y="3870823"/>
                    <a:pt x="6515354" y="3893283"/>
                  </a:cubicBezTo>
                  <a:cubicBezTo>
                    <a:pt x="6181777" y="3915743"/>
                    <a:pt x="6131015" y="3845101"/>
                    <a:pt x="6025261" y="3893283"/>
                  </a:cubicBezTo>
                  <a:cubicBezTo>
                    <a:pt x="5919507" y="3941465"/>
                    <a:pt x="5795196" y="3846668"/>
                    <a:pt x="5621655" y="3893283"/>
                  </a:cubicBezTo>
                  <a:cubicBezTo>
                    <a:pt x="5448114" y="3939898"/>
                    <a:pt x="5158204" y="3851151"/>
                    <a:pt x="4872101" y="3893283"/>
                  </a:cubicBezTo>
                  <a:cubicBezTo>
                    <a:pt x="4585998" y="3935415"/>
                    <a:pt x="4682660" y="3855368"/>
                    <a:pt x="4554982" y="3893283"/>
                  </a:cubicBezTo>
                  <a:cubicBezTo>
                    <a:pt x="4427304" y="3931198"/>
                    <a:pt x="4296374" y="3879102"/>
                    <a:pt x="4151376" y="3893283"/>
                  </a:cubicBezTo>
                  <a:cubicBezTo>
                    <a:pt x="4006378" y="3907464"/>
                    <a:pt x="3774085" y="3887764"/>
                    <a:pt x="3661283" y="3893283"/>
                  </a:cubicBezTo>
                  <a:cubicBezTo>
                    <a:pt x="3548481" y="3898802"/>
                    <a:pt x="3381324" y="3845216"/>
                    <a:pt x="3171190" y="3893283"/>
                  </a:cubicBezTo>
                  <a:cubicBezTo>
                    <a:pt x="2961056" y="3941350"/>
                    <a:pt x="2949021" y="3856037"/>
                    <a:pt x="2854071" y="3893283"/>
                  </a:cubicBezTo>
                  <a:cubicBezTo>
                    <a:pt x="2759121" y="3930529"/>
                    <a:pt x="2516736" y="3857058"/>
                    <a:pt x="2363978" y="3893283"/>
                  </a:cubicBezTo>
                  <a:cubicBezTo>
                    <a:pt x="2211220" y="3929508"/>
                    <a:pt x="2197018" y="3878775"/>
                    <a:pt x="2046859" y="3893283"/>
                  </a:cubicBezTo>
                  <a:cubicBezTo>
                    <a:pt x="1896700" y="3907791"/>
                    <a:pt x="1744373" y="3876367"/>
                    <a:pt x="1470279" y="3893283"/>
                  </a:cubicBezTo>
                  <a:cubicBezTo>
                    <a:pt x="1196185" y="3910199"/>
                    <a:pt x="925227" y="3807739"/>
                    <a:pt x="720725" y="3893283"/>
                  </a:cubicBezTo>
                  <a:cubicBezTo>
                    <a:pt x="516223" y="3978827"/>
                    <a:pt x="212021" y="3807094"/>
                    <a:pt x="0" y="3893283"/>
                  </a:cubicBezTo>
                  <a:cubicBezTo>
                    <a:pt x="-40886" y="3740570"/>
                    <a:pt x="46198" y="3636993"/>
                    <a:pt x="0" y="3453898"/>
                  </a:cubicBezTo>
                  <a:cubicBezTo>
                    <a:pt x="-46198" y="3270803"/>
                    <a:pt x="57224" y="3025019"/>
                    <a:pt x="0" y="2858782"/>
                  </a:cubicBezTo>
                  <a:cubicBezTo>
                    <a:pt x="-57224" y="2692545"/>
                    <a:pt x="6351" y="2524272"/>
                    <a:pt x="0" y="2419397"/>
                  </a:cubicBezTo>
                  <a:cubicBezTo>
                    <a:pt x="-6351" y="2314522"/>
                    <a:pt x="8330" y="2118694"/>
                    <a:pt x="0" y="1863214"/>
                  </a:cubicBezTo>
                  <a:cubicBezTo>
                    <a:pt x="-8330" y="1607734"/>
                    <a:pt x="62812" y="1454363"/>
                    <a:pt x="0" y="1307031"/>
                  </a:cubicBezTo>
                  <a:cubicBezTo>
                    <a:pt x="-62812" y="1159699"/>
                    <a:pt x="42915" y="1048790"/>
                    <a:pt x="0" y="828713"/>
                  </a:cubicBezTo>
                  <a:cubicBezTo>
                    <a:pt x="-42915" y="608636"/>
                    <a:pt x="73023" y="362496"/>
                    <a:pt x="0" y="0"/>
                  </a:cubicBezTo>
                  <a:close/>
                </a:path>
                <a:path w="8648700" h="3893283" stroke="0" extrusionOk="0">
                  <a:moveTo>
                    <a:pt x="0" y="0"/>
                  </a:moveTo>
                  <a:cubicBezTo>
                    <a:pt x="324659" y="-48496"/>
                    <a:pt x="403133" y="56164"/>
                    <a:pt x="749554" y="0"/>
                  </a:cubicBezTo>
                  <a:cubicBezTo>
                    <a:pt x="1095975" y="-56164"/>
                    <a:pt x="1314318" y="65544"/>
                    <a:pt x="1499108" y="0"/>
                  </a:cubicBezTo>
                  <a:cubicBezTo>
                    <a:pt x="1683898" y="-65544"/>
                    <a:pt x="1708909" y="39581"/>
                    <a:pt x="1902714" y="0"/>
                  </a:cubicBezTo>
                  <a:cubicBezTo>
                    <a:pt x="2096519" y="-39581"/>
                    <a:pt x="2271556" y="51852"/>
                    <a:pt x="2479294" y="0"/>
                  </a:cubicBezTo>
                  <a:cubicBezTo>
                    <a:pt x="2687032" y="-51852"/>
                    <a:pt x="2883349" y="26870"/>
                    <a:pt x="3055874" y="0"/>
                  </a:cubicBezTo>
                  <a:cubicBezTo>
                    <a:pt x="3228399" y="-26870"/>
                    <a:pt x="3445924" y="21299"/>
                    <a:pt x="3718941" y="0"/>
                  </a:cubicBezTo>
                  <a:cubicBezTo>
                    <a:pt x="3991958" y="-21299"/>
                    <a:pt x="4108920" y="66413"/>
                    <a:pt x="4382008" y="0"/>
                  </a:cubicBezTo>
                  <a:cubicBezTo>
                    <a:pt x="4655096" y="-66413"/>
                    <a:pt x="4849776" y="24521"/>
                    <a:pt x="5045075" y="0"/>
                  </a:cubicBezTo>
                  <a:cubicBezTo>
                    <a:pt x="5240374" y="-24521"/>
                    <a:pt x="5346349" y="19572"/>
                    <a:pt x="5448681" y="0"/>
                  </a:cubicBezTo>
                  <a:cubicBezTo>
                    <a:pt x="5551013" y="-19572"/>
                    <a:pt x="5746290" y="53290"/>
                    <a:pt x="5938774" y="0"/>
                  </a:cubicBezTo>
                  <a:cubicBezTo>
                    <a:pt x="6131258" y="-53290"/>
                    <a:pt x="6164100" y="619"/>
                    <a:pt x="6255893" y="0"/>
                  </a:cubicBezTo>
                  <a:cubicBezTo>
                    <a:pt x="6347686" y="-619"/>
                    <a:pt x="6709909" y="32226"/>
                    <a:pt x="6918960" y="0"/>
                  </a:cubicBezTo>
                  <a:cubicBezTo>
                    <a:pt x="7128011" y="-32226"/>
                    <a:pt x="7101686" y="8617"/>
                    <a:pt x="7236079" y="0"/>
                  </a:cubicBezTo>
                  <a:cubicBezTo>
                    <a:pt x="7370472" y="-8617"/>
                    <a:pt x="7662228" y="21009"/>
                    <a:pt x="7812659" y="0"/>
                  </a:cubicBezTo>
                  <a:cubicBezTo>
                    <a:pt x="7963090" y="-21009"/>
                    <a:pt x="8356224" y="3112"/>
                    <a:pt x="8648700" y="0"/>
                  </a:cubicBezTo>
                  <a:cubicBezTo>
                    <a:pt x="8664864" y="159281"/>
                    <a:pt x="8628605" y="370938"/>
                    <a:pt x="8648700" y="517250"/>
                  </a:cubicBezTo>
                  <a:cubicBezTo>
                    <a:pt x="8668795" y="663562"/>
                    <a:pt x="8635342" y="884979"/>
                    <a:pt x="8648700" y="1034501"/>
                  </a:cubicBezTo>
                  <a:cubicBezTo>
                    <a:pt x="8662058" y="1184023"/>
                    <a:pt x="8645127" y="1300719"/>
                    <a:pt x="8648700" y="1512819"/>
                  </a:cubicBezTo>
                  <a:cubicBezTo>
                    <a:pt x="8652273" y="1724919"/>
                    <a:pt x="8637619" y="1881274"/>
                    <a:pt x="8648700" y="1991136"/>
                  </a:cubicBezTo>
                  <a:cubicBezTo>
                    <a:pt x="8659781" y="2100998"/>
                    <a:pt x="8647090" y="2306408"/>
                    <a:pt x="8648700" y="2430521"/>
                  </a:cubicBezTo>
                  <a:cubicBezTo>
                    <a:pt x="8650310" y="2554635"/>
                    <a:pt x="8625120" y="2778238"/>
                    <a:pt x="8648700" y="3064570"/>
                  </a:cubicBezTo>
                  <a:cubicBezTo>
                    <a:pt x="8672280" y="3350902"/>
                    <a:pt x="8569081" y="3502546"/>
                    <a:pt x="8648700" y="3893283"/>
                  </a:cubicBezTo>
                  <a:cubicBezTo>
                    <a:pt x="8514785" y="3912548"/>
                    <a:pt x="8419436" y="3863176"/>
                    <a:pt x="8331581" y="3893283"/>
                  </a:cubicBezTo>
                  <a:cubicBezTo>
                    <a:pt x="8243726" y="3923390"/>
                    <a:pt x="8129680" y="3890842"/>
                    <a:pt x="8014462" y="3893283"/>
                  </a:cubicBezTo>
                  <a:cubicBezTo>
                    <a:pt x="7899244" y="3895724"/>
                    <a:pt x="7565773" y="3835193"/>
                    <a:pt x="7264908" y="3893283"/>
                  </a:cubicBezTo>
                  <a:cubicBezTo>
                    <a:pt x="6964043" y="3951373"/>
                    <a:pt x="6748911" y="3849969"/>
                    <a:pt x="6515354" y="3893283"/>
                  </a:cubicBezTo>
                  <a:cubicBezTo>
                    <a:pt x="6281797" y="3936597"/>
                    <a:pt x="6294225" y="3880771"/>
                    <a:pt x="6198235" y="3893283"/>
                  </a:cubicBezTo>
                  <a:cubicBezTo>
                    <a:pt x="6102245" y="3905795"/>
                    <a:pt x="5898198" y="3867216"/>
                    <a:pt x="5621655" y="3893283"/>
                  </a:cubicBezTo>
                  <a:cubicBezTo>
                    <a:pt x="5345112" y="3919350"/>
                    <a:pt x="5109435" y="3814861"/>
                    <a:pt x="4958588" y="3893283"/>
                  </a:cubicBezTo>
                  <a:cubicBezTo>
                    <a:pt x="4807741" y="3971705"/>
                    <a:pt x="4710662" y="3885649"/>
                    <a:pt x="4554982" y="3893283"/>
                  </a:cubicBezTo>
                  <a:cubicBezTo>
                    <a:pt x="4399302" y="3900917"/>
                    <a:pt x="4352756" y="3890644"/>
                    <a:pt x="4237863" y="3893283"/>
                  </a:cubicBezTo>
                  <a:cubicBezTo>
                    <a:pt x="4122970" y="3895922"/>
                    <a:pt x="3708796" y="3842614"/>
                    <a:pt x="3574796" y="3893283"/>
                  </a:cubicBezTo>
                  <a:cubicBezTo>
                    <a:pt x="3440796" y="3943952"/>
                    <a:pt x="3405465" y="3856662"/>
                    <a:pt x="3257677" y="3893283"/>
                  </a:cubicBezTo>
                  <a:cubicBezTo>
                    <a:pt x="3109889" y="3929904"/>
                    <a:pt x="2705181" y="3859568"/>
                    <a:pt x="2508123" y="3893283"/>
                  </a:cubicBezTo>
                  <a:cubicBezTo>
                    <a:pt x="2311065" y="3926998"/>
                    <a:pt x="2054640" y="3849978"/>
                    <a:pt x="1845056" y="3893283"/>
                  </a:cubicBezTo>
                  <a:cubicBezTo>
                    <a:pt x="1635472" y="3936588"/>
                    <a:pt x="1558009" y="3839973"/>
                    <a:pt x="1354963" y="3893283"/>
                  </a:cubicBezTo>
                  <a:cubicBezTo>
                    <a:pt x="1151917" y="3946593"/>
                    <a:pt x="1070102" y="3863705"/>
                    <a:pt x="951357" y="3893283"/>
                  </a:cubicBezTo>
                  <a:cubicBezTo>
                    <a:pt x="832612" y="3922861"/>
                    <a:pt x="703313" y="3886736"/>
                    <a:pt x="634238" y="3893283"/>
                  </a:cubicBezTo>
                  <a:cubicBezTo>
                    <a:pt x="565163" y="3899830"/>
                    <a:pt x="300957" y="3847765"/>
                    <a:pt x="0" y="3893283"/>
                  </a:cubicBezTo>
                  <a:cubicBezTo>
                    <a:pt x="-53418" y="3769441"/>
                    <a:pt x="51947" y="3519466"/>
                    <a:pt x="0" y="3414965"/>
                  </a:cubicBezTo>
                  <a:cubicBezTo>
                    <a:pt x="-51947" y="3310464"/>
                    <a:pt x="3738" y="3071917"/>
                    <a:pt x="0" y="2975581"/>
                  </a:cubicBezTo>
                  <a:cubicBezTo>
                    <a:pt x="-3738" y="2879245"/>
                    <a:pt x="6870" y="2582106"/>
                    <a:pt x="0" y="2419397"/>
                  </a:cubicBezTo>
                  <a:cubicBezTo>
                    <a:pt x="-6870" y="2256688"/>
                    <a:pt x="42939" y="2077782"/>
                    <a:pt x="0" y="1902147"/>
                  </a:cubicBezTo>
                  <a:cubicBezTo>
                    <a:pt x="-42939" y="1726512"/>
                    <a:pt x="61970" y="1449194"/>
                    <a:pt x="0" y="1268098"/>
                  </a:cubicBezTo>
                  <a:cubicBezTo>
                    <a:pt x="-61970" y="1087002"/>
                    <a:pt x="52250" y="881026"/>
                    <a:pt x="0" y="634049"/>
                  </a:cubicBezTo>
                  <a:cubicBezTo>
                    <a:pt x="-52250" y="387072"/>
                    <a:pt x="28981" y="17196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92320614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7FDA3A-A7ED-84E6-6357-6204207B90BC}"/>
                </a:ext>
              </a:extLst>
            </p:cNvPr>
            <p:cNvSpPr txBox="1"/>
            <p:nvPr/>
          </p:nvSpPr>
          <p:spPr>
            <a:xfrm>
              <a:off x="545716" y="1364516"/>
              <a:ext cx="4338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0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Eliminating left recursion</a:t>
              </a:r>
              <a:endParaRPr lang="zh-CN" altLang="en-US" sz="20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21E4FB1-1EEB-BE39-76AC-758C04DD68CD}"/>
                </a:ext>
              </a:extLst>
            </p:cNvPr>
            <p:cNvCxnSpPr>
              <a:cxnSpLocks/>
            </p:cNvCxnSpPr>
            <p:nvPr/>
          </p:nvCxnSpPr>
          <p:spPr>
            <a:xfrm>
              <a:off x="641181" y="1800623"/>
              <a:ext cx="791086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4F3674C-E7A6-7E41-64E9-2E3FB5D71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181" y="2617494"/>
              <a:ext cx="7772043" cy="258627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8298B4C-FA1D-B717-F251-5644B68D3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181" y="1914408"/>
              <a:ext cx="5492964" cy="22067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2027D3E-5BFC-2575-9170-EA87BC93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315" y="2165551"/>
              <a:ext cx="5922382" cy="32206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192AAC9-931A-72C6-B08B-1E0C6877E266}"/>
              </a:ext>
            </a:extLst>
          </p:cNvPr>
          <p:cNvGrpSpPr/>
          <p:nvPr/>
        </p:nvGrpSpPr>
        <p:grpSpPr>
          <a:xfrm>
            <a:off x="1371600" y="5492603"/>
            <a:ext cx="5867400" cy="1136797"/>
            <a:chOff x="1371600" y="5492603"/>
            <a:chExt cx="5867400" cy="1136797"/>
          </a:xfrm>
        </p:grpSpPr>
        <p:sp>
          <p:nvSpPr>
            <p:cNvPr id="6" name="对话气泡: 矩形 5">
              <a:extLst>
                <a:ext uri="{FF2B5EF4-FFF2-40B4-BE49-F238E27FC236}">
                  <a16:creationId xmlns:a16="http://schemas.microsoft.com/office/drawing/2014/main" id="{63E21850-7041-3C35-70EE-121BC74D85A8}"/>
                </a:ext>
              </a:extLst>
            </p:cNvPr>
            <p:cNvSpPr/>
            <p:nvPr/>
          </p:nvSpPr>
          <p:spPr>
            <a:xfrm>
              <a:off x="1371600" y="5492603"/>
              <a:ext cx="5867400" cy="1136797"/>
            </a:xfrm>
            <a:prstGeom prst="wedgeRectCallout">
              <a:avLst>
                <a:gd name="adj1" fmla="val 15409"/>
                <a:gd name="adj2" fmla="val -84364"/>
              </a:avLst>
            </a:prstGeom>
            <a:solidFill>
              <a:srgbClr val="FFCC66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图片 10" descr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该算法可以系统地消除文法中的左递归。如果文法中不存在环 (即形如 $A \overset{+}{\Longrightarrow} A$ 的推 导) 或 $\epsilon$-产生式(即形如 $A \rightarrow \epsilon$ 的产生式), 就保证能够消除左递归。事实上，环和 $\epsilon$-产生式都可以从文法 中系统地消除 (但我们不做要求)。&#10;\end{document} " title="IguanaTex Bitmap Display">
              <a:extLst>
                <a:ext uri="{FF2B5EF4-FFF2-40B4-BE49-F238E27FC236}">
                  <a16:creationId xmlns:a16="http://schemas.microsoft.com/office/drawing/2014/main" id="{75B55BF3-7C17-C833-9712-23AC86E9914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5570846"/>
              <a:ext cx="5510536" cy="1007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66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751604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通用的左递归消除</a:t>
            </a:r>
            <a:r>
              <a:rPr lang="zh-CN" altLang="en-US" spc="-5" dirty="0">
                <a:solidFill>
                  <a:schemeClr val="bg1"/>
                </a:solidFill>
              </a:rPr>
              <a:t>算</a:t>
            </a:r>
            <a:r>
              <a:rPr spc="-5" dirty="0">
                <a:solidFill>
                  <a:schemeClr val="bg1"/>
                </a:solidFill>
              </a:rPr>
              <a:t>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E16E392-B87D-52DA-95B6-501CDFCBDC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53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AD4BF3A8-540D-5653-073C-CE133A7C931F}"/>
                  </a:ext>
                </a:extLst>
              </p:cNvPr>
              <p:cNvSpPr txBox="1"/>
              <p:nvPr/>
            </p:nvSpPr>
            <p:spPr>
              <a:xfrm>
                <a:off x="455846" y="786686"/>
                <a:ext cx="8034667" cy="4949432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indent="-457200">
                  <a:spcBef>
                    <a:spcPts val="64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例子：</a:t>
                </a:r>
                <a:endPara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469266" indent="-457200">
                  <a:spcBef>
                    <a:spcPts val="64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endParaRPr lang="en-US" altLang="zh-CN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926466" lvl="1" indent="-457200">
                  <a:spcBef>
                    <a:spcPts val="64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排列为</a:t>
                </a: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zh-CN" sz="24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6" lvl="1" indent="-457200">
                  <a:spcBef>
                    <a:spcPts val="64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时：啥事也不用干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 spc="-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没有直接左递归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lvl="1">
                  <a:lnSpc>
                    <a:spcPct val="150000"/>
                  </a:lnSpc>
                  <a:spcBef>
                    <a:spcPts val="640"/>
                  </a:spcBef>
                  <a:buClr>
                    <a:srgbClr val="CC9900"/>
                  </a:buClr>
                  <a:buSzPct val="69642"/>
                  <a:tabLst>
                    <a:tab pos="460375" algn="l"/>
                    <a:tab pos="461009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0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20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𝐴𝑎</m:t>
                      </m:r>
                      <m:r>
                        <a:rPr lang="en-US" altLang="zh-CN" sz="2000" i="1" spc="-5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|</m:t>
                      </m:r>
                      <m:r>
                        <a:rPr lang="en-US" altLang="zh-CN" sz="2000" b="0" i="1" spc="-5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b="0" i="1" spc="-5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6" lvl="1" indent="-457200">
                  <a:spcBef>
                    <a:spcPts val="64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时：</a:t>
                </a:r>
                <a:r>
                  <a:rPr lang="en-US" altLang="zh-CN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400" i="1" spc="-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处理产生式</a:t>
                </a: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𝑆𝑑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替换得到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lvl="1">
                  <a:spcBef>
                    <a:spcPts val="640"/>
                  </a:spcBef>
                  <a:buClr>
                    <a:srgbClr val="CC9900"/>
                  </a:buClr>
                  <a:buSzPct val="69642"/>
                  <a:tabLst>
                    <a:tab pos="460375" algn="l"/>
                    <a:tab pos="461009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4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2400" b="0" i="1" spc="-5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𝐴𝑎</m:t>
                      </m:r>
                      <m:r>
                        <a:rPr lang="en-US" altLang="zh-CN" sz="24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24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| </m:t>
                      </m:r>
                      <m:r>
                        <a:rPr lang="en-US" altLang="zh-CN" sz="2400" b="0" i="1" spc="-5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6" lvl="1" indent="-457200">
                  <a:spcBef>
                    <a:spcPts val="64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消除</a:t>
                </a:r>
                <a14:m>
                  <m:oMath xmlns:m="http://schemas.openxmlformats.org/officeDocument/2006/math"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的直接左递归，由</a:t>
                </a:r>
                <a14:m>
                  <m:oMath xmlns:m="http://schemas.openxmlformats.org/officeDocument/2006/math">
                    <m:r>
                      <a:rPr lang="en-US" altLang="zh-CN" sz="2400" i="1" spc="-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 spc="-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i="1" spc="-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𝐴𝑐</m:t>
                    </m:r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i="1" spc="-5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𝐴𝑎</m:t>
                        </m:r>
                        <m:r>
                          <a:rPr lang="en-US" altLang="zh-CN" sz="24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2400" i="1" spc="-5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i="1" spc="-5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400" i="1" spc="-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24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得到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lvl="1">
                  <a:lnSpc>
                    <a:spcPct val="150000"/>
                  </a:lnSpc>
                  <a:spcBef>
                    <a:spcPts val="640"/>
                  </a:spcBef>
                  <a:buClr>
                    <a:srgbClr val="CC9900"/>
                  </a:buClr>
                  <a:buSzPct val="69642"/>
                  <a:tabLst>
                    <a:tab pos="460375" algn="l"/>
                    <a:tab pos="461009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0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2000" b="0" i="1" spc="-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𝑏𝑑</m:t>
                      </m:r>
                      <m:sSup>
                        <m:sSupPr>
                          <m:ctrlPr>
                            <a:rPr lang="en-US" altLang="zh-CN" sz="2000" b="0" i="1" spc="-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pc="-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b="0" i="1" spc="-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i="1" spc="-5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|</m:t>
                      </m:r>
                      <m:r>
                        <a:rPr lang="en-US" altLang="zh-CN" sz="2000" b="0" i="1" spc="-5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000" i="1" spc="-5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spc="-5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i="1" spc="-5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lvl="1">
                  <a:spcBef>
                    <a:spcPts val="640"/>
                  </a:spcBef>
                  <a:buClr>
                    <a:srgbClr val="CC9900"/>
                  </a:buClr>
                  <a:buSzPct val="69642"/>
                  <a:tabLst>
                    <a:tab pos="460375" algn="l"/>
                    <a:tab pos="461009" algn="l"/>
                  </a:tabLst>
                </a:pPr>
                <a:r>
                  <a:rPr lang="en-US" altLang="zh-CN" sz="2000" b="0" spc="-5" dirty="0">
                    <a:solidFill>
                      <a:srgbClr val="292929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′→</m:t>
                    </m:r>
                    <m:r>
                      <a:rPr lang="en-US" altLang="zh-CN" sz="2000" b="0" i="1" spc="-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sz="2000" b="0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spc="-5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|</m:t>
                    </m:r>
                    <m:r>
                      <a:rPr lang="en-US" altLang="zh-CN" sz="2000" b="0" i="1" spc="-5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pc="-5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𝑎𝑑</m:t>
                    </m:r>
                    <m:sSup>
                      <m:sSupPr>
                        <m:ctrlPr>
                          <a:rPr lang="en-US" altLang="zh-CN" sz="2000" i="1" spc="-5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spc="-5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 spc="-5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spc="-5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 </m:t>
                    </m:r>
                    <m:r>
                      <a:rPr lang="en-US" altLang="zh-CN" sz="2000" i="1" spc="-5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6" lvl="1" indent="-457200">
                  <a:spcBef>
                    <a:spcPts val="640"/>
                  </a:spcBef>
                  <a:buClr>
                    <a:srgbClr val="CC9900"/>
                  </a:buClr>
                  <a:buSzPct val="69642"/>
                  <a:buFont typeface="微软雅黑" panose="020B0503020204020204" pitchFamily="34" charset="-122"/>
                  <a:buChar char="−"/>
                  <a:tabLst>
                    <a:tab pos="460375" algn="l"/>
                    <a:tab pos="461009" algn="l"/>
                  </a:tabLs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汇总，算法结束，得到</a:t>
                </a:r>
              </a:p>
            </p:txBody>
          </p:sp>
        </mc:Choice>
        <mc:Fallback xmlns=""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AD4BF3A8-540D-5653-073C-CE133A7C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6" y="786686"/>
                <a:ext cx="8034667" cy="4949432"/>
              </a:xfrm>
              <a:prstGeom prst="rect">
                <a:avLst/>
              </a:prstGeom>
              <a:blipFill>
                <a:blip r:embed="rId2"/>
                <a:stretch>
                  <a:fillRect l="-1669" t="-123" b="-2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74F8720-0CDC-809F-CE6A-5178E2B25313}"/>
              </a:ext>
            </a:extLst>
          </p:cNvPr>
          <p:cNvSpPr/>
          <p:nvPr/>
        </p:nvSpPr>
        <p:spPr>
          <a:xfrm>
            <a:off x="1927768" y="839565"/>
            <a:ext cx="2612570" cy="80642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00A2B8-E6DC-C473-EFAE-8DD4DB8DF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11" y="929891"/>
            <a:ext cx="2437196" cy="62766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1DC31A4-0F32-734C-CC2D-D23F1CEE358F}"/>
              </a:ext>
            </a:extLst>
          </p:cNvPr>
          <p:cNvSpPr/>
          <p:nvPr/>
        </p:nvSpPr>
        <p:spPr>
          <a:xfrm>
            <a:off x="3406932" y="2764971"/>
            <a:ext cx="1644039" cy="380999"/>
          </a:xfrm>
          <a:custGeom>
            <a:avLst/>
            <a:gdLst>
              <a:gd name="connsiteX0" fmla="*/ 0 w 1644039"/>
              <a:gd name="connsiteY0" fmla="*/ 0 h 380999"/>
              <a:gd name="connsiteX1" fmla="*/ 515132 w 1644039"/>
              <a:gd name="connsiteY1" fmla="*/ 0 h 380999"/>
              <a:gd name="connsiteX2" fmla="*/ 1079586 w 1644039"/>
              <a:gd name="connsiteY2" fmla="*/ 0 h 380999"/>
              <a:gd name="connsiteX3" fmla="*/ 1644039 w 1644039"/>
              <a:gd name="connsiteY3" fmla="*/ 0 h 380999"/>
              <a:gd name="connsiteX4" fmla="*/ 1644039 w 1644039"/>
              <a:gd name="connsiteY4" fmla="*/ 380999 h 380999"/>
              <a:gd name="connsiteX5" fmla="*/ 1112466 w 1644039"/>
              <a:gd name="connsiteY5" fmla="*/ 380999 h 380999"/>
              <a:gd name="connsiteX6" fmla="*/ 597334 w 1644039"/>
              <a:gd name="connsiteY6" fmla="*/ 380999 h 380999"/>
              <a:gd name="connsiteX7" fmla="*/ 0 w 1644039"/>
              <a:gd name="connsiteY7" fmla="*/ 380999 h 380999"/>
              <a:gd name="connsiteX8" fmla="*/ 0 w 1644039"/>
              <a:gd name="connsiteY8" fmla="*/ 0 h 3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4039" h="380999" extrusionOk="0">
                <a:moveTo>
                  <a:pt x="0" y="0"/>
                </a:moveTo>
                <a:cubicBezTo>
                  <a:pt x="221267" y="-55194"/>
                  <a:pt x="402400" y="41476"/>
                  <a:pt x="515132" y="0"/>
                </a:cubicBezTo>
                <a:cubicBezTo>
                  <a:pt x="627864" y="-41476"/>
                  <a:pt x="831314" y="57268"/>
                  <a:pt x="1079586" y="0"/>
                </a:cubicBezTo>
                <a:cubicBezTo>
                  <a:pt x="1327858" y="-57268"/>
                  <a:pt x="1427234" y="24307"/>
                  <a:pt x="1644039" y="0"/>
                </a:cubicBezTo>
                <a:cubicBezTo>
                  <a:pt x="1685595" y="173477"/>
                  <a:pt x="1630138" y="231732"/>
                  <a:pt x="1644039" y="380999"/>
                </a:cubicBezTo>
                <a:cubicBezTo>
                  <a:pt x="1412658" y="426506"/>
                  <a:pt x="1353711" y="373819"/>
                  <a:pt x="1112466" y="380999"/>
                </a:cubicBezTo>
                <a:cubicBezTo>
                  <a:pt x="871221" y="388179"/>
                  <a:pt x="849673" y="343243"/>
                  <a:pt x="597334" y="380999"/>
                </a:cubicBezTo>
                <a:cubicBezTo>
                  <a:pt x="344995" y="418755"/>
                  <a:pt x="145321" y="313709"/>
                  <a:pt x="0" y="380999"/>
                </a:cubicBezTo>
                <a:cubicBezTo>
                  <a:pt x="-23986" y="293324"/>
                  <a:pt x="24112" y="100266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8087610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594AEA-DF78-F886-928E-A80C379F9B0F}"/>
              </a:ext>
            </a:extLst>
          </p:cNvPr>
          <p:cNvSpPr/>
          <p:nvPr/>
        </p:nvSpPr>
        <p:spPr>
          <a:xfrm>
            <a:off x="3309257" y="4460530"/>
            <a:ext cx="2340429" cy="838199"/>
          </a:xfrm>
          <a:custGeom>
            <a:avLst/>
            <a:gdLst>
              <a:gd name="connsiteX0" fmla="*/ 0 w 2340429"/>
              <a:gd name="connsiteY0" fmla="*/ 0 h 838199"/>
              <a:gd name="connsiteX1" fmla="*/ 538299 w 2340429"/>
              <a:gd name="connsiteY1" fmla="*/ 0 h 838199"/>
              <a:gd name="connsiteX2" fmla="*/ 1146810 w 2340429"/>
              <a:gd name="connsiteY2" fmla="*/ 0 h 838199"/>
              <a:gd name="connsiteX3" fmla="*/ 1708513 w 2340429"/>
              <a:gd name="connsiteY3" fmla="*/ 0 h 838199"/>
              <a:gd name="connsiteX4" fmla="*/ 2340429 w 2340429"/>
              <a:gd name="connsiteY4" fmla="*/ 0 h 838199"/>
              <a:gd name="connsiteX5" fmla="*/ 2340429 w 2340429"/>
              <a:gd name="connsiteY5" fmla="*/ 402336 h 838199"/>
              <a:gd name="connsiteX6" fmla="*/ 2340429 w 2340429"/>
              <a:gd name="connsiteY6" fmla="*/ 838199 h 838199"/>
              <a:gd name="connsiteX7" fmla="*/ 1755322 w 2340429"/>
              <a:gd name="connsiteY7" fmla="*/ 838199 h 838199"/>
              <a:gd name="connsiteX8" fmla="*/ 1146810 w 2340429"/>
              <a:gd name="connsiteY8" fmla="*/ 838199 h 838199"/>
              <a:gd name="connsiteX9" fmla="*/ 561703 w 2340429"/>
              <a:gd name="connsiteY9" fmla="*/ 838199 h 838199"/>
              <a:gd name="connsiteX10" fmla="*/ 0 w 2340429"/>
              <a:gd name="connsiteY10" fmla="*/ 838199 h 838199"/>
              <a:gd name="connsiteX11" fmla="*/ 0 w 2340429"/>
              <a:gd name="connsiteY11" fmla="*/ 419100 h 838199"/>
              <a:gd name="connsiteX12" fmla="*/ 0 w 2340429"/>
              <a:gd name="connsiteY12" fmla="*/ 0 h 8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429" h="838199" extrusionOk="0">
                <a:moveTo>
                  <a:pt x="0" y="0"/>
                </a:moveTo>
                <a:cubicBezTo>
                  <a:pt x="162385" y="-49066"/>
                  <a:pt x="328855" y="23621"/>
                  <a:pt x="538299" y="0"/>
                </a:cubicBezTo>
                <a:cubicBezTo>
                  <a:pt x="747743" y="-23621"/>
                  <a:pt x="989105" y="58396"/>
                  <a:pt x="1146810" y="0"/>
                </a:cubicBezTo>
                <a:cubicBezTo>
                  <a:pt x="1304515" y="-58396"/>
                  <a:pt x="1519469" y="20940"/>
                  <a:pt x="1708513" y="0"/>
                </a:cubicBezTo>
                <a:cubicBezTo>
                  <a:pt x="1897557" y="-20940"/>
                  <a:pt x="2090983" y="20130"/>
                  <a:pt x="2340429" y="0"/>
                </a:cubicBezTo>
                <a:cubicBezTo>
                  <a:pt x="2385715" y="151833"/>
                  <a:pt x="2328246" y="228577"/>
                  <a:pt x="2340429" y="402336"/>
                </a:cubicBezTo>
                <a:cubicBezTo>
                  <a:pt x="2352612" y="576095"/>
                  <a:pt x="2299518" y="727079"/>
                  <a:pt x="2340429" y="838199"/>
                </a:cubicBezTo>
                <a:cubicBezTo>
                  <a:pt x="2122333" y="856365"/>
                  <a:pt x="1907104" y="792382"/>
                  <a:pt x="1755322" y="838199"/>
                </a:cubicBezTo>
                <a:cubicBezTo>
                  <a:pt x="1603540" y="884016"/>
                  <a:pt x="1403452" y="773690"/>
                  <a:pt x="1146810" y="838199"/>
                </a:cubicBezTo>
                <a:cubicBezTo>
                  <a:pt x="890168" y="902708"/>
                  <a:pt x="772439" y="828016"/>
                  <a:pt x="561703" y="838199"/>
                </a:cubicBezTo>
                <a:cubicBezTo>
                  <a:pt x="350967" y="848382"/>
                  <a:pt x="191809" y="783886"/>
                  <a:pt x="0" y="838199"/>
                </a:cubicBezTo>
                <a:cubicBezTo>
                  <a:pt x="-44432" y="744287"/>
                  <a:pt x="5509" y="588096"/>
                  <a:pt x="0" y="419100"/>
                </a:cubicBezTo>
                <a:cubicBezTo>
                  <a:pt x="-5509" y="250104"/>
                  <a:pt x="14442" y="9806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8087610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147C020-1DA7-FCF6-B547-D6EDA7C45BE5}"/>
              </a:ext>
            </a:extLst>
          </p:cNvPr>
          <p:cNvGrpSpPr/>
          <p:nvPr/>
        </p:nvGrpSpPr>
        <p:grpSpPr>
          <a:xfrm>
            <a:off x="4656975" y="5513672"/>
            <a:ext cx="2201025" cy="1191928"/>
            <a:chOff x="6117475" y="5163515"/>
            <a:chExt cx="2201025" cy="119192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9BF4E02-D421-7532-D4AE-8791CD62537B}"/>
                </a:ext>
              </a:extLst>
            </p:cNvPr>
            <p:cNvSpPr/>
            <p:nvPr/>
          </p:nvSpPr>
          <p:spPr>
            <a:xfrm>
              <a:off x="6117475" y="5201425"/>
              <a:ext cx="2166554" cy="115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D55BD89-5B29-1BF7-F789-5DBB7C9FF3E7}"/>
                    </a:ext>
                  </a:extLst>
                </p:cNvPr>
                <p:cNvSpPr txBox="1"/>
                <p:nvPr/>
              </p:nvSpPr>
              <p:spPr>
                <a:xfrm>
                  <a:off x="6142568" y="5163515"/>
                  <a:ext cx="2175932" cy="1169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1">
                    <a:buClr>
                      <a:srgbClr val="CC9900"/>
                    </a:buClr>
                    <a:buSzPct val="69642"/>
                    <a:tabLst>
                      <a:tab pos="460375" algn="l"/>
                      <a:tab pos="461009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zh-CN" sz="20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20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𝐴𝑎</m:t>
                        </m:r>
                        <m:r>
                          <a:rPr lang="en-US" altLang="zh-CN" sz="2000" i="1" spc="-5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|</m:t>
                        </m:r>
                        <m:r>
                          <a:rPr lang="en-US" altLang="zh-CN" sz="2000" b="0" i="1" spc="-5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spc="-5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0" lvl="1">
                    <a:lnSpc>
                      <a:spcPct val="150000"/>
                    </a:lnSpc>
                    <a:buClr>
                      <a:srgbClr val="CC9900"/>
                    </a:buClr>
                    <a:buSzPct val="69642"/>
                    <a:tabLst>
                      <a:tab pos="460375" algn="l"/>
                      <a:tab pos="461009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2000" b="0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𝑏𝑑</m:t>
                        </m:r>
                        <m:sSup>
                          <m:sSupPr>
                            <m:ctrlPr>
                              <a:rPr lang="en-US" altLang="zh-CN" sz="2000" b="0" i="1" spc="-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pc="-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pc="-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i="1" spc="-5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|</m:t>
                        </m:r>
                        <m:r>
                          <a:rPr lang="en-US" altLang="zh-CN" sz="2000" b="0" i="1" spc="-5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000" i="1" spc="-5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0" lvl="1">
                    <a:buClr>
                      <a:srgbClr val="CC9900"/>
                    </a:buClr>
                    <a:buSzPct val="69642"/>
                    <a:tabLst>
                      <a:tab pos="460375" algn="l"/>
                      <a:tab pos="461009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′→</m:t>
                        </m:r>
                        <m:r>
                          <a:rPr lang="en-US" altLang="zh-CN" sz="2000" b="0" i="1" spc="-5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altLang="zh-CN" sz="2000" b="0" i="1" spc="-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pc="-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b="0" i="1" spc="-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i="1" spc="-5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|</m:t>
                        </m:r>
                        <m:r>
                          <a:rPr lang="en-US" altLang="zh-CN" sz="2000" b="0" i="1" spc="-5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spc="-5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𝑎𝑑</m:t>
                        </m:r>
                        <m:sSup>
                          <m:sSupPr>
                            <m:ctrlPr>
                              <a:rPr lang="en-US" altLang="zh-CN" sz="2000" i="1" spc="-5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i="1" spc="-5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| </m:t>
                        </m:r>
                        <m:r>
                          <a:rPr lang="en-US" altLang="zh-CN" sz="2000" i="1" spc="-5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D55BD89-5B29-1BF7-F789-5DBB7C9FF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2568" y="5163515"/>
                  <a:ext cx="2175932" cy="1169551"/>
                </a:xfrm>
                <a:prstGeom prst="rect">
                  <a:avLst/>
                </a:prstGeom>
                <a:blipFill>
                  <a:blip r:embed="rId4"/>
                  <a:stretch>
                    <a:fillRect l="-560" b="-4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7807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7494278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通用的左递归消除</a:t>
            </a:r>
            <a:r>
              <a:rPr lang="zh-CN" altLang="en-US" spc="-5" dirty="0">
                <a:solidFill>
                  <a:schemeClr val="bg1"/>
                </a:solidFill>
              </a:rPr>
              <a:t>算</a:t>
            </a:r>
            <a:r>
              <a:rPr spc="-5" dirty="0">
                <a:solidFill>
                  <a:schemeClr val="bg1"/>
                </a:solidFill>
              </a:rPr>
              <a:t>法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E16E392-B87D-52DA-95B6-501CDFCBDC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17524" y="668096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54</a:t>
            </a:fld>
            <a:endParaRPr lang="en-US" altLang="zh-CN" dirty="0"/>
          </a:p>
        </p:txBody>
      </p:sp>
      <p:sp>
        <p:nvSpPr>
          <p:cNvPr id="19" name="object 6 1">
            <a:extLst>
              <a:ext uri="{FF2B5EF4-FFF2-40B4-BE49-F238E27FC236}">
                <a16:creationId xmlns:a16="http://schemas.microsoft.com/office/drawing/2014/main" id="{94D34576-C415-B5C5-1B25-B31967C9ED18}"/>
              </a:ext>
            </a:extLst>
          </p:cNvPr>
          <p:cNvSpPr txBox="1"/>
          <p:nvPr/>
        </p:nvSpPr>
        <p:spPr>
          <a:xfrm>
            <a:off x="264371" y="841609"/>
            <a:ext cx="82127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直接间接通用算法：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3B89894-1FC6-D163-8FCD-089870402E56}"/>
              </a:ext>
            </a:extLst>
          </p:cNvPr>
          <p:cNvGrpSpPr/>
          <p:nvPr/>
        </p:nvGrpSpPr>
        <p:grpSpPr>
          <a:xfrm>
            <a:off x="381000" y="1364516"/>
            <a:ext cx="8648700" cy="3893284"/>
            <a:chOff x="381000" y="1364516"/>
            <a:chExt cx="8648700" cy="389328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6905BF0-4C79-64C8-0562-A04AB86A48F7}"/>
                </a:ext>
              </a:extLst>
            </p:cNvPr>
            <p:cNvSpPr/>
            <p:nvPr/>
          </p:nvSpPr>
          <p:spPr>
            <a:xfrm>
              <a:off x="381000" y="1364517"/>
              <a:ext cx="8648700" cy="3893283"/>
            </a:xfrm>
            <a:custGeom>
              <a:avLst/>
              <a:gdLst>
                <a:gd name="connsiteX0" fmla="*/ 0 w 8648700"/>
                <a:gd name="connsiteY0" fmla="*/ 0 h 3893283"/>
                <a:gd name="connsiteX1" fmla="*/ 749554 w 8648700"/>
                <a:gd name="connsiteY1" fmla="*/ 0 h 3893283"/>
                <a:gd name="connsiteX2" fmla="*/ 1412621 w 8648700"/>
                <a:gd name="connsiteY2" fmla="*/ 0 h 3893283"/>
                <a:gd name="connsiteX3" fmla="*/ 1816227 w 8648700"/>
                <a:gd name="connsiteY3" fmla="*/ 0 h 3893283"/>
                <a:gd name="connsiteX4" fmla="*/ 2306320 w 8648700"/>
                <a:gd name="connsiteY4" fmla="*/ 0 h 3893283"/>
                <a:gd name="connsiteX5" fmla="*/ 2709926 w 8648700"/>
                <a:gd name="connsiteY5" fmla="*/ 0 h 3893283"/>
                <a:gd name="connsiteX6" fmla="*/ 3372993 w 8648700"/>
                <a:gd name="connsiteY6" fmla="*/ 0 h 3893283"/>
                <a:gd name="connsiteX7" fmla="*/ 3690112 w 8648700"/>
                <a:gd name="connsiteY7" fmla="*/ 0 h 3893283"/>
                <a:gd name="connsiteX8" fmla="*/ 4180205 w 8648700"/>
                <a:gd name="connsiteY8" fmla="*/ 0 h 3893283"/>
                <a:gd name="connsiteX9" fmla="*/ 4670298 w 8648700"/>
                <a:gd name="connsiteY9" fmla="*/ 0 h 3893283"/>
                <a:gd name="connsiteX10" fmla="*/ 4987417 w 8648700"/>
                <a:gd name="connsiteY10" fmla="*/ 0 h 3893283"/>
                <a:gd name="connsiteX11" fmla="*/ 5736971 w 8648700"/>
                <a:gd name="connsiteY11" fmla="*/ 0 h 3893283"/>
                <a:gd name="connsiteX12" fmla="*/ 6486525 w 8648700"/>
                <a:gd name="connsiteY12" fmla="*/ 0 h 3893283"/>
                <a:gd name="connsiteX13" fmla="*/ 6890131 w 8648700"/>
                <a:gd name="connsiteY13" fmla="*/ 0 h 3893283"/>
                <a:gd name="connsiteX14" fmla="*/ 7380224 w 8648700"/>
                <a:gd name="connsiteY14" fmla="*/ 0 h 3893283"/>
                <a:gd name="connsiteX15" fmla="*/ 8129778 w 8648700"/>
                <a:gd name="connsiteY15" fmla="*/ 0 h 3893283"/>
                <a:gd name="connsiteX16" fmla="*/ 8648700 w 8648700"/>
                <a:gd name="connsiteY16" fmla="*/ 0 h 3893283"/>
                <a:gd name="connsiteX17" fmla="*/ 8648700 w 8648700"/>
                <a:gd name="connsiteY17" fmla="*/ 634049 h 3893283"/>
                <a:gd name="connsiteX18" fmla="*/ 8648700 w 8648700"/>
                <a:gd name="connsiteY18" fmla="*/ 1268098 h 3893283"/>
                <a:gd name="connsiteX19" fmla="*/ 8648700 w 8648700"/>
                <a:gd name="connsiteY19" fmla="*/ 1785348 h 3893283"/>
                <a:gd name="connsiteX20" fmla="*/ 8648700 w 8648700"/>
                <a:gd name="connsiteY20" fmla="*/ 2224733 h 3893283"/>
                <a:gd name="connsiteX21" fmla="*/ 8648700 w 8648700"/>
                <a:gd name="connsiteY21" fmla="*/ 2858782 h 3893283"/>
                <a:gd name="connsiteX22" fmla="*/ 8648700 w 8648700"/>
                <a:gd name="connsiteY22" fmla="*/ 3893283 h 3893283"/>
                <a:gd name="connsiteX23" fmla="*/ 8331581 w 8648700"/>
                <a:gd name="connsiteY23" fmla="*/ 3893283 h 3893283"/>
                <a:gd name="connsiteX24" fmla="*/ 7582027 w 8648700"/>
                <a:gd name="connsiteY24" fmla="*/ 3893283 h 3893283"/>
                <a:gd name="connsiteX25" fmla="*/ 7264908 w 8648700"/>
                <a:gd name="connsiteY25" fmla="*/ 3893283 h 3893283"/>
                <a:gd name="connsiteX26" fmla="*/ 6515354 w 8648700"/>
                <a:gd name="connsiteY26" fmla="*/ 3893283 h 3893283"/>
                <a:gd name="connsiteX27" fmla="*/ 6025261 w 8648700"/>
                <a:gd name="connsiteY27" fmla="*/ 3893283 h 3893283"/>
                <a:gd name="connsiteX28" fmla="*/ 5621655 w 8648700"/>
                <a:gd name="connsiteY28" fmla="*/ 3893283 h 3893283"/>
                <a:gd name="connsiteX29" fmla="*/ 4872101 w 8648700"/>
                <a:gd name="connsiteY29" fmla="*/ 3893283 h 3893283"/>
                <a:gd name="connsiteX30" fmla="*/ 4554982 w 8648700"/>
                <a:gd name="connsiteY30" fmla="*/ 3893283 h 3893283"/>
                <a:gd name="connsiteX31" fmla="*/ 4151376 w 8648700"/>
                <a:gd name="connsiteY31" fmla="*/ 3893283 h 3893283"/>
                <a:gd name="connsiteX32" fmla="*/ 3661283 w 8648700"/>
                <a:gd name="connsiteY32" fmla="*/ 3893283 h 3893283"/>
                <a:gd name="connsiteX33" fmla="*/ 3171190 w 8648700"/>
                <a:gd name="connsiteY33" fmla="*/ 3893283 h 3893283"/>
                <a:gd name="connsiteX34" fmla="*/ 2854071 w 8648700"/>
                <a:gd name="connsiteY34" fmla="*/ 3893283 h 3893283"/>
                <a:gd name="connsiteX35" fmla="*/ 2363978 w 8648700"/>
                <a:gd name="connsiteY35" fmla="*/ 3893283 h 3893283"/>
                <a:gd name="connsiteX36" fmla="*/ 2046859 w 8648700"/>
                <a:gd name="connsiteY36" fmla="*/ 3893283 h 3893283"/>
                <a:gd name="connsiteX37" fmla="*/ 1470279 w 8648700"/>
                <a:gd name="connsiteY37" fmla="*/ 3893283 h 3893283"/>
                <a:gd name="connsiteX38" fmla="*/ 720725 w 8648700"/>
                <a:gd name="connsiteY38" fmla="*/ 3893283 h 3893283"/>
                <a:gd name="connsiteX39" fmla="*/ 0 w 8648700"/>
                <a:gd name="connsiteY39" fmla="*/ 3893283 h 3893283"/>
                <a:gd name="connsiteX40" fmla="*/ 0 w 8648700"/>
                <a:gd name="connsiteY40" fmla="*/ 3453898 h 3893283"/>
                <a:gd name="connsiteX41" fmla="*/ 0 w 8648700"/>
                <a:gd name="connsiteY41" fmla="*/ 2858782 h 3893283"/>
                <a:gd name="connsiteX42" fmla="*/ 0 w 8648700"/>
                <a:gd name="connsiteY42" fmla="*/ 2419397 h 3893283"/>
                <a:gd name="connsiteX43" fmla="*/ 0 w 8648700"/>
                <a:gd name="connsiteY43" fmla="*/ 1863214 h 3893283"/>
                <a:gd name="connsiteX44" fmla="*/ 0 w 8648700"/>
                <a:gd name="connsiteY44" fmla="*/ 1307031 h 3893283"/>
                <a:gd name="connsiteX45" fmla="*/ 0 w 8648700"/>
                <a:gd name="connsiteY45" fmla="*/ 828713 h 3893283"/>
                <a:gd name="connsiteX46" fmla="*/ 0 w 8648700"/>
                <a:gd name="connsiteY46" fmla="*/ 0 h 389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648700" h="3893283" fill="none" extrusionOk="0">
                  <a:moveTo>
                    <a:pt x="0" y="0"/>
                  </a:moveTo>
                  <a:cubicBezTo>
                    <a:pt x="151956" y="-16437"/>
                    <a:pt x="546907" y="68088"/>
                    <a:pt x="749554" y="0"/>
                  </a:cubicBezTo>
                  <a:cubicBezTo>
                    <a:pt x="952201" y="-68088"/>
                    <a:pt x="1270943" y="73275"/>
                    <a:pt x="1412621" y="0"/>
                  </a:cubicBezTo>
                  <a:cubicBezTo>
                    <a:pt x="1554299" y="-73275"/>
                    <a:pt x="1699873" y="28584"/>
                    <a:pt x="1816227" y="0"/>
                  </a:cubicBezTo>
                  <a:cubicBezTo>
                    <a:pt x="1932581" y="-28584"/>
                    <a:pt x="2196071" y="12803"/>
                    <a:pt x="2306320" y="0"/>
                  </a:cubicBezTo>
                  <a:cubicBezTo>
                    <a:pt x="2416569" y="-12803"/>
                    <a:pt x="2593577" y="6478"/>
                    <a:pt x="2709926" y="0"/>
                  </a:cubicBezTo>
                  <a:cubicBezTo>
                    <a:pt x="2826275" y="-6478"/>
                    <a:pt x="3117629" y="6940"/>
                    <a:pt x="3372993" y="0"/>
                  </a:cubicBezTo>
                  <a:cubicBezTo>
                    <a:pt x="3628357" y="-6940"/>
                    <a:pt x="3612177" y="22335"/>
                    <a:pt x="3690112" y="0"/>
                  </a:cubicBezTo>
                  <a:cubicBezTo>
                    <a:pt x="3768047" y="-22335"/>
                    <a:pt x="4036380" y="35044"/>
                    <a:pt x="4180205" y="0"/>
                  </a:cubicBezTo>
                  <a:cubicBezTo>
                    <a:pt x="4324030" y="-35044"/>
                    <a:pt x="4567783" y="34883"/>
                    <a:pt x="4670298" y="0"/>
                  </a:cubicBezTo>
                  <a:cubicBezTo>
                    <a:pt x="4772813" y="-34883"/>
                    <a:pt x="4842096" y="1375"/>
                    <a:pt x="4987417" y="0"/>
                  </a:cubicBezTo>
                  <a:cubicBezTo>
                    <a:pt x="5132738" y="-1375"/>
                    <a:pt x="5476036" y="69610"/>
                    <a:pt x="5736971" y="0"/>
                  </a:cubicBezTo>
                  <a:cubicBezTo>
                    <a:pt x="5997906" y="-69610"/>
                    <a:pt x="6290166" y="20005"/>
                    <a:pt x="6486525" y="0"/>
                  </a:cubicBezTo>
                  <a:cubicBezTo>
                    <a:pt x="6682884" y="-20005"/>
                    <a:pt x="6769150" y="31812"/>
                    <a:pt x="6890131" y="0"/>
                  </a:cubicBezTo>
                  <a:cubicBezTo>
                    <a:pt x="7011112" y="-31812"/>
                    <a:pt x="7226490" y="10013"/>
                    <a:pt x="7380224" y="0"/>
                  </a:cubicBezTo>
                  <a:cubicBezTo>
                    <a:pt x="7533958" y="-10013"/>
                    <a:pt x="7935208" y="62154"/>
                    <a:pt x="8129778" y="0"/>
                  </a:cubicBezTo>
                  <a:cubicBezTo>
                    <a:pt x="8324348" y="-62154"/>
                    <a:pt x="8477572" y="14010"/>
                    <a:pt x="8648700" y="0"/>
                  </a:cubicBezTo>
                  <a:cubicBezTo>
                    <a:pt x="8703800" y="195712"/>
                    <a:pt x="8638545" y="320464"/>
                    <a:pt x="8648700" y="634049"/>
                  </a:cubicBezTo>
                  <a:cubicBezTo>
                    <a:pt x="8658855" y="947634"/>
                    <a:pt x="8643841" y="1029302"/>
                    <a:pt x="8648700" y="1268098"/>
                  </a:cubicBezTo>
                  <a:cubicBezTo>
                    <a:pt x="8653559" y="1506894"/>
                    <a:pt x="8608065" y="1602106"/>
                    <a:pt x="8648700" y="1785348"/>
                  </a:cubicBezTo>
                  <a:cubicBezTo>
                    <a:pt x="8689335" y="1968590"/>
                    <a:pt x="8623736" y="2070306"/>
                    <a:pt x="8648700" y="2224733"/>
                  </a:cubicBezTo>
                  <a:cubicBezTo>
                    <a:pt x="8673664" y="2379160"/>
                    <a:pt x="8574173" y="2590653"/>
                    <a:pt x="8648700" y="2858782"/>
                  </a:cubicBezTo>
                  <a:cubicBezTo>
                    <a:pt x="8723227" y="3126911"/>
                    <a:pt x="8526276" y="3493819"/>
                    <a:pt x="8648700" y="3893283"/>
                  </a:cubicBezTo>
                  <a:cubicBezTo>
                    <a:pt x="8547939" y="3915463"/>
                    <a:pt x="8408165" y="3892208"/>
                    <a:pt x="8331581" y="3893283"/>
                  </a:cubicBezTo>
                  <a:cubicBezTo>
                    <a:pt x="8254997" y="3894358"/>
                    <a:pt x="7804849" y="3888119"/>
                    <a:pt x="7582027" y="3893283"/>
                  </a:cubicBezTo>
                  <a:cubicBezTo>
                    <a:pt x="7359205" y="3898447"/>
                    <a:pt x="7381122" y="3866491"/>
                    <a:pt x="7264908" y="3893283"/>
                  </a:cubicBezTo>
                  <a:cubicBezTo>
                    <a:pt x="7148694" y="3920075"/>
                    <a:pt x="6848931" y="3870823"/>
                    <a:pt x="6515354" y="3893283"/>
                  </a:cubicBezTo>
                  <a:cubicBezTo>
                    <a:pt x="6181777" y="3915743"/>
                    <a:pt x="6131015" y="3845101"/>
                    <a:pt x="6025261" y="3893283"/>
                  </a:cubicBezTo>
                  <a:cubicBezTo>
                    <a:pt x="5919507" y="3941465"/>
                    <a:pt x="5795196" y="3846668"/>
                    <a:pt x="5621655" y="3893283"/>
                  </a:cubicBezTo>
                  <a:cubicBezTo>
                    <a:pt x="5448114" y="3939898"/>
                    <a:pt x="5158204" y="3851151"/>
                    <a:pt x="4872101" y="3893283"/>
                  </a:cubicBezTo>
                  <a:cubicBezTo>
                    <a:pt x="4585998" y="3935415"/>
                    <a:pt x="4682660" y="3855368"/>
                    <a:pt x="4554982" y="3893283"/>
                  </a:cubicBezTo>
                  <a:cubicBezTo>
                    <a:pt x="4427304" y="3931198"/>
                    <a:pt x="4296374" y="3879102"/>
                    <a:pt x="4151376" y="3893283"/>
                  </a:cubicBezTo>
                  <a:cubicBezTo>
                    <a:pt x="4006378" y="3907464"/>
                    <a:pt x="3774085" y="3887764"/>
                    <a:pt x="3661283" y="3893283"/>
                  </a:cubicBezTo>
                  <a:cubicBezTo>
                    <a:pt x="3548481" y="3898802"/>
                    <a:pt x="3381324" y="3845216"/>
                    <a:pt x="3171190" y="3893283"/>
                  </a:cubicBezTo>
                  <a:cubicBezTo>
                    <a:pt x="2961056" y="3941350"/>
                    <a:pt x="2949021" y="3856037"/>
                    <a:pt x="2854071" y="3893283"/>
                  </a:cubicBezTo>
                  <a:cubicBezTo>
                    <a:pt x="2759121" y="3930529"/>
                    <a:pt x="2516736" y="3857058"/>
                    <a:pt x="2363978" y="3893283"/>
                  </a:cubicBezTo>
                  <a:cubicBezTo>
                    <a:pt x="2211220" y="3929508"/>
                    <a:pt x="2197018" y="3878775"/>
                    <a:pt x="2046859" y="3893283"/>
                  </a:cubicBezTo>
                  <a:cubicBezTo>
                    <a:pt x="1896700" y="3907791"/>
                    <a:pt x="1744373" y="3876367"/>
                    <a:pt x="1470279" y="3893283"/>
                  </a:cubicBezTo>
                  <a:cubicBezTo>
                    <a:pt x="1196185" y="3910199"/>
                    <a:pt x="925227" y="3807739"/>
                    <a:pt x="720725" y="3893283"/>
                  </a:cubicBezTo>
                  <a:cubicBezTo>
                    <a:pt x="516223" y="3978827"/>
                    <a:pt x="212021" y="3807094"/>
                    <a:pt x="0" y="3893283"/>
                  </a:cubicBezTo>
                  <a:cubicBezTo>
                    <a:pt x="-40886" y="3740570"/>
                    <a:pt x="46198" y="3636993"/>
                    <a:pt x="0" y="3453898"/>
                  </a:cubicBezTo>
                  <a:cubicBezTo>
                    <a:pt x="-46198" y="3270803"/>
                    <a:pt x="57224" y="3025019"/>
                    <a:pt x="0" y="2858782"/>
                  </a:cubicBezTo>
                  <a:cubicBezTo>
                    <a:pt x="-57224" y="2692545"/>
                    <a:pt x="6351" y="2524272"/>
                    <a:pt x="0" y="2419397"/>
                  </a:cubicBezTo>
                  <a:cubicBezTo>
                    <a:pt x="-6351" y="2314522"/>
                    <a:pt x="8330" y="2118694"/>
                    <a:pt x="0" y="1863214"/>
                  </a:cubicBezTo>
                  <a:cubicBezTo>
                    <a:pt x="-8330" y="1607734"/>
                    <a:pt x="62812" y="1454363"/>
                    <a:pt x="0" y="1307031"/>
                  </a:cubicBezTo>
                  <a:cubicBezTo>
                    <a:pt x="-62812" y="1159699"/>
                    <a:pt x="42915" y="1048790"/>
                    <a:pt x="0" y="828713"/>
                  </a:cubicBezTo>
                  <a:cubicBezTo>
                    <a:pt x="-42915" y="608636"/>
                    <a:pt x="73023" y="362496"/>
                    <a:pt x="0" y="0"/>
                  </a:cubicBezTo>
                  <a:close/>
                </a:path>
                <a:path w="8648700" h="3893283" stroke="0" extrusionOk="0">
                  <a:moveTo>
                    <a:pt x="0" y="0"/>
                  </a:moveTo>
                  <a:cubicBezTo>
                    <a:pt x="324659" y="-48496"/>
                    <a:pt x="403133" y="56164"/>
                    <a:pt x="749554" y="0"/>
                  </a:cubicBezTo>
                  <a:cubicBezTo>
                    <a:pt x="1095975" y="-56164"/>
                    <a:pt x="1314318" y="65544"/>
                    <a:pt x="1499108" y="0"/>
                  </a:cubicBezTo>
                  <a:cubicBezTo>
                    <a:pt x="1683898" y="-65544"/>
                    <a:pt x="1708909" y="39581"/>
                    <a:pt x="1902714" y="0"/>
                  </a:cubicBezTo>
                  <a:cubicBezTo>
                    <a:pt x="2096519" y="-39581"/>
                    <a:pt x="2271556" y="51852"/>
                    <a:pt x="2479294" y="0"/>
                  </a:cubicBezTo>
                  <a:cubicBezTo>
                    <a:pt x="2687032" y="-51852"/>
                    <a:pt x="2883349" y="26870"/>
                    <a:pt x="3055874" y="0"/>
                  </a:cubicBezTo>
                  <a:cubicBezTo>
                    <a:pt x="3228399" y="-26870"/>
                    <a:pt x="3445924" y="21299"/>
                    <a:pt x="3718941" y="0"/>
                  </a:cubicBezTo>
                  <a:cubicBezTo>
                    <a:pt x="3991958" y="-21299"/>
                    <a:pt x="4108920" y="66413"/>
                    <a:pt x="4382008" y="0"/>
                  </a:cubicBezTo>
                  <a:cubicBezTo>
                    <a:pt x="4655096" y="-66413"/>
                    <a:pt x="4849776" y="24521"/>
                    <a:pt x="5045075" y="0"/>
                  </a:cubicBezTo>
                  <a:cubicBezTo>
                    <a:pt x="5240374" y="-24521"/>
                    <a:pt x="5346349" y="19572"/>
                    <a:pt x="5448681" y="0"/>
                  </a:cubicBezTo>
                  <a:cubicBezTo>
                    <a:pt x="5551013" y="-19572"/>
                    <a:pt x="5746290" y="53290"/>
                    <a:pt x="5938774" y="0"/>
                  </a:cubicBezTo>
                  <a:cubicBezTo>
                    <a:pt x="6131258" y="-53290"/>
                    <a:pt x="6164100" y="619"/>
                    <a:pt x="6255893" y="0"/>
                  </a:cubicBezTo>
                  <a:cubicBezTo>
                    <a:pt x="6347686" y="-619"/>
                    <a:pt x="6709909" y="32226"/>
                    <a:pt x="6918960" y="0"/>
                  </a:cubicBezTo>
                  <a:cubicBezTo>
                    <a:pt x="7128011" y="-32226"/>
                    <a:pt x="7101686" y="8617"/>
                    <a:pt x="7236079" y="0"/>
                  </a:cubicBezTo>
                  <a:cubicBezTo>
                    <a:pt x="7370472" y="-8617"/>
                    <a:pt x="7662228" y="21009"/>
                    <a:pt x="7812659" y="0"/>
                  </a:cubicBezTo>
                  <a:cubicBezTo>
                    <a:pt x="7963090" y="-21009"/>
                    <a:pt x="8356224" y="3112"/>
                    <a:pt x="8648700" y="0"/>
                  </a:cubicBezTo>
                  <a:cubicBezTo>
                    <a:pt x="8664864" y="159281"/>
                    <a:pt x="8628605" y="370938"/>
                    <a:pt x="8648700" y="517250"/>
                  </a:cubicBezTo>
                  <a:cubicBezTo>
                    <a:pt x="8668795" y="663562"/>
                    <a:pt x="8635342" y="884979"/>
                    <a:pt x="8648700" y="1034501"/>
                  </a:cubicBezTo>
                  <a:cubicBezTo>
                    <a:pt x="8662058" y="1184023"/>
                    <a:pt x="8645127" y="1300719"/>
                    <a:pt x="8648700" y="1512819"/>
                  </a:cubicBezTo>
                  <a:cubicBezTo>
                    <a:pt x="8652273" y="1724919"/>
                    <a:pt x="8637619" y="1881274"/>
                    <a:pt x="8648700" y="1991136"/>
                  </a:cubicBezTo>
                  <a:cubicBezTo>
                    <a:pt x="8659781" y="2100998"/>
                    <a:pt x="8647090" y="2306408"/>
                    <a:pt x="8648700" y="2430521"/>
                  </a:cubicBezTo>
                  <a:cubicBezTo>
                    <a:pt x="8650310" y="2554635"/>
                    <a:pt x="8625120" y="2778238"/>
                    <a:pt x="8648700" y="3064570"/>
                  </a:cubicBezTo>
                  <a:cubicBezTo>
                    <a:pt x="8672280" y="3350902"/>
                    <a:pt x="8569081" y="3502546"/>
                    <a:pt x="8648700" y="3893283"/>
                  </a:cubicBezTo>
                  <a:cubicBezTo>
                    <a:pt x="8514785" y="3912548"/>
                    <a:pt x="8419436" y="3863176"/>
                    <a:pt x="8331581" y="3893283"/>
                  </a:cubicBezTo>
                  <a:cubicBezTo>
                    <a:pt x="8243726" y="3923390"/>
                    <a:pt x="8129680" y="3890842"/>
                    <a:pt x="8014462" y="3893283"/>
                  </a:cubicBezTo>
                  <a:cubicBezTo>
                    <a:pt x="7899244" y="3895724"/>
                    <a:pt x="7565773" y="3835193"/>
                    <a:pt x="7264908" y="3893283"/>
                  </a:cubicBezTo>
                  <a:cubicBezTo>
                    <a:pt x="6964043" y="3951373"/>
                    <a:pt x="6748911" y="3849969"/>
                    <a:pt x="6515354" y="3893283"/>
                  </a:cubicBezTo>
                  <a:cubicBezTo>
                    <a:pt x="6281797" y="3936597"/>
                    <a:pt x="6294225" y="3880771"/>
                    <a:pt x="6198235" y="3893283"/>
                  </a:cubicBezTo>
                  <a:cubicBezTo>
                    <a:pt x="6102245" y="3905795"/>
                    <a:pt x="5898198" y="3867216"/>
                    <a:pt x="5621655" y="3893283"/>
                  </a:cubicBezTo>
                  <a:cubicBezTo>
                    <a:pt x="5345112" y="3919350"/>
                    <a:pt x="5109435" y="3814861"/>
                    <a:pt x="4958588" y="3893283"/>
                  </a:cubicBezTo>
                  <a:cubicBezTo>
                    <a:pt x="4807741" y="3971705"/>
                    <a:pt x="4710662" y="3885649"/>
                    <a:pt x="4554982" y="3893283"/>
                  </a:cubicBezTo>
                  <a:cubicBezTo>
                    <a:pt x="4399302" y="3900917"/>
                    <a:pt x="4352756" y="3890644"/>
                    <a:pt x="4237863" y="3893283"/>
                  </a:cubicBezTo>
                  <a:cubicBezTo>
                    <a:pt x="4122970" y="3895922"/>
                    <a:pt x="3708796" y="3842614"/>
                    <a:pt x="3574796" y="3893283"/>
                  </a:cubicBezTo>
                  <a:cubicBezTo>
                    <a:pt x="3440796" y="3943952"/>
                    <a:pt x="3405465" y="3856662"/>
                    <a:pt x="3257677" y="3893283"/>
                  </a:cubicBezTo>
                  <a:cubicBezTo>
                    <a:pt x="3109889" y="3929904"/>
                    <a:pt x="2705181" y="3859568"/>
                    <a:pt x="2508123" y="3893283"/>
                  </a:cubicBezTo>
                  <a:cubicBezTo>
                    <a:pt x="2311065" y="3926998"/>
                    <a:pt x="2054640" y="3849978"/>
                    <a:pt x="1845056" y="3893283"/>
                  </a:cubicBezTo>
                  <a:cubicBezTo>
                    <a:pt x="1635472" y="3936588"/>
                    <a:pt x="1558009" y="3839973"/>
                    <a:pt x="1354963" y="3893283"/>
                  </a:cubicBezTo>
                  <a:cubicBezTo>
                    <a:pt x="1151917" y="3946593"/>
                    <a:pt x="1070102" y="3863705"/>
                    <a:pt x="951357" y="3893283"/>
                  </a:cubicBezTo>
                  <a:cubicBezTo>
                    <a:pt x="832612" y="3922861"/>
                    <a:pt x="703313" y="3886736"/>
                    <a:pt x="634238" y="3893283"/>
                  </a:cubicBezTo>
                  <a:cubicBezTo>
                    <a:pt x="565163" y="3899830"/>
                    <a:pt x="300957" y="3847765"/>
                    <a:pt x="0" y="3893283"/>
                  </a:cubicBezTo>
                  <a:cubicBezTo>
                    <a:pt x="-53418" y="3769441"/>
                    <a:pt x="51947" y="3519466"/>
                    <a:pt x="0" y="3414965"/>
                  </a:cubicBezTo>
                  <a:cubicBezTo>
                    <a:pt x="-51947" y="3310464"/>
                    <a:pt x="3738" y="3071917"/>
                    <a:pt x="0" y="2975581"/>
                  </a:cubicBezTo>
                  <a:cubicBezTo>
                    <a:pt x="-3738" y="2879245"/>
                    <a:pt x="6870" y="2582106"/>
                    <a:pt x="0" y="2419397"/>
                  </a:cubicBezTo>
                  <a:cubicBezTo>
                    <a:pt x="-6870" y="2256688"/>
                    <a:pt x="42939" y="2077782"/>
                    <a:pt x="0" y="1902147"/>
                  </a:cubicBezTo>
                  <a:cubicBezTo>
                    <a:pt x="-42939" y="1726512"/>
                    <a:pt x="61970" y="1449194"/>
                    <a:pt x="0" y="1268098"/>
                  </a:cubicBezTo>
                  <a:cubicBezTo>
                    <a:pt x="-61970" y="1087002"/>
                    <a:pt x="52250" y="881026"/>
                    <a:pt x="0" y="634049"/>
                  </a:cubicBezTo>
                  <a:cubicBezTo>
                    <a:pt x="-52250" y="387072"/>
                    <a:pt x="28981" y="17196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92320614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7FDA3A-A7ED-84E6-6357-6204207B90BC}"/>
                </a:ext>
              </a:extLst>
            </p:cNvPr>
            <p:cNvSpPr txBox="1"/>
            <p:nvPr/>
          </p:nvSpPr>
          <p:spPr>
            <a:xfrm>
              <a:off x="545716" y="1364516"/>
              <a:ext cx="4338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Algorithm</a:t>
              </a:r>
              <a:r>
                <a:rPr lang="en-US" altLang="zh-CN" sz="2000" dirty="0">
                  <a:solidFill>
                    <a:srgbClr val="0000FF"/>
                  </a:solidFill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rPr>
                <a:t>: Eliminating left recursion</a:t>
              </a:r>
              <a:endParaRPr lang="zh-CN" altLang="en-US" sz="2000" dirty="0">
                <a:solidFill>
                  <a:srgbClr val="0000FF"/>
                </a:solidFill>
                <a:latin typeface="Linux Libertine G" panose="02000503000000000000" pitchFamily="2" charset="0"/>
                <a:cs typeface="Linux Libertine G" panose="02000503000000000000" pitchFamily="2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21E4FB1-1EEB-BE39-76AC-758C04DD68CD}"/>
                </a:ext>
              </a:extLst>
            </p:cNvPr>
            <p:cNvCxnSpPr>
              <a:cxnSpLocks/>
            </p:cNvCxnSpPr>
            <p:nvPr/>
          </p:nvCxnSpPr>
          <p:spPr>
            <a:xfrm>
              <a:off x="641181" y="1800623"/>
              <a:ext cx="791086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4F3674C-E7A6-7E41-64E9-2E3FB5D71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181" y="2617494"/>
              <a:ext cx="7772043" cy="258627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8298B4C-FA1D-B717-F251-5644B68D3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181" y="1914408"/>
              <a:ext cx="5492964" cy="22067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2027D3E-5BFC-2575-9170-EA87BC93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315" y="2165551"/>
              <a:ext cx="5922382" cy="322063"/>
            </a:xfrm>
            <a:prstGeom prst="rect">
              <a:avLst/>
            </a:prstGeom>
          </p:spPr>
        </p:pic>
      </p:grpSp>
      <p:sp>
        <p:nvSpPr>
          <p:cNvPr id="3" name="object 6 2">
            <a:extLst>
              <a:ext uri="{FF2B5EF4-FFF2-40B4-BE49-F238E27FC236}">
                <a16:creationId xmlns:a16="http://schemas.microsoft.com/office/drawing/2014/main" id="{11B8823E-2D70-C58B-93E4-BCA92E7F9677}"/>
              </a:ext>
            </a:extLst>
          </p:cNvPr>
          <p:cNvSpPr txBox="1"/>
          <p:nvPr/>
        </p:nvSpPr>
        <p:spPr>
          <a:xfrm>
            <a:off x="275257" y="5638800"/>
            <a:ext cx="867098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通用左递归消除方法的缺点在于：很难找到新文法和旧文法推导之间的对应关系，后续语义处理变得困难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</p:spTree>
    <p:extLst>
      <p:ext uri="{BB962C8B-B14F-4D97-AF65-F5344CB8AC3E}">
        <p14:creationId xmlns:p14="http://schemas.microsoft.com/office/powerpoint/2010/main" val="156215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55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1613725-21EC-CD25-C348-FA309A57A3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560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预测分析技术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8" name="图片 7" descr="形状&#10;&#10;描述已自动生成">
            <a:extLst>
              <a:ext uri="{FF2B5EF4-FFF2-40B4-BE49-F238E27FC236}">
                <a16:creationId xmlns:a16="http://schemas.microsoft.com/office/drawing/2014/main" id="{2A80A17F-B6C5-CDF1-F28B-441891715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95554"/>
            <a:ext cx="7138162" cy="3409950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E6E3C0A4-F638-8823-900C-C782FE0B2D8C}"/>
              </a:ext>
            </a:extLst>
          </p:cNvPr>
          <p:cNvSpPr/>
          <p:nvPr/>
        </p:nvSpPr>
        <p:spPr>
          <a:xfrm rot="10800000" flipV="1">
            <a:off x="5029200" y="2667000"/>
            <a:ext cx="1905000" cy="411154"/>
          </a:xfrm>
          <a:prstGeom prst="wedgeRoundRectCallout">
            <a:avLst>
              <a:gd name="adj1" fmla="val 46494"/>
              <a:gd name="adj2" fmla="val 135778"/>
              <a:gd name="adj3" fmla="val 16667"/>
            </a:avLst>
          </a:prstGeom>
          <a:solidFill>
            <a:srgbClr val="F9D98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000" spc="-100" dirty="0">
                <a:solidFill>
                  <a:sysClr val="windowText" lastClr="000000"/>
                </a:solidFill>
              </a:rPr>
              <a:t>Non Backtracking</a:t>
            </a:r>
            <a:endParaRPr lang="zh-CN" altLang="en-US" sz="2000" b="1" spc="-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880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34400" y="656695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56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18ADC05-09EB-5A9D-48A8-F0C9452447D1}"/>
              </a:ext>
            </a:extLst>
          </p:cNvPr>
          <p:cNvSpPr txBox="1"/>
          <p:nvPr/>
        </p:nvSpPr>
        <p:spPr>
          <a:xfrm>
            <a:off x="474065" y="914400"/>
            <a:ext cx="806450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回溯算法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case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回顾：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C9506F-0F81-3423-C99D-218EB6CA99A6}"/>
              </a:ext>
            </a:extLst>
          </p:cNvPr>
          <p:cNvSpPr/>
          <p:nvPr/>
        </p:nvSpPr>
        <p:spPr>
          <a:xfrm>
            <a:off x="685800" y="1951511"/>
            <a:ext cx="1707437" cy="241113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DB45659-D9AD-5AF6-AC02-F887F6C3FB70}"/>
              </a:ext>
            </a:extLst>
          </p:cNvPr>
          <p:cNvGrpSpPr/>
          <p:nvPr/>
        </p:nvGrpSpPr>
        <p:grpSpPr>
          <a:xfrm>
            <a:off x="805737" y="4691743"/>
            <a:ext cx="1590567" cy="464457"/>
            <a:chOff x="805737" y="4691743"/>
            <a:chExt cx="1590567" cy="46445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4F420F3-EBC1-5837-7EE5-81B346CD3B2E}"/>
                </a:ext>
              </a:extLst>
            </p:cNvPr>
            <p:cNvSpPr/>
            <p:nvPr/>
          </p:nvSpPr>
          <p:spPr>
            <a:xfrm>
              <a:off x="805737" y="4737100"/>
              <a:ext cx="1587500" cy="4191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B5DEB94-48C8-87A9-CFC8-B160ABF8AA88}"/>
                </a:ext>
              </a:extLst>
            </p:cNvPr>
            <p:cNvSpPr txBox="1"/>
            <p:nvPr/>
          </p:nvSpPr>
          <p:spPr>
            <a:xfrm>
              <a:off x="849086" y="4691743"/>
              <a:ext cx="15472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aaccbbadbc</a:t>
              </a:r>
              <a:endParaRPr lang="zh-CN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131B013A-F982-F40E-1470-32889D27E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560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预测分析技术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20" name="图片 19" descr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 \color{orange} 成功，撒花!&#10;&#10;\end{document} " title="IguanaTex Bitmap Display">
            <a:extLst>
              <a:ext uri="{FF2B5EF4-FFF2-40B4-BE49-F238E27FC236}">
                <a16:creationId xmlns:a16="http://schemas.microsoft.com/office/drawing/2014/main" id="{7C3B66D6-6A8A-F234-8877-047D770002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35" y="6467107"/>
            <a:ext cx="1579084" cy="300270"/>
          </a:xfrm>
          <a:prstGeom prst="rect">
            <a:avLst/>
          </a:prstGeom>
        </p:spPr>
      </p:pic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48E443F4-5DAA-8C4A-09CC-F5E141061824}"/>
              </a:ext>
            </a:extLst>
          </p:cNvPr>
          <p:cNvSpPr/>
          <p:nvPr/>
        </p:nvSpPr>
        <p:spPr>
          <a:xfrm rot="10800000" flipV="1">
            <a:off x="615918" y="5451728"/>
            <a:ext cx="3333203" cy="1115224"/>
          </a:xfrm>
          <a:prstGeom prst="wedgeRoundRectCallout">
            <a:avLst>
              <a:gd name="adj1" fmla="val -59410"/>
              <a:gd name="adj2" fmla="val -48400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该解析过程未出现回溯，这是我们所乐见的。但是，仅仅是因为“运气”好而已。</a:t>
            </a:r>
          </a:p>
        </p:txBody>
      </p:sp>
      <p:pic>
        <p:nvPicPr>
          <p:cNvPr id="8" name="图片 7" descr="\documentclass[a4paper, 12pt]{extarticle}&#10;\usepackage{amsmath}&#10;&#10;\pagestyle{empty}&#10;\usepackage{enumitem}&#10;\usepackage[dvipsnames]{xcolor}&#10;\usepackage{geometry}&#10;\geometry{a4paper,scale=0.67}&#10;\usepackage{xeCJK}&#10;\setCJKmainfont{SimSun}&#10;\usepackage{arydshln}&#10;&#10;%\usepackage[no-math]{fontspec}&#10;%\setmainfont{Linux Libertine G}&#10;&#10;\usepackage{shadowtext}&#10;&#10;\begin{document}&#10;&#10;$$&#10;\begin{array}{lll}&#10;S &amp; \rightarrow &amp; a S b T \\&#10;S &amp; \rightarrow &amp; c T \\&#10;S &amp; \rightarrow &amp; d \\&#10;S &amp; \rightarrow &amp; a S \\&#10;T &amp; \rightarrow &amp; a T \\&#10;T &amp; \rightarrow &amp; b S \\&#10;T &amp; \rightarrow &amp; c&#10;\end{array}&#10;$$&#10;&#10;\end{document} " title="IguanaTex Bitmap Display">
            <a:extLst>
              <a:ext uri="{FF2B5EF4-FFF2-40B4-BE49-F238E27FC236}">
                <a16:creationId xmlns:a16="http://schemas.microsoft.com/office/drawing/2014/main" id="{D0FA4730-D089-38F6-F543-F68FE40F9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4995"/>
            <a:ext cx="1428952" cy="201600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5116F36-4739-A45D-5DDE-CA0BE2D5D678}"/>
              </a:ext>
            </a:extLst>
          </p:cNvPr>
          <p:cNvGrpSpPr/>
          <p:nvPr/>
        </p:nvGrpSpPr>
        <p:grpSpPr>
          <a:xfrm>
            <a:off x="4199267" y="1000028"/>
            <a:ext cx="4601833" cy="5397305"/>
            <a:chOff x="4199267" y="1000028"/>
            <a:chExt cx="4601833" cy="53973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5A103CD-C29C-2FCD-4818-9716E8D0E867}"/>
                </a:ext>
              </a:extLst>
            </p:cNvPr>
            <p:cNvGrpSpPr/>
            <p:nvPr/>
          </p:nvGrpSpPr>
          <p:grpSpPr>
            <a:xfrm>
              <a:off x="4685235" y="1000028"/>
              <a:ext cx="3221974" cy="461665"/>
              <a:chOff x="4270299" y="1000028"/>
              <a:chExt cx="3221974" cy="461665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C5278F-F2B5-5927-793A-4F36C9BFD1B1}"/>
                  </a:ext>
                </a:extLst>
              </p:cNvPr>
              <p:cNvSpPr txBox="1"/>
              <p:nvPr/>
            </p:nvSpPr>
            <p:spPr>
              <a:xfrm>
                <a:off x="4270299" y="1000028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栈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670BC68-B4E5-ED66-3C12-24D0D6F86CFF}"/>
                  </a:ext>
                </a:extLst>
              </p:cNvPr>
              <p:cNvSpPr txBox="1"/>
              <p:nvPr/>
            </p:nvSpPr>
            <p:spPr>
              <a:xfrm>
                <a:off x="5296930" y="100002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输入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9FEC496-ECFE-63D0-7746-804B5D46DA5D}"/>
                  </a:ext>
                </a:extLst>
              </p:cNvPr>
              <p:cNvSpPr txBox="1"/>
              <p:nvPr/>
            </p:nvSpPr>
            <p:spPr>
              <a:xfrm>
                <a:off x="6692054" y="100002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操作</a:t>
                </a:r>
              </a:p>
            </p:txBody>
          </p:sp>
        </p:grpSp>
        <p:pic>
          <p:nvPicPr>
            <p:cNvPr id="9" name="图片 8" descr="\documentclass[a4paper, 12pt]{extarticle}&#10;\usepackage{amsmath}&#10;&#10;\pagestyle{empty}&#10;\usepackage{enumitem}&#10;\usepackage[dvipsnames]{xcolor}&#10;\usepackage{geometry}&#10;\geometry{a4paper,scale=0.67}&#10;\usepackage{xeCJK}&#10;\setCJKmainfont{SimSun}&#10;\usepackage{arydshln}&#10;&#10;%\usepackage[no-math]{fontspec}&#10;%\setmainfont{Linux Libertine G}&#10;&#10;\usepackage{shadowtext}&#10;&#10;\begin{document}&#10;&#10;$$&#10;\begin{array}{r:rl}&#10;\hline   S &amp; \quad a a c c b b a d b c \quad&amp;  \text { 用 } S \rightarrow a S b T \text { 扩展 }\\&#10;\hdashline[0.5pt/5pt] a S b T &amp;  a a c c b b a d b c  \quad&amp; \text { 匹配 } a \\&#10;\hdashline[0.5pt/5pt] S b T &amp;  a c c b b a d b c \quad&amp; \text { 用 } S \rightarrow a S b T \text { 扩展 }\\&#10;\hdashline[0.5pt/5pt] a S b T b T &amp; a c c b b a d b c \quad&amp; \text { 匹配 } a \\&#10;\hdashline[0.5pt/5pt] S b T b T &amp;  c c b b a d b c \quad&amp; \text { 用 } S \rightarrow c T \text { 扩展 }\\&#10;\hdashline[0.5pt/5pt] c T b T b T &amp; c c b b a d b c \quad&amp; \text { 匹配 } c \\&#10;\hdashline[0.5pt/5pt] T b T b T &amp;  c b b a d b c \quad&amp; \text { 用 } T \rightarrow c \text { 扩展 }\\&#10;\hdashline[0.5pt/5pt] c b T b T &amp; c b b a d b c \quad&amp; \text { 匹配 } c \\&#10;\hdashline[0.5pt/5pt] b T b T &amp;  b b a d b c \quad&amp; \text { 匹配 } b \\&#10;\hdashline[0.5pt/5pt] T b T &amp; b a d b c \quad&amp; \text { 用 } T \rightarrow b S \text { 扩展 }\\&#10;\hdashline[0.5pt/5pt] b S b T &amp; b a d b c \quad&amp; \text { 匹配 } b \\&#10;\hdashline[0.5pt/5pt] S b T &amp; a d b c \quad&amp; \text { 用 } S \rightarrow a S \text { 扩展 }\\&#10;\hdashline[0.5pt/5pt] a S b T &amp; a d b c \quad&amp; \text { 匹配 } a \\&#10;\hdashline[0.5pt/5pt] S b T &amp;  d b c \quad&amp; \text { 用 } S \rightarrow d \text { 扩展 }\\&#10;\hdashline[0.5pt/5pt] d b T &amp;  d b c \quad&amp; \text { 匹配 } d \\&#10;\hdashline[0.5pt/5pt] b T &amp;   b c \quad&amp; \text { 匹配 } b \\&#10;\hdashline[0.5pt/5pt] T &amp;  c \quad&amp;  \text { 用 } T \rightarrow c \text { 扩展 }\\&#10;\hdashline[0.5pt/5pt] c &amp; c \quad&amp; \text { 匹配 } c \\&#10;\hline&#10;\end{array}&#10;$$&#10;&#10;\end{document} " title="IguanaTex Bitmap Display">
              <a:extLst>
                <a:ext uri="{FF2B5EF4-FFF2-40B4-BE49-F238E27FC236}">
                  <a16:creationId xmlns:a16="http://schemas.microsoft.com/office/drawing/2014/main" id="{3FFF075D-812A-834C-17E7-FCA39DE1D89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267" y="1412844"/>
              <a:ext cx="4601833" cy="498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02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560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预测分析技术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34400" y="656695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57</a:t>
            </a:fld>
            <a:endParaRPr lang="en-US" altLang="zh-CN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1F5D043-F6FC-52C8-F4BE-BE89993FAA1C}"/>
              </a:ext>
            </a:extLst>
          </p:cNvPr>
          <p:cNvSpPr txBox="1"/>
          <p:nvPr/>
        </p:nvSpPr>
        <p:spPr>
          <a:xfrm>
            <a:off x="339525" y="805274"/>
            <a:ext cx="8669935" cy="178895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基本思想：采用深度优先策略构建解析树，每次为非终结符号</a:t>
            </a: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zh-CN" altLang="en-US" sz="2800" b="1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适当的</a:t>
            </a: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产生式</a:t>
            </a:r>
            <a:r>
              <a:rPr lang="zh-CN" altLang="en-US" sz="28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，以避免回溯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67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通过向前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查看输入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一个或多个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尚未被匹配的终结符</a:t>
            </a:r>
            <a:r>
              <a:rPr lang="zh-CN" altLang="en-US" sz="240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来选定产生式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E07CE2E-696F-E261-641C-DF0EDEC827E3}"/>
              </a:ext>
            </a:extLst>
          </p:cNvPr>
          <p:cNvGrpSpPr/>
          <p:nvPr/>
        </p:nvGrpSpPr>
        <p:grpSpPr>
          <a:xfrm>
            <a:off x="332232" y="3408220"/>
            <a:ext cx="7994015" cy="548373"/>
            <a:chOff x="464974" y="4330031"/>
            <a:chExt cx="7994015" cy="54837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FDED730-A517-A8CC-D27C-1182CA614AA3}"/>
                </a:ext>
              </a:extLst>
            </p:cNvPr>
            <p:cNvSpPr/>
            <p:nvPr/>
          </p:nvSpPr>
          <p:spPr>
            <a:xfrm>
              <a:off x="2144151" y="4402514"/>
              <a:ext cx="3028358" cy="475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6">
                  <a:extLst>
                    <a:ext uri="{FF2B5EF4-FFF2-40B4-BE49-F238E27FC236}">
                      <a16:creationId xmlns:a16="http://schemas.microsoft.com/office/drawing/2014/main" id="{3020F77F-06C5-F130-E241-4E204F541175}"/>
                    </a:ext>
                  </a:extLst>
                </p:cNvPr>
                <p:cNvSpPr txBox="1"/>
                <p:nvPr/>
              </p:nvSpPr>
              <p:spPr>
                <a:xfrm>
                  <a:off x="464974" y="4330031"/>
                  <a:ext cx="7994015" cy="529632"/>
                </a:xfrm>
                <a:prstGeom prst="rect">
                  <a:avLst/>
                </a:prstGeom>
              </p:spPr>
              <p:txBody>
                <a:bodyPr vert="horz" wrap="square" lIns="0" tIns="97790" rIns="0" bIns="0" rtlCol="0">
                  <a:spAutoFit/>
                </a:bodyPr>
                <a:lstStyle/>
                <a:p>
                  <a:pPr marL="469266" indent="-457200">
                    <a:lnSpc>
                      <a:spcPct val="100000"/>
                    </a:lnSpc>
                    <a:spcBef>
                      <a:spcPts val="665"/>
                    </a:spcBef>
                    <a:buClr>
                      <a:srgbClr val="CC9900"/>
                    </a:buClr>
                    <a:buSzPct val="69642"/>
                    <a:buFont typeface="Wingdings" panose="05000000000000000000" pitchFamily="2" charset="2"/>
                    <a:buChar char="l"/>
                    <a:tabLst>
                      <a:tab pos="460375" algn="l"/>
                      <a:tab pos="461009" algn="l"/>
                    </a:tabLst>
                  </a:pPr>
                  <a:r>
                    <a:rPr lang="zh-CN" altLang="en-US" sz="2800" spc="-5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例子</a:t>
                  </a:r>
                  <a:r>
                    <a:rPr lang="en-US" altLang="zh-CN" sz="2800" spc="-5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2800" spc="-5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：</a:t>
                  </a:r>
                  <a:r>
                    <a:rPr lang="zh-CN" altLang="en-US" sz="2800" i="1" spc="-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 i="1" spc="-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E </a:t>
                  </a:r>
                  <a14:m>
                    <m:oMath xmlns:m="http://schemas.openxmlformats.org/officeDocument/2006/math">
                      <m:r>
                        <a:rPr lang="en-US" altLang="zh-CN" sz="2400" b="0" i="1" spc="-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→</m:t>
                      </m:r>
                    </m:oMath>
                  </a14:m>
                  <a:r>
                    <a:rPr lang="en-US" altLang="zh-CN" sz="2400" i="1" spc="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 spc="-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–</a:t>
                  </a:r>
                  <a:r>
                    <a:rPr lang="en-US" altLang="zh-CN" sz="2400" i="1" spc="-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EE </a:t>
                  </a:r>
                  <a:r>
                    <a:rPr lang="en-US" altLang="zh-CN" sz="2400" spc="83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|</a:t>
                  </a:r>
                  <a:r>
                    <a:rPr lang="en-US" altLang="zh-CN" sz="2400" i="1" spc="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</a:t>
                  </a:r>
                  <a:r>
                    <a:rPr lang="en-US" altLang="zh-CN" sz="2400" i="1" spc="-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EE </a:t>
                  </a:r>
                  <a:r>
                    <a:rPr lang="en-US" altLang="zh-CN" sz="2400" spc="83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|</a:t>
                  </a:r>
                  <a:r>
                    <a:rPr lang="en-US" altLang="zh-CN" sz="2400" b="1" spc="10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id          </a:t>
                  </a:r>
                  <a:r>
                    <a:rPr lang="en-US" altLang="zh-CN" sz="2400" i="1" spc="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+</a:t>
                  </a:r>
                  <a:r>
                    <a:rPr lang="en-US" altLang="zh-CN" sz="2400" b="1" spc="10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id</a:t>
                  </a:r>
                  <a:r>
                    <a:rPr lang="en-US" altLang="zh-CN" sz="2400" spc="-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–</a:t>
                  </a:r>
                  <a:r>
                    <a:rPr lang="en-US" altLang="zh-CN" sz="2400" b="1" spc="105" dirty="0" err="1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idid</a:t>
                  </a:r>
                  <a:r>
                    <a:rPr lang="en-US" altLang="zh-CN" sz="2400" b="1" spc="10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 </a:t>
                  </a:r>
                  <a:endParaRPr lang="en-US" altLang="zh-CN" sz="2400" b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object 6">
                  <a:extLst>
                    <a:ext uri="{FF2B5EF4-FFF2-40B4-BE49-F238E27FC236}">
                      <a16:creationId xmlns:a16="http://schemas.microsoft.com/office/drawing/2014/main" id="{3020F77F-06C5-F130-E241-4E204F541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74" y="4330031"/>
                  <a:ext cx="7994015" cy="529632"/>
                </a:xfrm>
                <a:prstGeom prst="rect">
                  <a:avLst/>
                </a:prstGeom>
                <a:blipFill>
                  <a:blip r:embed="rId3"/>
                  <a:stretch>
                    <a:fillRect l="-1678" t="-2299" b="-40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7FF7A80-906B-F670-4EED-AC97CC9885E8}"/>
                </a:ext>
              </a:extLst>
            </p:cNvPr>
            <p:cNvSpPr/>
            <p:nvPr/>
          </p:nvSpPr>
          <p:spPr>
            <a:xfrm>
              <a:off x="5491794" y="4401674"/>
              <a:ext cx="1651755" cy="46657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graphicFrame>
        <p:nvGraphicFramePr>
          <p:cNvPr id="14" name="对象 13">
            <a:hlinkClick r:id="" action="ppaction://ole?verb=0"/>
            <a:extLst>
              <a:ext uri="{FF2B5EF4-FFF2-40B4-BE49-F238E27FC236}">
                <a16:creationId xmlns:a16="http://schemas.microsoft.com/office/drawing/2014/main" id="{F5DC1658-C207-27DB-955B-ACEAD16E0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660239"/>
              </p:ext>
            </p:extLst>
          </p:nvPr>
        </p:nvGraphicFramePr>
        <p:xfrm>
          <a:off x="2368195" y="4306507"/>
          <a:ext cx="3039625" cy="2272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6" name="对象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BB89DEC7-B113-0E64-87D2-EED31C4226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8195" y="4306507"/>
                        <a:ext cx="3039625" cy="2272081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bject 6">
            <a:extLst>
              <a:ext uri="{FF2B5EF4-FFF2-40B4-BE49-F238E27FC236}">
                <a16:creationId xmlns:a16="http://schemas.microsoft.com/office/drawing/2014/main" id="{014C7E07-D731-865B-7F2E-C7116AE8F2F3}"/>
              </a:ext>
            </a:extLst>
          </p:cNvPr>
          <p:cNvSpPr txBox="1"/>
          <p:nvPr/>
        </p:nvSpPr>
        <p:spPr>
          <a:xfrm>
            <a:off x="330200" y="4422234"/>
            <a:ext cx="799401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4640760-6B22-B524-9C1B-F96374DD2CF0}"/>
              </a:ext>
            </a:extLst>
          </p:cNvPr>
          <p:cNvGrpSpPr/>
          <p:nvPr/>
        </p:nvGrpSpPr>
        <p:grpSpPr>
          <a:xfrm>
            <a:off x="1964335" y="5774119"/>
            <a:ext cx="1457325" cy="931481"/>
            <a:chOff x="2210095" y="5417506"/>
            <a:chExt cx="1457325" cy="931481"/>
          </a:xfrm>
        </p:grpSpPr>
        <p:pic>
          <p:nvPicPr>
            <p:cNvPr id="4" name="图形 3" descr="长篇语音气泡">
              <a:extLst>
                <a:ext uri="{FF2B5EF4-FFF2-40B4-BE49-F238E27FC236}">
                  <a16:creationId xmlns:a16="http://schemas.microsoft.com/office/drawing/2014/main" id="{F18B1C93-32CA-B389-D749-65A5AA9F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1FF3F39-8ACE-195F-B11E-CB3962AB6778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55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560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预测分析技术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58</a:t>
            </a:fld>
            <a:endParaRPr lang="en-US" altLang="zh-CN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9FF7B11-D96A-5082-FC3E-32864A42BFE5}"/>
              </a:ext>
            </a:extLst>
          </p:cNvPr>
          <p:cNvSpPr txBox="1"/>
          <p:nvPr/>
        </p:nvSpPr>
        <p:spPr>
          <a:xfrm>
            <a:off x="317864" y="974984"/>
            <a:ext cx="8513181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优点：对于非左递归文法，因不再回溯，从而更快</a:t>
            </a:r>
            <a:endParaRPr lang="en-US" altLang="zh-CN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081804B-C814-2917-D566-D6B23145ED32}"/>
              </a:ext>
            </a:extLst>
          </p:cNvPr>
          <p:cNvSpPr txBox="1"/>
          <p:nvPr/>
        </p:nvSpPr>
        <p:spPr>
          <a:xfrm>
            <a:off x="343988" y="1515616"/>
            <a:ext cx="8630747" cy="106311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066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缺点：后面我们会看到，对于某些文法，仍无法选定 </a:t>
            </a:r>
            <a:endParaRPr lang="en-US" altLang="zh-CN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066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适当的产生式，因此能处理的文法是仍有限的</a:t>
            </a:r>
            <a:endParaRPr lang="en-US" altLang="zh-CN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4BF178C-FBED-7098-3CF7-2009C87B98A4}"/>
              </a:ext>
            </a:extLst>
          </p:cNvPr>
          <p:cNvSpPr txBox="1"/>
          <p:nvPr/>
        </p:nvSpPr>
        <p:spPr>
          <a:xfrm>
            <a:off x="304800" y="3352800"/>
            <a:ext cx="8630747" cy="23352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鉴于</a:t>
            </a:r>
            <a:r>
              <a:rPr lang="zh-CN" altLang="en-US" sz="2800" spc="-5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预测分析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思路的优点，采用该思路设计具体的语法分析</a:t>
            </a:r>
            <a:r>
              <a:rPr lang="zh-CN" altLang="en-US" sz="2800" spc="-5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是自然的；不难想到，在设计算法时需要重点思考以下两点：</a:t>
            </a:r>
            <a:endParaRPr lang="en-US" altLang="zh-CN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是向前看</a:t>
            </a:r>
            <a:r>
              <a:rPr lang="zh-CN" altLang="en-US"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输入符号好，还是</a:t>
            </a:r>
            <a:r>
              <a:rPr lang="zh-CN" altLang="en-US"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好？</a:t>
            </a:r>
            <a:endParaRPr lang="en-US" altLang="zh-CN" sz="24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如何“有组织地”选择适当的产生式？</a:t>
            </a:r>
            <a:endParaRPr lang="en-US" altLang="zh-CN" sz="24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35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语法分析器的作用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50D549F-C42D-6EB0-B291-030541B64D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</a:t>
            </a:fld>
            <a:endParaRPr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78C54CA-A93F-A5E3-0344-D0A8D1A19ADC}"/>
              </a:ext>
            </a:extLst>
          </p:cNvPr>
          <p:cNvGrpSpPr/>
          <p:nvPr/>
        </p:nvGrpSpPr>
        <p:grpSpPr>
          <a:xfrm>
            <a:off x="187692" y="1732546"/>
            <a:ext cx="8773428" cy="3484347"/>
            <a:chOff x="187692" y="1732546"/>
            <a:chExt cx="8773428" cy="348434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668D33-412A-B2B8-05D5-B0306AE1E6D3}"/>
                </a:ext>
              </a:extLst>
            </p:cNvPr>
            <p:cNvSpPr/>
            <p:nvPr/>
          </p:nvSpPr>
          <p:spPr>
            <a:xfrm>
              <a:off x="187692" y="1732546"/>
              <a:ext cx="8773428" cy="348434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AE1E09B-323C-F242-23F1-6D908927C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37" y="2024609"/>
              <a:ext cx="8312727" cy="2808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3936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BE8980E-B372-A666-B3F6-225E58CD794A}"/>
              </a:ext>
            </a:extLst>
          </p:cNvPr>
          <p:cNvSpPr/>
          <p:nvPr/>
        </p:nvSpPr>
        <p:spPr>
          <a:xfrm>
            <a:off x="1638301" y="4470710"/>
            <a:ext cx="6477000" cy="215868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560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LL(1)</a:t>
            </a:r>
            <a:r>
              <a:rPr lang="zh-CN" altLang="en-US" spc="-5" dirty="0">
                <a:solidFill>
                  <a:schemeClr val="bg1"/>
                </a:solidFill>
              </a:rPr>
              <a:t>文法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59</a:t>
            </a:fld>
            <a:endParaRPr lang="en-US" altLang="zh-CN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1F5D043-F6FC-52C8-F4BE-BE89993FAA1C}"/>
              </a:ext>
            </a:extLst>
          </p:cNvPr>
          <p:cNvSpPr txBox="1"/>
          <p:nvPr/>
        </p:nvSpPr>
        <p:spPr>
          <a:xfrm>
            <a:off x="474065" y="911977"/>
            <a:ext cx="7994015" cy="317651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我们先从简单的情况着手，即先考虑通过向前查看</a:t>
            </a:r>
            <a:r>
              <a:rPr lang="zh-CN" altLang="en-US" sz="2800" spc="-5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输入符号就能用预测分析算法解析的文法；人们将这类文法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LL(</a:t>
            </a:r>
            <a:r>
              <a:rPr lang="en-US" altLang="zh-CN" sz="2800" spc="-5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lang="en-US" altLang="zh-CN" sz="2800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第一个“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表示从左向右扫描输入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第二个“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表示最左推导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”表示在每一步中只需要向前看一个输入符号来决定语法分析动作</a:t>
            </a: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E3DCC228-50FA-DD1F-2E6C-1CE5AA93111A}"/>
              </a:ext>
            </a:extLst>
          </p:cNvPr>
          <p:cNvSpPr txBox="1"/>
          <p:nvPr/>
        </p:nvSpPr>
        <p:spPr>
          <a:xfrm>
            <a:off x="1828802" y="4610271"/>
            <a:ext cx="6286500" cy="184281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思考点：</a:t>
            </a:r>
            <a:endParaRPr lang="en-US" altLang="zh-CN" sz="2800" spc="-5" dirty="0">
              <a:solidFill>
                <a:srgbClr val="2929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是向前看</a:t>
            </a:r>
            <a:r>
              <a:rPr lang="zh-CN" altLang="en-US" sz="2400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输入符号好，还是</a:t>
            </a:r>
            <a:r>
              <a:rPr lang="zh-CN" altLang="en-US" sz="2400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好？</a:t>
            </a:r>
            <a:r>
              <a:rPr lang="zh-CN" altLang="en-US" sz="2400" i="1" spc="-5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各有优缺点，人们通常选择</a:t>
            </a:r>
            <a:r>
              <a:rPr lang="zh-CN" altLang="en-US" sz="2400" i="1" spc="-5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“一个”</a:t>
            </a:r>
            <a:endParaRPr lang="en-US" altLang="zh-CN" sz="2400" i="1" spc="-5" dirty="0">
              <a:solidFill>
                <a:srgbClr val="00B05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-5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如何“有组织地”选择适当的产生式？</a:t>
            </a:r>
            <a:endParaRPr lang="en-US" altLang="zh-CN" sz="2400" spc="-5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5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63137"/>
            <a:ext cx="69173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解析表驱动的预测分析算法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60</a:t>
            </a:fld>
            <a:endParaRPr lang="en-US" altLang="zh-CN" dirty="0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C2BC080D-4FCC-526B-9ECD-ED70B113E4E1}"/>
              </a:ext>
            </a:extLst>
          </p:cNvPr>
          <p:cNvSpPr txBox="1"/>
          <p:nvPr/>
        </p:nvSpPr>
        <p:spPr>
          <a:xfrm>
            <a:off x="474065" y="868774"/>
            <a:ext cx="7994015" cy="184281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如何通过</a:t>
            </a:r>
            <a:r>
              <a:rPr lang="zh-CN" altLang="en-US" sz="2800" spc="-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解析表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“有组织地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选择适当的产生式？</a:t>
            </a:r>
            <a:endParaRPr lang="en-US" altLang="zh-CN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Linux Libertine G" panose="02000503000000000000" pitchFamily="2" charset="0"/>
                <a:ea typeface="微软雅黑" panose="020B0503020204020204" pitchFamily="34" charset="-122"/>
                <a:cs typeface="Linux Libertine G" panose="02000503000000000000" pitchFamily="2" charset="0"/>
              </a:rPr>
              <a:t>将</a:t>
            </a:r>
            <a:r>
              <a:rPr lang="zh-CN" altLang="en-US" sz="2400" dirty="0">
                <a:solidFill>
                  <a:srgbClr val="C00000"/>
                </a:solidFill>
                <a:latin typeface="Linux Libertine G" panose="02000503000000000000" pitchFamily="2" charset="0"/>
                <a:ea typeface="微软雅黑" panose="020B0503020204020204" pitchFamily="34" charset="-122"/>
                <a:cs typeface="Linux Libertine G" panose="02000503000000000000" pitchFamily="2" charset="0"/>
              </a:rPr>
              <a:t>预测规则</a:t>
            </a:r>
            <a:r>
              <a:rPr lang="zh-CN" altLang="en-US" sz="2400" dirty="0">
                <a:latin typeface="Linux Libertine G" panose="02000503000000000000" pitchFamily="2" charset="0"/>
                <a:ea typeface="微软雅黑" panose="020B0503020204020204" pitchFamily="34" charset="-122"/>
                <a:cs typeface="Linux Libertine G" panose="02000503000000000000" pitchFamily="2" charset="0"/>
              </a:rPr>
              <a:t>组织为解析表</a:t>
            </a:r>
            <a:r>
              <a:rPr lang="en-US" altLang="zh-CN" sz="24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M</a:t>
            </a:r>
            <a:r>
              <a:rPr lang="en-US" altLang="zh-CN" sz="24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[</a:t>
            </a:r>
            <a:r>
              <a:rPr lang="en-US" altLang="zh-CN" sz="24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</a:t>
            </a:r>
            <a:r>
              <a:rPr lang="en-US" altLang="zh-CN" sz="24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; </a:t>
            </a:r>
            <a:r>
              <a:rPr lang="en-US" altLang="zh-CN" sz="24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</a:t>
            </a:r>
            <a:r>
              <a:rPr lang="en-US" altLang="zh-CN" sz="2400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]</a:t>
            </a:r>
            <a:r>
              <a:rPr lang="zh-CN" altLang="en-US" sz="2400" dirty="0">
                <a:latin typeface="Linux Libertine G" panose="02000503000000000000" pitchFamily="2" charset="0"/>
                <a:ea typeface="微软雅黑" panose="020B0503020204020204" pitchFamily="34" charset="-122"/>
                <a:cs typeface="Linux Libertine G" panose="02000503000000000000" pitchFamily="2" charset="0"/>
              </a:rPr>
              <a:t>，其中</a:t>
            </a:r>
            <a:r>
              <a:rPr lang="en-US" altLang="zh-CN" sz="24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</a:t>
            </a:r>
            <a:r>
              <a:rPr lang="zh-CN" altLang="en-US" sz="2400" dirty="0">
                <a:latin typeface="Linux Libertine G" panose="02000503000000000000" pitchFamily="2" charset="0"/>
                <a:ea typeface="微软雅黑" panose="020B0503020204020204" pitchFamily="34" charset="-122"/>
                <a:cs typeface="Linux Libertine G" panose="02000503000000000000" pitchFamily="2" charset="0"/>
              </a:rPr>
              <a:t>是非终结符，</a:t>
            </a:r>
            <a:r>
              <a:rPr lang="en-US" altLang="zh-CN" sz="2400" i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</a:t>
            </a:r>
            <a:r>
              <a:rPr lang="zh-CN" altLang="en-US" sz="2400" dirty="0">
                <a:latin typeface="Linux Libertine G" panose="02000503000000000000" pitchFamily="2" charset="0"/>
                <a:ea typeface="微软雅黑" panose="020B0503020204020204" pitchFamily="34" charset="-122"/>
                <a:cs typeface="Linux Libertine G" panose="02000503000000000000" pitchFamily="2" charset="0"/>
              </a:rPr>
              <a:t>是下一个输入符号</a:t>
            </a:r>
            <a:endParaRPr lang="en-US" altLang="zh-CN" sz="2400" dirty="0">
              <a:latin typeface="Linux Libertine G" panose="02000503000000000000" pitchFamily="2" charset="0"/>
              <a:ea typeface="Linux Libertine G" panose="02000503000000000000" pitchFamily="2" charset="0"/>
              <a:cs typeface="Linux Libertine G" panose="02000503000000000000" pitchFamily="2" charset="0"/>
            </a:endParaRPr>
          </a:p>
          <a:p>
            <a:pPr marL="926466" lvl="1" indent="-457200">
              <a:spcBef>
                <a:spcPts val="770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</a:p>
        </p:txBody>
      </p:sp>
      <p:graphicFrame>
        <p:nvGraphicFramePr>
          <p:cNvPr id="5" name="对象 4">
            <a:hlinkClick r:id="" action="ppaction://ole?verb=0"/>
            <a:extLst>
              <a:ext uri="{FF2B5EF4-FFF2-40B4-BE49-F238E27FC236}">
                <a16:creationId xmlns:a16="http://schemas.microsoft.com/office/drawing/2014/main" id="{A06784EC-841E-9EBE-F11E-143EC7D8FE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612484"/>
              </p:ext>
            </p:extLst>
          </p:nvPr>
        </p:nvGraphicFramePr>
        <p:xfrm>
          <a:off x="3315776" y="2667000"/>
          <a:ext cx="2374450" cy="1777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5" name="对象 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06784EC-841E-9EBE-F11E-143EC7D8FE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15776" y="2667000"/>
                        <a:ext cx="2374450" cy="1777855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F5140E56-FC42-C431-C8C3-A301905C8299}"/>
              </a:ext>
            </a:extLst>
          </p:cNvPr>
          <p:cNvGrpSpPr/>
          <p:nvPr/>
        </p:nvGrpSpPr>
        <p:grpSpPr>
          <a:xfrm>
            <a:off x="3009758" y="3680674"/>
            <a:ext cx="1457325" cy="931481"/>
            <a:chOff x="2210095" y="5417506"/>
            <a:chExt cx="1457325" cy="931481"/>
          </a:xfrm>
        </p:grpSpPr>
        <p:pic>
          <p:nvPicPr>
            <p:cNvPr id="6" name="图形 5" descr="长篇语音气泡">
              <a:extLst>
                <a:ext uri="{FF2B5EF4-FFF2-40B4-BE49-F238E27FC236}">
                  <a16:creationId xmlns:a16="http://schemas.microsoft.com/office/drawing/2014/main" id="{0769AED1-B13C-0F2F-7A0A-C18C1A5B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D0A8CA8-A8ED-F4E2-951D-80C71D3EE131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145D2C0-F205-CD34-939F-47403F40D1BE}"/>
              </a:ext>
            </a:extLst>
          </p:cNvPr>
          <p:cNvGrpSpPr/>
          <p:nvPr/>
        </p:nvGrpSpPr>
        <p:grpSpPr>
          <a:xfrm>
            <a:off x="990600" y="4910772"/>
            <a:ext cx="7505700" cy="1752600"/>
            <a:chOff x="990600" y="4910772"/>
            <a:chExt cx="7505700" cy="175260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3BA77DD-B75F-A933-570A-9187C420E682}"/>
                </a:ext>
              </a:extLst>
            </p:cNvPr>
            <p:cNvSpPr/>
            <p:nvPr/>
          </p:nvSpPr>
          <p:spPr>
            <a:xfrm>
              <a:off x="990600" y="4910772"/>
              <a:ext cx="7505700" cy="17526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4045FA8-4E8A-FE02-D11F-9726F59C23A7}"/>
                </a:ext>
              </a:extLst>
            </p:cNvPr>
            <p:cNvSpPr txBox="1"/>
            <p:nvPr/>
          </p:nvSpPr>
          <p:spPr>
            <a:xfrm>
              <a:off x="1181100" y="5050332"/>
              <a:ext cx="7315200" cy="1473480"/>
            </a:xfrm>
            <a:prstGeom prst="rect">
              <a:avLst/>
            </a:prstGeom>
          </p:spPr>
          <p:txBody>
            <a:bodyPr vert="horz" wrap="square" lIns="0" tIns="97790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770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zh-CN" altLang="en-US"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思考点：</a:t>
              </a:r>
              <a:endPara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926466" lvl="1" indent="-457200">
                <a:spcBef>
                  <a:spcPts val="770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zh-CN" altLang="en-US" sz="2400" spc="-5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是向前看一个输入符号好，还是多个好？</a:t>
              </a:r>
              <a:endParaRPr lang="en-US" altLang="zh-CN" sz="2400" spc="-5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926466" lvl="1" indent="-457200">
                <a:spcBef>
                  <a:spcPts val="770"/>
                </a:spcBef>
                <a:buClr>
                  <a:srgbClr val="CC9900"/>
                </a:buClr>
                <a:buSzPct val="69642"/>
                <a:buFont typeface="微软雅黑" panose="020B0503020204020204" pitchFamily="34" charset="-122"/>
                <a:buChar char="−"/>
                <a:tabLst>
                  <a:tab pos="460375" algn="l"/>
                  <a:tab pos="461009" algn="l"/>
                </a:tabLst>
              </a:pPr>
              <a:r>
                <a:rPr lang="zh-CN" altLang="en-US" sz="24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如何“有组织地”选择适当的产生式？</a:t>
              </a:r>
              <a:r>
                <a:rPr lang="zh-CN" altLang="en-US" sz="2400" i="1" spc="-5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解析表</a:t>
              </a:r>
              <a:endParaRPr lang="en-US" altLang="zh-CN" sz="2400" i="1" spc="-5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0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560832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解析表驱动的预测分析器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61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9204FC-0817-1BE1-8D85-4CE024EE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5" y="1302870"/>
            <a:ext cx="8605963" cy="461802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930F282-664E-0040-3DA7-E6AFBBE09DF3}"/>
              </a:ext>
            </a:extLst>
          </p:cNvPr>
          <p:cNvGrpSpPr/>
          <p:nvPr/>
        </p:nvGrpSpPr>
        <p:grpSpPr>
          <a:xfrm>
            <a:off x="6030976" y="4698111"/>
            <a:ext cx="2312924" cy="950594"/>
            <a:chOff x="6030976" y="4698111"/>
            <a:chExt cx="2312924" cy="950594"/>
          </a:xfrm>
        </p:grpSpPr>
        <p:sp>
          <p:nvSpPr>
            <p:cNvPr id="3" name="object 17">
              <a:extLst>
                <a:ext uri="{FF2B5EF4-FFF2-40B4-BE49-F238E27FC236}">
                  <a16:creationId xmlns:a16="http://schemas.microsoft.com/office/drawing/2014/main" id="{A7C5B79C-5FB5-C4E4-FE15-ABC004858DED}"/>
                </a:ext>
              </a:extLst>
            </p:cNvPr>
            <p:cNvSpPr/>
            <p:nvPr/>
          </p:nvSpPr>
          <p:spPr>
            <a:xfrm>
              <a:off x="6030976" y="4698111"/>
              <a:ext cx="158750" cy="950594"/>
            </a:xfrm>
            <a:custGeom>
              <a:avLst/>
              <a:gdLst/>
              <a:ahLst/>
              <a:cxnLst/>
              <a:rect l="l" t="t" r="r" b="b"/>
              <a:pathLst>
                <a:path w="158750" h="950595">
                  <a:moveTo>
                    <a:pt x="0" y="0"/>
                  </a:moveTo>
                  <a:lnTo>
                    <a:pt x="30866" y="6221"/>
                  </a:lnTo>
                  <a:lnTo>
                    <a:pt x="56054" y="23193"/>
                  </a:lnTo>
                  <a:lnTo>
                    <a:pt x="73026" y="48381"/>
                  </a:lnTo>
                  <a:lnTo>
                    <a:pt x="79248" y="79248"/>
                  </a:lnTo>
                  <a:lnTo>
                    <a:pt x="79248" y="395859"/>
                  </a:lnTo>
                  <a:lnTo>
                    <a:pt x="85469" y="426725"/>
                  </a:lnTo>
                  <a:lnTo>
                    <a:pt x="102441" y="451913"/>
                  </a:lnTo>
                  <a:lnTo>
                    <a:pt x="127629" y="468885"/>
                  </a:lnTo>
                  <a:lnTo>
                    <a:pt x="158496" y="475106"/>
                  </a:lnTo>
                  <a:lnTo>
                    <a:pt x="127629" y="481328"/>
                  </a:lnTo>
                  <a:lnTo>
                    <a:pt x="102441" y="498300"/>
                  </a:lnTo>
                  <a:lnTo>
                    <a:pt x="85469" y="523488"/>
                  </a:lnTo>
                  <a:lnTo>
                    <a:pt x="79248" y="554355"/>
                  </a:lnTo>
                  <a:lnTo>
                    <a:pt x="79248" y="870966"/>
                  </a:lnTo>
                  <a:lnTo>
                    <a:pt x="73026" y="901832"/>
                  </a:lnTo>
                  <a:lnTo>
                    <a:pt x="56054" y="927020"/>
                  </a:lnTo>
                  <a:lnTo>
                    <a:pt x="30866" y="943992"/>
                  </a:lnTo>
                  <a:lnTo>
                    <a:pt x="0" y="950213"/>
                  </a:lnTo>
                </a:path>
              </a:pathLst>
            </a:custGeom>
            <a:ln w="2514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8">
              <a:extLst>
                <a:ext uri="{FF2B5EF4-FFF2-40B4-BE49-F238E27FC236}">
                  <a16:creationId xmlns:a16="http://schemas.microsoft.com/office/drawing/2014/main" id="{7142A3CD-57B4-77AC-2EFD-1E093A5138A1}"/>
                </a:ext>
              </a:extLst>
            </p:cNvPr>
            <p:cNvSpPr txBox="1"/>
            <p:nvPr/>
          </p:nvSpPr>
          <p:spPr>
            <a:xfrm>
              <a:off x="6505575" y="4724400"/>
              <a:ext cx="1838325" cy="7575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solidFill>
                    <a:srgbClr val="009900"/>
                  </a:solidFill>
                  <a:latin typeface="Times New Roman"/>
                  <a:cs typeface="Times New Roman"/>
                </a:rPr>
                <a:t>What actions parser </a:t>
              </a:r>
              <a:r>
                <a:rPr sz="1600" b="1" spc="-385" dirty="0">
                  <a:solidFill>
                    <a:srgbClr val="009900"/>
                  </a:solidFill>
                  <a:latin typeface="Times New Roman"/>
                  <a:cs typeface="Times New Roman"/>
                </a:rPr>
                <a:t> </a:t>
              </a:r>
              <a:r>
                <a:rPr sz="1600" b="1" dirty="0">
                  <a:solidFill>
                    <a:srgbClr val="009900"/>
                  </a:solidFill>
                  <a:latin typeface="Times New Roman"/>
                  <a:cs typeface="Times New Roman"/>
                </a:rPr>
                <a:t>should</a:t>
              </a:r>
              <a:r>
                <a:rPr sz="1600" b="1" spc="-35" dirty="0">
                  <a:solidFill>
                    <a:srgbClr val="009900"/>
                  </a:solidFill>
                  <a:latin typeface="Times New Roman"/>
                  <a:cs typeface="Times New Roman"/>
                </a:rPr>
                <a:t> </a:t>
              </a:r>
              <a:r>
                <a:rPr sz="1600" b="1" dirty="0">
                  <a:solidFill>
                    <a:srgbClr val="009900"/>
                  </a:solidFill>
                  <a:latin typeface="Times New Roman"/>
                  <a:cs typeface="Times New Roman"/>
                </a:rPr>
                <a:t>take</a:t>
              </a:r>
              <a:r>
                <a:rPr sz="1600" b="1" spc="-25" dirty="0">
                  <a:solidFill>
                    <a:srgbClr val="009900"/>
                  </a:solidFill>
                  <a:latin typeface="Times New Roman"/>
                  <a:cs typeface="Times New Roman"/>
                </a:rPr>
                <a:t> </a:t>
              </a:r>
              <a:r>
                <a:rPr sz="1600" b="1" spc="-5" dirty="0">
                  <a:solidFill>
                    <a:srgbClr val="009900"/>
                  </a:solidFill>
                  <a:latin typeface="Times New Roman"/>
                  <a:cs typeface="Times New Roman"/>
                </a:rPr>
                <a:t>based</a:t>
              </a:r>
              <a:r>
                <a:rPr sz="1600" b="1" spc="-30" dirty="0">
                  <a:solidFill>
                    <a:srgbClr val="009900"/>
                  </a:solidFill>
                  <a:latin typeface="Times New Roman"/>
                  <a:cs typeface="Times New Roman"/>
                </a:rPr>
                <a:t> </a:t>
              </a:r>
              <a:r>
                <a:rPr sz="1600" b="1" dirty="0">
                  <a:solidFill>
                    <a:srgbClr val="009900"/>
                  </a:solidFill>
                  <a:latin typeface="Times New Roman"/>
                  <a:cs typeface="Times New Roman"/>
                </a:rPr>
                <a:t>on </a:t>
              </a:r>
              <a:r>
                <a:rPr sz="1600" b="1" spc="-390" dirty="0">
                  <a:solidFill>
                    <a:srgbClr val="009900"/>
                  </a:solidFill>
                  <a:latin typeface="Times New Roman"/>
                  <a:cs typeface="Times New Roman"/>
                </a:rPr>
                <a:t> </a:t>
              </a:r>
              <a:r>
                <a:rPr sz="1600" b="1" dirty="0">
                  <a:solidFill>
                    <a:srgbClr val="009900"/>
                  </a:solidFill>
                  <a:latin typeface="Times New Roman"/>
                  <a:cs typeface="Times New Roman"/>
                </a:rPr>
                <a:t>stack</a:t>
              </a:r>
              <a:r>
                <a:rPr sz="1600" b="1" spc="-15" dirty="0">
                  <a:solidFill>
                    <a:srgbClr val="009900"/>
                  </a:solidFill>
                  <a:latin typeface="Times New Roman"/>
                  <a:cs typeface="Times New Roman"/>
                </a:rPr>
                <a:t> </a:t>
              </a:r>
              <a:r>
                <a:rPr lang="en-US" altLang="zh-CN" sz="1600" b="1" spc="-15" dirty="0">
                  <a:solidFill>
                    <a:srgbClr val="009900"/>
                  </a:solidFill>
                  <a:latin typeface="Times New Roman"/>
                  <a:cs typeface="Times New Roman"/>
                </a:rPr>
                <a:t>and</a:t>
              </a:r>
              <a:r>
                <a:rPr sz="1600" b="1" dirty="0">
                  <a:solidFill>
                    <a:srgbClr val="009900"/>
                  </a:solidFill>
                  <a:latin typeface="Times New Roman"/>
                  <a:cs typeface="Times New Roman"/>
                </a:rPr>
                <a:t> </a:t>
              </a:r>
              <a:r>
                <a:rPr sz="1600" b="1" spc="-5" dirty="0">
                  <a:solidFill>
                    <a:srgbClr val="009900"/>
                  </a:solidFill>
                  <a:latin typeface="Times New Roman"/>
                  <a:cs typeface="Times New Roman"/>
                </a:rPr>
                <a:t>input</a:t>
              </a:r>
              <a:endParaRPr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7" name="object 12">
            <a:extLst>
              <a:ext uri="{FF2B5EF4-FFF2-40B4-BE49-F238E27FC236}">
                <a16:creationId xmlns:a16="http://schemas.microsoft.com/office/drawing/2014/main" id="{42C89E03-3ACD-D7ED-B6ED-61A719B43473}"/>
              </a:ext>
            </a:extLst>
          </p:cNvPr>
          <p:cNvSpPr txBox="1"/>
          <p:nvPr/>
        </p:nvSpPr>
        <p:spPr>
          <a:xfrm>
            <a:off x="521907" y="3374848"/>
            <a:ext cx="111633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009900"/>
                </a:solidFill>
                <a:latin typeface="Times New Roman"/>
                <a:cs typeface="Times New Roman"/>
              </a:rPr>
              <a:t>NT</a:t>
            </a:r>
            <a:r>
              <a:rPr sz="1600" b="1" spc="-5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9900"/>
                </a:solidFill>
                <a:latin typeface="Times New Roman"/>
                <a:cs typeface="Times New Roman"/>
              </a:rPr>
              <a:t>+</a:t>
            </a:r>
            <a:r>
              <a:rPr sz="1600" b="1" spc="-25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9900"/>
                </a:solidFill>
                <a:latin typeface="Times New Roman"/>
                <a:cs typeface="Times New Roman"/>
              </a:rPr>
              <a:t>T</a:t>
            </a:r>
            <a:endParaRPr sz="1600" dirty="0">
              <a:latin typeface="Times New Roman"/>
              <a:cs typeface="Times New Roman"/>
            </a:endParaRPr>
          </a:p>
          <a:p>
            <a:pPr marL="12700" marR="173355">
              <a:lnSpc>
                <a:spcPct val="100000"/>
              </a:lnSpc>
            </a:pPr>
            <a:r>
              <a:rPr sz="1600" b="1" dirty="0">
                <a:solidFill>
                  <a:srgbClr val="009900"/>
                </a:solidFill>
                <a:latin typeface="Times New Roman"/>
                <a:cs typeface="Times New Roman"/>
              </a:rPr>
              <a:t>symbols</a:t>
            </a:r>
            <a:r>
              <a:rPr sz="1600" b="1" spc="-85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9900"/>
                </a:solidFill>
                <a:latin typeface="Times New Roman"/>
                <a:cs typeface="Times New Roman"/>
              </a:rPr>
              <a:t>of </a:t>
            </a:r>
            <a:r>
              <a:rPr sz="1600" b="1" spc="-39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9900"/>
                </a:solidFill>
                <a:latin typeface="Times New Roman"/>
                <a:cs typeface="Times New Roman"/>
              </a:rPr>
              <a:t>CFG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BF1215B1-E15A-4E40-4D06-9F33A6B1008E}"/>
              </a:ext>
            </a:extLst>
          </p:cNvPr>
          <p:cNvSpPr/>
          <p:nvPr/>
        </p:nvSpPr>
        <p:spPr>
          <a:xfrm>
            <a:off x="1638237" y="4586986"/>
            <a:ext cx="398145" cy="111125"/>
          </a:xfrm>
          <a:custGeom>
            <a:avLst/>
            <a:gdLst/>
            <a:ahLst/>
            <a:cxnLst/>
            <a:rect l="l" t="t" r="r" b="b"/>
            <a:pathLst>
              <a:path w="398144" h="111125">
                <a:moveTo>
                  <a:pt x="321565" y="28138"/>
                </a:moveTo>
                <a:lnTo>
                  <a:pt x="0" y="92329"/>
                </a:lnTo>
                <a:lnTo>
                  <a:pt x="3809" y="111125"/>
                </a:lnTo>
                <a:lnTo>
                  <a:pt x="325273" y="46807"/>
                </a:lnTo>
                <a:lnTo>
                  <a:pt x="321565" y="28138"/>
                </a:lnTo>
                <a:close/>
              </a:path>
              <a:path w="398144" h="111125">
                <a:moveTo>
                  <a:pt x="394060" y="25654"/>
                </a:moveTo>
                <a:lnTo>
                  <a:pt x="334009" y="25654"/>
                </a:lnTo>
                <a:lnTo>
                  <a:pt x="337693" y="44323"/>
                </a:lnTo>
                <a:lnTo>
                  <a:pt x="325273" y="46807"/>
                </a:lnTo>
                <a:lnTo>
                  <a:pt x="330834" y="74803"/>
                </a:lnTo>
                <a:lnTo>
                  <a:pt x="394060" y="25654"/>
                </a:lnTo>
                <a:close/>
              </a:path>
              <a:path w="398144" h="111125">
                <a:moveTo>
                  <a:pt x="334009" y="25654"/>
                </a:moveTo>
                <a:lnTo>
                  <a:pt x="321565" y="28138"/>
                </a:lnTo>
                <a:lnTo>
                  <a:pt x="325273" y="46807"/>
                </a:lnTo>
                <a:lnTo>
                  <a:pt x="337693" y="44323"/>
                </a:lnTo>
                <a:lnTo>
                  <a:pt x="334009" y="25654"/>
                </a:lnTo>
                <a:close/>
              </a:path>
              <a:path w="398144" h="111125">
                <a:moveTo>
                  <a:pt x="315975" y="0"/>
                </a:moveTo>
                <a:lnTo>
                  <a:pt x="321565" y="28138"/>
                </a:lnTo>
                <a:lnTo>
                  <a:pt x="334009" y="25654"/>
                </a:lnTo>
                <a:lnTo>
                  <a:pt x="394060" y="25654"/>
                </a:lnTo>
                <a:lnTo>
                  <a:pt x="398144" y="22479"/>
                </a:lnTo>
                <a:lnTo>
                  <a:pt x="3159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630FD1A9-786C-AF7C-50C2-C61A5A8D4D7C}"/>
              </a:ext>
            </a:extLst>
          </p:cNvPr>
          <p:cNvSpPr/>
          <p:nvPr/>
        </p:nvSpPr>
        <p:spPr>
          <a:xfrm>
            <a:off x="1685421" y="3166230"/>
            <a:ext cx="158750" cy="950594"/>
          </a:xfrm>
          <a:custGeom>
            <a:avLst/>
            <a:gdLst/>
            <a:ahLst/>
            <a:cxnLst/>
            <a:rect l="l" t="t" r="r" b="b"/>
            <a:pathLst>
              <a:path w="158750" h="950595">
                <a:moveTo>
                  <a:pt x="158495" y="950213"/>
                </a:moveTo>
                <a:lnTo>
                  <a:pt x="127629" y="943992"/>
                </a:lnTo>
                <a:lnTo>
                  <a:pt x="102441" y="927020"/>
                </a:lnTo>
                <a:lnTo>
                  <a:pt x="85469" y="901832"/>
                </a:lnTo>
                <a:lnTo>
                  <a:pt x="79247" y="870965"/>
                </a:lnTo>
                <a:lnTo>
                  <a:pt x="79247" y="554354"/>
                </a:lnTo>
                <a:lnTo>
                  <a:pt x="73026" y="523488"/>
                </a:lnTo>
                <a:lnTo>
                  <a:pt x="56054" y="498300"/>
                </a:lnTo>
                <a:lnTo>
                  <a:pt x="30866" y="481328"/>
                </a:lnTo>
                <a:lnTo>
                  <a:pt x="0" y="475107"/>
                </a:lnTo>
                <a:lnTo>
                  <a:pt x="30866" y="468885"/>
                </a:lnTo>
                <a:lnTo>
                  <a:pt x="56054" y="451913"/>
                </a:lnTo>
                <a:lnTo>
                  <a:pt x="73026" y="426725"/>
                </a:lnTo>
                <a:lnTo>
                  <a:pt x="79247" y="395859"/>
                </a:lnTo>
                <a:lnTo>
                  <a:pt x="79247" y="79248"/>
                </a:lnTo>
                <a:lnTo>
                  <a:pt x="85469" y="48381"/>
                </a:lnTo>
                <a:lnTo>
                  <a:pt x="102441" y="23193"/>
                </a:lnTo>
                <a:lnTo>
                  <a:pt x="127629" y="6221"/>
                </a:lnTo>
                <a:lnTo>
                  <a:pt x="158495" y="0"/>
                </a:lnTo>
              </a:path>
            </a:pathLst>
          </a:custGeom>
          <a:ln w="2514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E7497454-9AC2-4B18-5791-4129220B3A8D}"/>
              </a:ext>
            </a:extLst>
          </p:cNvPr>
          <p:cNvSpPr txBox="1"/>
          <p:nvPr/>
        </p:nvSpPr>
        <p:spPr>
          <a:xfrm>
            <a:off x="461637" y="4642548"/>
            <a:ext cx="111633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35"/>
              </a:spcBef>
            </a:pPr>
            <a:r>
              <a:rPr sz="1600" b="1" spc="-5" dirty="0">
                <a:solidFill>
                  <a:srgbClr val="009900"/>
                </a:solidFill>
                <a:latin typeface="Times New Roman"/>
                <a:cs typeface="Times New Roman"/>
              </a:rPr>
              <a:t>Empty</a:t>
            </a:r>
            <a:r>
              <a:rPr sz="1600" b="1" spc="-75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9900"/>
                </a:solidFill>
                <a:latin typeface="Times New Roman"/>
                <a:cs typeface="Times New Roman"/>
              </a:rPr>
              <a:t>stack </a:t>
            </a:r>
            <a:r>
              <a:rPr sz="1600" b="1" spc="-385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9900"/>
                </a:solidFill>
                <a:latin typeface="Times New Roman"/>
                <a:cs typeface="Times New Roman"/>
              </a:rPr>
              <a:t>symbol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C66364A5-F44C-4A8D-8A28-FE19309717B9}"/>
              </a:ext>
            </a:extLst>
          </p:cNvPr>
          <p:cNvSpPr txBox="1"/>
          <p:nvPr/>
        </p:nvSpPr>
        <p:spPr>
          <a:xfrm>
            <a:off x="7004686" y="1447800"/>
            <a:ext cx="202501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9900"/>
                </a:solidFill>
                <a:latin typeface="Times New Roman"/>
                <a:cs typeface="Times New Roman"/>
              </a:rPr>
              <a:t>(String</a:t>
            </a:r>
            <a:r>
              <a:rPr sz="1600" b="1" spc="-1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9900"/>
                </a:solidFill>
                <a:latin typeface="Times New Roman"/>
                <a:cs typeface="Times New Roman"/>
              </a:rPr>
              <a:t>+</a:t>
            </a:r>
            <a:r>
              <a:rPr sz="1600" b="1" spc="-1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009900"/>
                </a:solidFill>
                <a:latin typeface="Times New Roman"/>
                <a:cs typeface="Times New Roman"/>
              </a:rPr>
              <a:t>terminator</a:t>
            </a:r>
            <a:r>
              <a:rPr sz="1600" b="1" spc="-1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9900"/>
                </a:solidFill>
                <a:latin typeface="Times New Roman"/>
                <a:cs typeface="Times New Roman"/>
              </a:rPr>
              <a:t>$)</a:t>
            </a:r>
            <a:endParaRPr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5674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DA3C03-B3CA-3770-7DC0-666E4CD71C43}"/>
              </a:ext>
            </a:extLst>
          </p:cNvPr>
          <p:cNvSpPr txBox="1"/>
          <p:nvPr/>
        </p:nvSpPr>
        <p:spPr>
          <a:xfrm>
            <a:off x="401208" y="2132636"/>
            <a:ext cx="6197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Algorithm</a:t>
            </a:r>
            <a:r>
              <a:rPr lang="en-US" altLang="zh-CN" sz="2200" dirty="0">
                <a:solidFill>
                  <a:srgbClr val="0000FF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: Predictive parsing algorithm</a:t>
            </a:r>
            <a:endParaRPr lang="zh-CN" altLang="en-US" sz="2200" dirty="0">
              <a:solidFill>
                <a:srgbClr val="0000FF"/>
              </a:solidFill>
              <a:latin typeface="Linux Libertine G" panose="02000503000000000000" pitchFamily="2" charset="0"/>
              <a:cs typeface="Linux Libertine G" panose="02000503000000000000" pitchFamily="2" charset="0"/>
            </a:endParaRPr>
          </a:p>
        </p:txBody>
      </p:sp>
      <p:pic>
        <p:nvPicPr>
          <p:cNvPr id="12" name="图片 11" descr="\documentclass[a4paper, 12pt]{extarticle}&#10;\usepackage{amsmath}&#10;\pagestyle{empty}&#10;\usepackage{enumitem}&#10;\usepackage[dvipsnames]{xcolor}&#10;\usepackage{geometry}&#10;\geometry{a4paper,scale=0.65}&#10;&#10;\usepackage[no-math]{fontspec}&#10;%\setmainfont{Linux Libertine G}&#10;&#10;\usepackage{shadowtext}&#10;&#10;\usepackage{algorithm}&#10;\usepackage{algorithmic}&#10;&#10;\begin{document}&#10;&#10;\begin{algorithm}&#10;    %\caption{Example Pseudocode}&#10;\begin{algorithmic}[1]&#10;\STATE \hspace{0cm}     let $a$ be the first symbol of $w$;&#10;\STATE \hspace{0cm}     let $X$ be the top stack symbol;&#10;\STATE \hspace{0cm}     while ( $X !=\$ $ ) $\{$ /* stack is not empty */&#10;\STATE \hspace{1cm}         if ( $X = a$ ) pop the stack and let $a$ be the next symbol of $w$;&#10;\STATE \hspace{1cm}         else if ( $X$ is a terminal ) error();&#10;\STATE \hspace{1cm}         else if ( $M [X; a]$ is an error entry ) error();&#10;\STATE \hspace{1cm}         else if ( $M [X; a] = X\rightarrow Y_1Y_2\dots Y_k$ )  $\{$&#10;\STATE \hspace{2cm}             output the production $X\rightarrow Y_1Y_2\dots Y_k$;&#10;\STATE \hspace{2cm}             pop the stack;&#10;\STATE \hspace{2cm}             push $Y_k, Y_{k-1}, \dots , Y_1$ onto the stack, with $Y_1$ on top;&#10;\STATE \hspace{1cm}        $\}$&#10;\STATE \hspace{1cm}         let $X$ be the top stack symbol;&#10;\STATE \hspace{0cm}    $\}$&#10;    \end{algorithmic}&#10;\end{algorithm}&#10;&#10;\end{document} " title="IguanaTex Bitmap Display">
            <a:extLst>
              <a:ext uri="{FF2B5EF4-FFF2-40B4-BE49-F238E27FC236}">
                <a16:creationId xmlns:a16="http://schemas.microsoft.com/office/drawing/2014/main" id="{E9420F5D-59BB-8F52-CFE1-70DF45D29C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8" y="2575707"/>
            <a:ext cx="8346932" cy="4151664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7716346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解析表驱动的预测分析算法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62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E71CF90-45DB-981E-8CDA-95138F5E5B8B}"/>
              </a:ext>
            </a:extLst>
          </p:cNvPr>
          <p:cNvSpPr txBox="1"/>
          <p:nvPr/>
        </p:nvSpPr>
        <p:spPr>
          <a:xfrm>
            <a:off x="474065" y="914400"/>
            <a:ext cx="806450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D598A7-B97B-D45B-0F42-0C51EE3A3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228" y="950740"/>
            <a:ext cx="2445721" cy="1516522"/>
          </a:xfrm>
          <a:custGeom>
            <a:avLst/>
            <a:gdLst>
              <a:gd name="connsiteX0" fmla="*/ 0 w 2445721"/>
              <a:gd name="connsiteY0" fmla="*/ 0 h 1516522"/>
              <a:gd name="connsiteX1" fmla="*/ 611430 w 2445721"/>
              <a:gd name="connsiteY1" fmla="*/ 0 h 1516522"/>
              <a:gd name="connsiteX2" fmla="*/ 1198403 w 2445721"/>
              <a:gd name="connsiteY2" fmla="*/ 0 h 1516522"/>
              <a:gd name="connsiteX3" fmla="*/ 1785376 w 2445721"/>
              <a:gd name="connsiteY3" fmla="*/ 0 h 1516522"/>
              <a:gd name="connsiteX4" fmla="*/ 2445721 w 2445721"/>
              <a:gd name="connsiteY4" fmla="*/ 0 h 1516522"/>
              <a:gd name="connsiteX5" fmla="*/ 2445721 w 2445721"/>
              <a:gd name="connsiteY5" fmla="*/ 535838 h 1516522"/>
              <a:gd name="connsiteX6" fmla="*/ 2445721 w 2445721"/>
              <a:gd name="connsiteY6" fmla="*/ 1071676 h 1516522"/>
              <a:gd name="connsiteX7" fmla="*/ 2445721 w 2445721"/>
              <a:gd name="connsiteY7" fmla="*/ 1516522 h 1516522"/>
              <a:gd name="connsiteX8" fmla="*/ 1907662 w 2445721"/>
              <a:gd name="connsiteY8" fmla="*/ 1516522 h 1516522"/>
              <a:gd name="connsiteX9" fmla="*/ 1320689 w 2445721"/>
              <a:gd name="connsiteY9" fmla="*/ 1516522 h 1516522"/>
              <a:gd name="connsiteX10" fmla="*/ 684802 w 2445721"/>
              <a:gd name="connsiteY10" fmla="*/ 1516522 h 1516522"/>
              <a:gd name="connsiteX11" fmla="*/ 0 w 2445721"/>
              <a:gd name="connsiteY11" fmla="*/ 1516522 h 1516522"/>
              <a:gd name="connsiteX12" fmla="*/ 0 w 2445721"/>
              <a:gd name="connsiteY12" fmla="*/ 980684 h 1516522"/>
              <a:gd name="connsiteX13" fmla="*/ 0 w 2445721"/>
              <a:gd name="connsiteY13" fmla="*/ 475177 h 1516522"/>
              <a:gd name="connsiteX14" fmla="*/ 0 w 2445721"/>
              <a:gd name="connsiteY14" fmla="*/ 0 h 151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45721" h="1516522" fill="none" extrusionOk="0">
                <a:moveTo>
                  <a:pt x="0" y="0"/>
                </a:moveTo>
                <a:cubicBezTo>
                  <a:pt x="190111" y="26387"/>
                  <a:pt x="359792" y="-25593"/>
                  <a:pt x="611430" y="0"/>
                </a:cubicBezTo>
                <a:cubicBezTo>
                  <a:pt x="863068" y="25593"/>
                  <a:pt x="1036606" y="15818"/>
                  <a:pt x="1198403" y="0"/>
                </a:cubicBezTo>
                <a:cubicBezTo>
                  <a:pt x="1360200" y="-15818"/>
                  <a:pt x="1613968" y="17380"/>
                  <a:pt x="1785376" y="0"/>
                </a:cubicBezTo>
                <a:cubicBezTo>
                  <a:pt x="1956784" y="-17380"/>
                  <a:pt x="2267164" y="16687"/>
                  <a:pt x="2445721" y="0"/>
                </a:cubicBezTo>
                <a:cubicBezTo>
                  <a:pt x="2423728" y="207616"/>
                  <a:pt x="2465784" y="274553"/>
                  <a:pt x="2445721" y="535838"/>
                </a:cubicBezTo>
                <a:cubicBezTo>
                  <a:pt x="2425658" y="797123"/>
                  <a:pt x="2462191" y="945293"/>
                  <a:pt x="2445721" y="1071676"/>
                </a:cubicBezTo>
                <a:cubicBezTo>
                  <a:pt x="2429251" y="1198059"/>
                  <a:pt x="2428160" y="1375883"/>
                  <a:pt x="2445721" y="1516522"/>
                </a:cubicBezTo>
                <a:cubicBezTo>
                  <a:pt x="2295528" y="1542780"/>
                  <a:pt x="2145322" y="1520666"/>
                  <a:pt x="1907662" y="1516522"/>
                </a:cubicBezTo>
                <a:cubicBezTo>
                  <a:pt x="1670002" y="1512378"/>
                  <a:pt x="1477870" y="1536612"/>
                  <a:pt x="1320689" y="1516522"/>
                </a:cubicBezTo>
                <a:cubicBezTo>
                  <a:pt x="1163508" y="1496432"/>
                  <a:pt x="954665" y="1545555"/>
                  <a:pt x="684802" y="1516522"/>
                </a:cubicBezTo>
                <a:cubicBezTo>
                  <a:pt x="414939" y="1487489"/>
                  <a:pt x="191805" y="1535947"/>
                  <a:pt x="0" y="1516522"/>
                </a:cubicBezTo>
                <a:cubicBezTo>
                  <a:pt x="8008" y="1293426"/>
                  <a:pt x="-10098" y="1121946"/>
                  <a:pt x="0" y="980684"/>
                </a:cubicBezTo>
                <a:cubicBezTo>
                  <a:pt x="10098" y="839422"/>
                  <a:pt x="-14179" y="617132"/>
                  <a:pt x="0" y="475177"/>
                </a:cubicBezTo>
                <a:cubicBezTo>
                  <a:pt x="14179" y="333222"/>
                  <a:pt x="-9705" y="157342"/>
                  <a:pt x="0" y="0"/>
                </a:cubicBezTo>
                <a:close/>
              </a:path>
              <a:path w="2445721" h="1516522" stroke="0" extrusionOk="0">
                <a:moveTo>
                  <a:pt x="0" y="0"/>
                </a:moveTo>
                <a:cubicBezTo>
                  <a:pt x="265885" y="26527"/>
                  <a:pt x="313457" y="2432"/>
                  <a:pt x="586973" y="0"/>
                </a:cubicBezTo>
                <a:cubicBezTo>
                  <a:pt x="860489" y="-2432"/>
                  <a:pt x="925464" y="21444"/>
                  <a:pt x="1198403" y="0"/>
                </a:cubicBezTo>
                <a:cubicBezTo>
                  <a:pt x="1471342" y="-21444"/>
                  <a:pt x="1658365" y="-31886"/>
                  <a:pt x="1858748" y="0"/>
                </a:cubicBezTo>
                <a:cubicBezTo>
                  <a:pt x="2059132" y="31886"/>
                  <a:pt x="2314222" y="17153"/>
                  <a:pt x="2445721" y="0"/>
                </a:cubicBezTo>
                <a:cubicBezTo>
                  <a:pt x="2427867" y="122151"/>
                  <a:pt x="2448352" y="326832"/>
                  <a:pt x="2445721" y="535838"/>
                </a:cubicBezTo>
                <a:cubicBezTo>
                  <a:pt x="2443090" y="744844"/>
                  <a:pt x="2420892" y="805671"/>
                  <a:pt x="2445721" y="1041345"/>
                </a:cubicBezTo>
                <a:cubicBezTo>
                  <a:pt x="2470550" y="1277019"/>
                  <a:pt x="2438023" y="1377592"/>
                  <a:pt x="2445721" y="1516522"/>
                </a:cubicBezTo>
                <a:cubicBezTo>
                  <a:pt x="2316869" y="1501269"/>
                  <a:pt x="2067498" y="1491157"/>
                  <a:pt x="1834291" y="1516522"/>
                </a:cubicBezTo>
                <a:cubicBezTo>
                  <a:pt x="1601084" y="1541888"/>
                  <a:pt x="1503990" y="1495057"/>
                  <a:pt x="1222861" y="1516522"/>
                </a:cubicBezTo>
                <a:cubicBezTo>
                  <a:pt x="941732" y="1537988"/>
                  <a:pt x="760439" y="1513533"/>
                  <a:pt x="586973" y="1516522"/>
                </a:cubicBezTo>
                <a:cubicBezTo>
                  <a:pt x="413507" y="1519511"/>
                  <a:pt x="215959" y="1523174"/>
                  <a:pt x="0" y="1516522"/>
                </a:cubicBezTo>
                <a:cubicBezTo>
                  <a:pt x="24493" y="1369694"/>
                  <a:pt x="-18582" y="1226022"/>
                  <a:pt x="0" y="1026180"/>
                </a:cubicBezTo>
                <a:cubicBezTo>
                  <a:pt x="18582" y="826338"/>
                  <a:pt x="13894" y="653849"/>
                  <a:pt x="0" y="535838"/>
                </a:cubicBezTo>
                <a:cubicBezTo>
                  <a:pt x="-13894" y="417827"/>
                  <a:pt x="-11354" y="23186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94942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992290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7716346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构建解析表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63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E71CF90-45DB-981E-8CDA-95138F5E5B8B}"/>
              </a:ext>
            </a:extLst>
          </p:cNvPr>
          <p:cNvSpPr txBox="1"/>
          <p:nvPr/>
        </p:nvSpPr>
        <p:spPr>
          <a:xfrm>
            <a:off x="630819" y="1214845"/>
            <a:ext cx="8064500" cy="139974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构建解析表需要两个函数：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83616" marR="130175" lvl="1" indent="-51435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FIRST()</a:t>
            </a:r>
          </a:p>
          <a:p>
            <a:pPr marL="983616" marR="130175" lvl="1" indent="-51435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+mj-lt"/>
              <a:buAutoNum type="arabicPeriod"/>
              <a:tabLst>
                <a:tab pos="460375" algn="l"/>
                <a:tab pos="461009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FOLLOW()</a:t>
            </a:r>
          </a:p>
        </p:txBody>
      </p:sp>
    </p:spTree>
    <p:extLst>
      <p:ext uri="{BB962C8B-B14F-4D97-AF65-F5344CB8AC3E}">
        <p14:creationId xmlns:p14="http://schemas.microsoft.com/office/powerpoint/2010/main" val="1405779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34877" y="873721"/>
                <a:ext cx="8273090" cy="975908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en-US" sz="2800" spc="1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FIRST(</a:t>
                </a:r>
                <a14:m>
                  <m:oMath xmlns:m="http://schemas.openxmlformats.org/officeDocument/2006/math">
                    <m:r>
                      <a:rPr lang="en-US" altLang="zh-CN" sz="2800" b="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𝛼</m:t>
                    </m:r>
                  </m:oMath>
                </a14:m>
                <a:r>
                  <a:rPr lang="el-GR" sz="2800" spc="1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)</a:t>
                </a:r>
                <a:endParaRPr lang="el-GR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580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-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可以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出现在</a:t>
                </a:r>
                <a14:m>
                  <m:oMath xmlns:m="http://schemas.openxmlformats.org/officeDocument/2006/math">
                    <m:r>
                      <a:rPr lang="en-US" altLang="zh-CN" sz="2400" b="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𝛼</m:t>
                    </m:r>
                  </m:oMath>
                </a14:m>
                <a:r>
                  <a:rPr lang="zh-CN" altLang="en-US" sz="24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导出的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句型的开头</a:t>
                </a:r>
                <a:r>
                  <a:rPr lang="zh-CN" altLang="en-US" sz="24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的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终结符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的集合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77" y="873721"/>
                <a:ext cx="8273090" cy="975908"/>
              </a:xfrm>
              <a:prstGeom prst="rect">
                <a:avLst/>
              </a:prstGeom>
              <a:blipFill>
                <a:blip r:embed="rId3"/>
                <a:stretch>
                  <a:fillRect l="-1548" t="-1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457200" y="2667000"/>
                <a:ext cx="8555635" cy="2507097"/>
              </a:xfrm>
              <a:prstGeom prst="rect">
                <a:avLst/>
              </a:prstGeom>
            </p:spPr>
            <p:txBody>
              <a:bodyPr vert="horz" wrap="square" lIns="0" tIns="173990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13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en-US" sz="2800" spc="-1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函数的意义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1100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:r>
                  <a:rPr lang="en-US" sz="2400" i="1" spc="254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的产生式为</a:t>
                </a:r>
                <a:r>
                  <a:rPr lang="zh-CN" altLang="en-US" sz="2400" spc="-3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i="1" spc="9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i="1" spc="1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l-GR" sz="2400" i="1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spc="7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i="1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z="2400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sz="24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l-GR" sz="2400" i="1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l-GR" sz="24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l-GR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不相交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下一个输入符号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400" i="1" spc="-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，那么：</a:t>
                </a:r>
                <a:endParaRPr lang="en-US" altLang="zh-CN" sz="24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1010" lvl="1">
                  <a:lnSpc>
                    <a:spcPct val="100000"/>
                  </a:lnSpc>
                  <a:spcBef>
                    <a:spcPts val="1100"/>
                  </a:spcBef>
                  <a:buClr>
                    <a:srgbClr val="808080"/>
                  </a:buClr>
                  <a:buSzPct val="64583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若</a:t>
                </a:r>
                <a:r>
                  <a:rPr lang="en-US" sz="2400" i="1" spc="-1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sz="2400" b="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∈</m:t>
                    </m:r>
                  </m:oMath>
                </a14:m>
                <a:r>
                  <a:rPr lang="en-US" sz="24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l-GR" sz="2400" i="1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l-GR" sz="24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)，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则选</a:t>
                </a:r>
                <a:r>
                  <a:rPr lang="zh-CN" altLang="en-US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择 </a:t>
                </a: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i="1" spc="1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i="1" spc="1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1010" lvl="1">
                  <a:lnSpc>
                    <a:spcPct val="100000"/>
                  </a:lnSpc>
                  <a:spcBef>
                    <a:spcPts val="1100"/>
                  </a:spcBef>
                  <a:buClr>
                    <a:srgbClr val="808080"/>
                  </a:buClr>
                  <a:buSzPct val="64583"/>
                  <a:tabLst>
                    <a:tab pos="901065" algn="l"/>
                    <a:tab pos="901700" algn="l"/>
                  </a:tabLst>
                </a:pP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sz="2400" i="1" spc="-1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∈</m:t>
                    </m:r>
                  </m:oMath>
                </a14:m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l-GR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)，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则选择 </a:t>
                </a: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i="1" spc="-1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-1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i="1" spc="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67000"/>
                <a:ext cx="8555635" cy="2507097"/>
              </a:xfrm>
              <a:prstGeom prst="rect">
                <a:avLst/>
              </a:prstGeom>
              <a:blipFill>
                <a:blip r:embed="rId4"/>
                <a:stretch>
                  <a:fillRect l="-1497" r="-5631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9845931-A807-513B-AC4D-472A3A3CC3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64</a:t>
            </a:fld>
            <a:endParaRPr lang="en-US" altLang="zh-CN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E7802489-0784-558F-C0AF-A9DC3CCC3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FIRST</a:t>
            </a:r>
            <a:r>
              <a:rPr lang="zh-CN" altLang="en-US" spc="-5" dirty="0">
                <a:solidFill>
                  <a:schemeClr val="bg1"/>
                </a:solidFill>
              </a:rPr>
              <a:t>函数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7DB68E-400E-DA83-90E9-E837D19491B6}"/>
              </a:ext>
            </a:extLst>
          </p:cNvPr>
          <p:cNvGrpSpPr/>
          <p:nvPr/>
        </p:nvGrpSpPr>
        <p:grpSpPr>
          <a:xfrm>
            <a:off x="457200" y="1295400"/>
            <a:ext cx="8273090" cy="975908"/>
            <a:chOff x="457200" y="1295400"/>
            <a:chExt cx="8273090" cy="975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object 3">
                  <a:extLst>
                    <a:ext uri="{FF2B5EF4-FFF2-40B4-BE49-F238E27FC236}">
                      <a16:creationId xmlns:a16="http://schemas.microsoft.com/office/drawing/2014/main" id="{2A5FE892-2C58-BC09-7342-287646F4375B}"/>
                    </a:ext>
                  </a:extLst>
                </p:cNvPr>
                <p:cNvSpPr txBox="1"/>
                <p:nvPr/>
              </p:nvSpPr>
              <p:spPr>
                <a:xfrm>
                  <a:off x="457200" y="1295400"/>
                  <a:ext cx="8273090" cy="975908"/>
                </a:xfrm>
                <a:prstGeom prst="rect">
                  <a:avLst/>
                </a:prstGeom>
              </p:spPr>
              <p:txBody>
                <a:bodyPr vert="horz" wrap="square" lIns="0" tIns="97790" rIns="0" bIns="0" rtlCol="0">
                  <a:spAutoFit/>
                </a:bodyPr>
                <a:lstStyle/>
                <a:p>
                  <a:pPr marL="12066">
                    <a:lnSpc>
                      <a:spcPct val="100000"/>
                    </a:lnSpc>
                    <a:spcBef>
                      <a:spcPts val="770"/>
                    </a:spcBef>
                    <a:buClr>
                      <a:srgbClr val="CC9900"/>
                    </a:buClr>
                    <a:buSzPct val="69642"/>
                    <a:tabLst>
                      <a:tab pos="460375" algn="l"/>
                      <a:tab pos="461009" algn="l"/>
                    </a:tabLst>
                  </a:pPr>
                  <a:r>
                    <a:rPr lang="en-US" sz="2800" spc="10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/>
                    </a:rPr>
                    <a:t> </a:t>
                  </a:r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endParaRPr>
                </a:p>
                <a:p>
                  <a:pPr marL="901065" lvl="1" indent="-440055">
                    <a:lnSpc>
                      <a:spcPct val="100000"/>
                    </a:lnSpc>
                    <a:spcBef>
                      <a:spcPts val="575"/>
                    </a:spcBef>
                    <a:buClr>
                      <a:srgbClr val="808080"/>
                    </a:buClr>
                    <a:buSzPct val="64583"/>
                    <a:buFont typeface="IPAexGothic"/>
                    <a:buChar char="–"/>
                    <a:tabLst>
                      <a:tab pos="901065" algn="l"/>
                      <a:tab pos="901700" algn="l"/>
                      <a:tab pos="2225675" algn="l"/>
                    </a:tabLst>
                  </a:pPr>
                  <a:r>
                    <a:rPr lang="zh-CN" altLang="en-US" sz="2400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UKIJ CJK"/>
                    </a:rPr>
                    <a:t>如果</a:t>
                  </a:r>
                  <a14:m>
                    <m:oMath xmlns:m="http://schemas.openxmlformats.org/officeDocument/2006/math">
                      <m:r>
                        <a:rPr lang="en-US" altLang="zh-CN" sz="2400" b="0" i="1" spc="16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𝛼</m:t>
                      </m:r>
                      <m:r>
                        <a:rPr lang="en-US" altLang="zh-CN" sz="2400" b="0" i="1" spc="16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     </m:t>
                      </m:r>
                      <m:r>
                        <a:rPr lang="en-US" altLang="zh-CN" sz="2400" b="0" i="1" spc="16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𝜖</m:t>
                      </m:r>
                    </m:oMath>
                  </a14:m>
                  <a:r>
                    <a:rPr lang="el-GR" sz="2400" spc="70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UKIJ CJK"/>
                    </a:rPr>
                    <a:t>，</a:t>
                  </a:r>
                  <a:r>
                    <a:rPr lang="zh-CN" altLang="en-US" sz="2400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UKIJ CJK"/>
                    </a:rPr>
                    <a:t>那</a:t>
                  </a:r>
                  <a:r>
                    <a:rPr lang="zh-CN" altLang="en-US" sz="2400" spc="-5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UKIJ CJK"/>
                    </a:rPr>
                    <a:t>么</a:t>
                  </a:r>
                  <a14:m>
                    <m:oMath xmlns:m="http://schemas.openxmlformats.org/officeDocument/2006/math">
                      <m:r>
                        <a:rPr lang="en-US" altLang="zh-CN" sz="2400" b="0" i="1" spc="165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𝜖</m:t>
                      </m:r>
                    </m:oMath>
                  </a14:m>
                  <a:r>
                    <a:rPr lang="zh-CN" altLang="en-US" sz="2400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UKIJ CJK"/>
                    </a:rPr>
                    <a:t>也在</a:t>
                  </a:r>
                  <a:r>
                    <a:rPr lang="en-US" sz="2400" spc="10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/>
                    </a:rPr>
                    <a:t>FIRST(</a:t>
                  </a:r>
                  <a14:m>
                    <m:oMath xmlns:m="http://schemas.openxmlformats.org/officeDocument/2006/math">
                      <m:r>
                        <a:rPr lang="en-US" altLang="zh-CN" sz="2400" i="1" spc="16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𝛼</m:t>
                      </m:r>
                    </m:oMath>
                  </a14:m>
                  <a:r>
                    <a:rPr lang="el-GR" sz="2400" spc="10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/>
                    </a:rPr>
                    <a:t>)</a:t>
                  </a:r>
                  <a:r>
                    <a:rPr lang="zh-CN" altLang="en-US" sz="2400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UKIJ CJK"/>
                    </a:rPr>
                    <a:t>中</a:t>
                  </a:r>
                  <a:endParaRPr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endParaRPr>
                </a:p>
              </p:txBody>
            </p:sp>
          </mc:Choice>
          <mc:Fallback xmlns="">
            <p:sp>
              <p:nvSpPr>
                <p:cNvPr id="2" name="object 3">
                  <a:extLst>
                    <a:ext uri="{FF2B5EF4-FFF2-40B4-BE49-F238E27FC236}">
                      <a16:creationId xmlns:a16="http://schemas.microsoft.com/office/drawing/2014/main" id="{2A5FE892-2C58-BC09-7342-287646F43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1295400"/>
                  <a:ext cx="8273090" cy="975908"/>
                </a:xfrm>
                <a:prstGeom prst="rect">
                  <a:avLst/>
                </a:prstGeom>
                <a:blipFill>
                  <a:blip r:embed="rId5"/>
                  <a:stretch>
                    <a:fillRect b="-1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图片 4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noindent&#10;$\overset{\ast}{\Longrightarrow}$&#10;&#10;\end{document}" title="IguanaTex Bitmap Display">
              <a:extLst>
                <a:ext uri="{FF2B5EF4-FFF2-40B4-BE49-F238E27FC236}">
                  <a16:creationId xmlns:a16="http://schemas.microsoft.com/office/drawing/2014/main" id="{E9D5BDE6-B4E2-E7FA-3F10-6FE2DCC9494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6940" y="1926200"/>
              <a:ext cx="457264" cy="278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1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74064" y="838200"/>
                <a:ext cx="8115300" cy="3738844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94666" indent="-45720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800" i="1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的函数值是个集合</a:t>
                </a:r>
                <a:endParaRPr 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en-US" sz="2400" i="1" spc="254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终结符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，将</a:t>
                </a:r>
                <a:r>
                  <a:rPr lang="en-US" altLang="zh-CN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</a:t>
                </a:r>
                <a:endParaRPr 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en-US" sz="2400" i="1" spc="26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非终结符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，按照下面两个规则不断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迭代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，直到所有的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集合都不再变化为止</a:t>
                </a:r>
                <a:endParaRPr lang="en-US" altLang="zh-CN" sz="24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83665" lvl="2" indent="-440055"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Wingdings" panose="05000000000000000000" pitchFamily="2" charset="2"/>
                  <a:buChar char="Ø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400" i="1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sz="2400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i="1" spc="165" baseline="-20833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是产生式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89430" marR="30480" lvl="3" indent="-402590"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:r>
                  <a:rPr lang="en-US" sz="2000" i="1" spc="-1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 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30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sz="2000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spc="-1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b="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</a:t>
                </a:r>
                <a:r>
                  <a:rPr lang="en-US" sz="2000" spc="-4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中，那么将</a:t>
                </a:r>
                <a:r>
                  <a:rPr lang="en-US" sz="2000" i="1" spc="-114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89430" lvl="3" indent="-403225"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</a:t>
                </a:r>
                <a:r>
                  <a:rPr lang="en-US" sz="2000" spc="-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22" baseline="-21367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么将</a:t>
                </a:r>
                <a14:m>
                  <m:oMath xmlns:m="http://schemas.openxmlformats.org/officeDocument/2006/math">
                    <m:r>
                      <a:rPr lang="en-US" altLang="zh-CN" sz="200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lang="el-GR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83665" lvl="2" indent="-440055">
                  <a:spcBef>
                    <a:spcPts val="575"/>
                  </a:spcBef>
                  <a:buClr>
                    <a:srgbClr val="808080"/>
                  </a:buClr>
                  <a:buSzPct val="64583"/>
                  <a:buFont typeface="Wingdings" panose="05000000000000000000" pitchFamily="2" charset="2"/>
                  <a:buChar char="Ø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4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el-GR" sz="2400" spc="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那么将</a:t>
                </a:r>
                <a14:m>
                  <m:oMath xmlns:m="http://schemas.openxmlformats.org/officeDocument/2006/math">
                    <m:r>
                      <a:rPr lang="en-US" altLang="zh-CN" sz="240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4" y="838200"/>
                <a:ext cx="8115300" cy="3738844"/>
              </a:xfrm>
              <a:prstGeom prst="rect">
                <a:avLst/>
              </a:prstGeom>
              <a:blipFill>
                <a:blip r:embed="rId3"/>
                <a:stretch>
                  <a:fillRect l="-1352" t="-326" r="-4658" b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361FB6C-A5E4-4658-F3EE-A763667B8A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65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AFEF407-DB14-707A-7EC9-9C618CD0C9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FIRST</a:t>
            </a:r>
            <a:r>
              <a:rPr lang="zh-CN" altLang="en-US" spc="-5" dirty="0">
                <a:solidFill>
                  <a:schemeClr val="bg1"/>
                </a:solidFill>
              </a:rPr>
              <a:t>函数的计算方法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1D0EA0-645F-E90A-EE41-3756633D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4572000"/>
            <a:ext cx="2790404" cy="1747567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1073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361FB6C-A5E4-4658-F3EE-A763667B8A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66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AFEF407-DB14-707A-7EC9-9C618CD0C9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FIRST</a:t>
            </a:r>
            <a:r>
              <a:rPr lang="zh-CN" altLang="en-US" spc="-5" dirty="0">
                <a:solidFill>
                  <a:schemeClr val="bg1"/>
                </a:solidFill>
              </a:rPr>
              <a:t>函数的计算方法</a:t>
            </a:r>
            <a:endParaRPr spc="-5" dirty="0">
              <a:solidFill>
                <a:schemeClr val="bg1"/>
              </a:solidFill>
            </a:endParaRPr>
          </a:p>
        </p:txBody>
      </p:sp>
      <p:graphicFrame>
        <p:nvGraphicFramePr>
          <p:cNvPr id="2" name="对象 1">
            <a:hlinkClick r:id="" action="ppaction://ole?verb=0"/>
            <a:extLst>
              <a:ext uri="{FF2B5EF4-FFF2-40B4-BE49-F238E27FC236}">
                <a16:creationId xmlns:a16="http://schemas.microsoft.com/office/drawing/2014/main" id="{FDE55711-8AEB-6453-B80D-AB6216D2D5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37588"/>
              </p:ext>
            </p:extLst>
          </p:nvPr>
        </p:nvGraphicFramePr>
        <p:xfrm>
          <a:off x="3048000" y="4707319"/>
          <a:ext cx="25273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4707319"/>
                        <a:ext cx="2527300" cy="1892300"/>
                      </a:xfrm>
                      <a:prstGeom prst="rect">
                        <a:avLst/>
                      </a:prstGeom>
                      <a:ln>
                        <a:solidFill>
                          <a:srgbClr val="F9D98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F2CBBC69-3759-41DF-458D-A611D5A36A9F}"/>
              </a:ext>
            </a:extLst>
          </p:cNvPr>
          <p:cNvGrpSpPr/>
          <p:nvPr/>
        </p:nvGrpSpPr>
        <p:grpSpPr>
          <a:xfrm>
            <a:off x="2438400" y="5774119"/>
            <a:ext cx="1457325" cy="931481"/>
            <a:chOff x="2210095" y="5417506"/>
            <a:chExt cx="1457325" cy="931481"/>
          </a:xfrm>
        </p:grpSpPr>
        <p:pic>
          <p:nvPicPr>
            <p:cNvPr id="5" name="图形 4" descr="长篇语音气泡">
              <a:extLst>
                <a:ext uri="{FF2B5EF4-FFF2-40B4-BE49-F238E27FC236}">
                  <a16:creationId xmlns:a16="http://schemas.microsoft.com/office/drawing/2014/main" id="{12E7774A-BCC1-BA23-01E2-E06091B5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19FD20-BB65-CA94-C9BB-F3B695169B67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5FD6A32A-FE7E-896A-D9E1-21D4F9FD6720}"/>
                  </a:ext>
                </a:extLst>
              </p:cNvPr>
              <p:cNvSpPr/>
              <p:nvPr/>
            </p:nvSpPr>
            <p:spPr>
              <a:xfrm rot="10800000" flipV="1">
                <a:off x="5638800" y="6002719"/>
                <a:ext cx="2819400" cy="411154"/>
              </a:xfrm>
              <a:prstGeom prst="wedgeRoundRectCallout">
                <a:avLst>
                  <a:gd name="adj1" fmla="val 64806"/>
                  <a:gd name="adj2" fmla="val -111200"/>
                  <a:gd name="adj3" fmla="val 16667"/>
                </a:avLst>
              </a:prstGeom>
              <a:solidFill>
                <a:srgbClr val="FFC000">
                  <a:alpha val="22000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zh-CN" altLang="en-US" sz="2000" spc="-100" dirty="0">
                    <a:solidFill>
                      <a:schemeClr val="tx1"/>
                    </a:solidFill>
                  </a:rPr>
                  <a:t>这个例子中没有</a:t>
                </a:r>
                <a14:m>
                  <m:oMath xmlns:m="http://schemas.openxmlformats.org/officeDocument/2006/math">
                    <m:r>
                      <a:rPr lang="en-US" altLang="zh-CN" sz="2000" b="0" i="1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000" spc="-100" dirty="0">
                    <a:solidFill>
                      <a:schemeClr val="tx1"/>
                    </a:solidFill>
                  </a:rPr>
                  <a:t>-</a:t>
                </a:r>
                <a:r>
                  <a:rPr lang="zh-CN" altLang="en-US" sz="2000" spc="-100" dirty="0">
                    <a:solidFill>
                      <a:schemeClr val="tx1"/>
                    </a:solidFill>
                  </a:rPr>
                  <a:t>产生式</a:t>
                </a:r>
              </a:p>
            </p:txBody>
          </p:sp>
        </mc:Choice>
        <mc:Fallback xmlns="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5FD6A32A-FE7E-896A-D9E1-21D4F9FD6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5638800" y="6002719"/>
                <a:ext cx="2819400" cy="411154"/>
              </a:xfrm>
              <a:prstGeom prst="wedgeRoundRectCallout">
                <a:avLst>
                  <a:gd name="adj1" fmla="val 64806"/>
                  <a:gd name="adj2" fmla="val -111200"/>
                  <a:gd name="adj3" fmla="val 16667"/>
                </a:avLst>
              </a:prstGeom>
              <a:blipFill>
                <a:blip r:embed="rId7"/>
                <a:stretch>
                  <a:fillRect r="-933" b="-14159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3">
                <a:extLst>
                  <a:ext uri="{FF2B5EF4-FFF2-40B4-BE49-F238E27FC236}">
                    <a16:creationId xmlns:a16="http://schemas.microsoft.com/office/drawing/2014/main" id="{C16E3C26-A094-1AA3-9841-CA1586E8A583}"/>
                  </a:ext>
                </a:extLst>
              </p:cNvPr>
              <p:cNvSpPr txBox="1"/>
              <p:nvPr/>
            </p:nvSpPr>
            <p:spPr>
              <a:xfrm>
                <a:off x="474064" y="838200"/>
                <a:ext cx="8115300" cy="3738844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94666" indent="-45720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800" i="1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的函数值是个集合</a:t>
                </a:r>
                <a:endParaRPr 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en-US" sz="2400" i="1" spc="254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终结符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，将</a:t>
                </a:r>
                <a:r>
                  <a:rPr lang="en-US" altLang="zh-CN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</a:t>
                </a:r>
                <a:endParaRPr 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en-US" sz="2400" i="1" spc="26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非终结符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，按照下面两个规则不断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迭代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，直到所有的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集合都不再变化为止</a:t>
                </a:r>
                <a:endParaRPr lang="en-US" altLang="zh-CN" sz="24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83665" lvl="2" indent="-440055"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Wingdings" panose="05000000000000000000" pitchFamily="2" charset="2"/>
                  <a:buChar char="Ø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400" i="1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sz="2400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i="1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是产生式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89430" marR="30480" lvl="3" indent="-402590"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:r>
                  <a:rPr lang="en-US" sz="2000" i="1" spc="-1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 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30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sz="2000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spc="-1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b="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</a:t>
                </a:r>
                <a:r>
                  <a:rPr lang="en-US" sz="2000" spc="-4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中，那么将</a:t>
                </a:r>
                <a:r>
                  <a:rPr lang="en-US" sz="2000" i="1" spc="-114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89430" lvl="3" indent="-403225"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</a:t>
                </a:r>
                <a:r>
                  <a:rPr lang="en-US" sz="2000" spc="-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么将</a:t>
                </a:r>
                <a14:m>
                  <m:oMath xmlns:m="http://schemas.openxmlformats.org/officeDocument/2006/math">
                    <m:r>
                      <a:rPr lang="en-US" altLang="zh-CN" sz="200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lang="el-GR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83665" lvl="2" indent="-440055">
                  <a:spcBef>
                    <a:spcPts val="575"/>
                  </a:spcBef>
                  <a:buClr>
                    <a:srgbClr val="808080"/>
                  </a:buClr>
                  <a:buSzPct val="64583"/>
                  <a:buFont typeface="Wingdings" panose="05000000000000000000" pitchFamily="2" charset="2"/>
                  <a:buChar char="Ø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4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el-GR" sz="2400" spc="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那么将</a:t>
                </a:r>
                <a14:m>
                  <m:oMath xmlns:m="http://schemas.openxmlformats.org/officeDocument/2006/math">
                    <m:r>
                      <a:rPr lang="en-US" altLang="zh-CN" sz="240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object 3">
                <a:extLst>
                  <a:ext uri="{FF2B5EF4-FFF2-40B4-BE49-F238E27FC236}">
                    <a16:creationId xmlns:a16="http://schemas.microsoft.com/office/drawing/2014/main" id="{C16E3C26-A094-1AA3-9841-CA1586E8A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4" y="838200"/>
                <a:ext cx="8115300" cy="3738844"/>
              </a:xfrm>
              <a:prstGeom prst="rect">
                <a:avLst/>
              </a:prstGeom>
              <a:blipFill>
                <a:blip r:embed="rId8"/>
                <a:stretch>
                  <a:fillRect l="-1352" t="-326" r="-4658" b="-4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3">
            <a:extLst>
              <a:ext uri="{FF2B5EF4-FFF2-40B4-BE49-F238E27FC236}">
                <a16:creationId xmlns:a16="http://schemas.microsoft.com/office/drawing/2014/main" id="{EEB19C1B-30DC-DCC9-9B33-7DF234581DD9}"/>
              </a:ext>
            </a:extLst>
          </p:cNvPr>
          <p:cNvSpPr txBox="1"/>
          <p:nvPr/>
        </p:nvSpPr>
        <p:spPr>
          <a:xfrm>
            <a:off x="533400" y="4572000"/>
            <a:ext cx="811530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>
            <a:hlinkClick r:id="" action="ppaction://ole?verb=0"/>
            <a:extLst>
              <a:ext uri="{FF2B5EF4-FFF2-40B4-BE49-F238E27FC236}">
                <a16:creationId xmlns:a16="http://schemas.microsoft.com/office/drawing/2014/main" id="{FBD78436-F3C9-7DD0-09FD-4AB9F1EC58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711789"/>
              </p:ext>
            </p:extLst>
          </p:nvPr>
        </p:nvGraphicFramePr>
        <p:xfrm>
          <a:off x="2819400" y="4863730"/>
          <a:ext cx="25273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4863730"/>
                        <a:ext cx="2527300" cy="1892300"/>
                      </a:xfrm>
                      <a:prstGeom prst="rect">
                        <a:avLst/>
                      </a:prstGeom>
                      <a:ln>
                        <a:solidFill>
                          <a:srgbClr val="F9D98C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361FB6C-A5E4-4658-F3EE-A763667B8A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67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AFEF407-DB14-707A-7EC9-9C618CD0C9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FIRST</a:t>
            </a:r>
            <a:r>
              <a:rPr lang="zh-CN" altLang="en-US" spc="-5" dirty="0">
                <a:solidFill>
                  <a:schemeClr val="bg1"/>
                </a:solidFill>
              </a:rPr>
              <a:t>函数的计算方法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2CBBC69-3759-41DF-458D-A611D5A36A9F}"/>
              </a:ext>
            </a:extLst>
          </p:cNvPr>
          <p:cNvGrpSpPr/>
          <p:nvPr/>
        </p:nvGrpSpPr>
        <p:grpSpPr>
          <a:xfrm>
            <a:off x="2209800" y="5930530"/>
            <a:ext cx="1457325" cy="931481"/>
            <a:chOff x="2210095" y="5417506"/>
            <a:chExt cx="1457325" cy="931481"/>
          </a:xfrm>
        </p:grpSpPr>
        <p:pic>
          <p:nvPicPr>
            <p:cNvPr id="5" name="图形 4" descr="长篇语音气泡">
              <a:extLst>
                <a:ext uri="{FF2B5EF4-FFF2-40B4-BE49-F238E27FC236}">
                  <a16:creationId xmlns:a16="http://schemas.microsoft.com/office/drawing/2014/main" id="{12E7774A-BCC1-BA23-01E2-E06091B5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C19FD20-BB65-CA94-C9BB-F3B695169B67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5FD6A32A-FE7E-896A-D9E1-21D4F9FD6720}"/>
                  </a:ext>
                </a:extLst>
              </p:cNvPr>
              <p:cNvSpPr/>
              <p:nvPr/>
            </p:nvSpPr>
            <p:spPr>
              <a:xfrm rot="10800000" flipV="1">
                <a:off x="5511800" y="6190693"/>
                <a:ext cx="2641600" cy="411154"/>
              </a:xfrm>
              <a:prstGeom prst="wedgeRoundRectCallout">
                <a:avLst>
                  <a:gd name="adj1" fmla="val 64806"/>
                  <a:gd name="adj2" fmla="val -111200"/>
                  <a:gd name="adj3" fmla="val 16667"/>
                </a:avLst>
              </a:prstGeom>
              <a:solidFill>
                <a:srgbClr val="FFC000">
                  <a:alpha val="22000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zh-CN" altLang="en-US" sz="2000" spc="-100" dirty="0">
                    <a:solidFill>
                      <a:schemeClr val="tx1"/>
                    </a:solidFill>
                  </a:rPr>
                  <a:t>这个例子中有</a:t>
                </a:r>
                <a14:m>
                  <m:oMath xmlns:m="http://schemas.openxmlformats.org/officeDocument/2006/math">
                    <m:r>
                      <a:rPr lang="en-US" altLang="zh-CN" sz="2000" b="0" i="1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000" spc="-100" dirty="0">
                    <a:solidFill>
                      <a:schemeClr val="tx1"/>
                    </a:solidFill>
                  </a:rPr>
                  <a:t>-</a:t>
                </a:r>
                <a:r>
                  <a:rPr lang="zh-CN" altLang="en-US" sz="2000" spc="-100" dirty="0">
                    <a:solidFill>
                      <a:schemeClr val="tx1"/>
                    </a:solidFill>
                  </a:rPr>
                  <a:t>产生式</a:t>
                </a:r>
              </a:p>
            </p:txBody>
          </p:sp>
        </mc:Choice>
        <mc:Fallback xmlns="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5FD6A32A-FE7E-896A-D9E1-21D4F9FD6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5511800" y="6190693"/>
                <a:ext cx="2641600" cy="411154"/>
              </a:xfrm>
              <a:prstGeom prst="wedgeRoundRectCallout">
                <a:avLst>
                  <a:gd name="adj1" fmla="val 64806"/>
                  <a:gd name="adj2" fmla="val -111200"/>
                  <a:gd name="adj3" fmla="val 16667"/>
                </a:avLst>
              </a:prstGeom>
              <a:blipFill>
                <a:blip r:embed="rId7"/>
                <a:stretch>
                  <a:fillRect b="-14159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3">
                <a:extLst>
                  <a:ext uri="{FF2B5EF4-FFF2-40B4-BE49-F238E27FC236}">
                    <a16:creationId xmlns:a16="http://schemas.microsoft.com/office/drawing/2014/main" id="{B89C0D01-8AAA-60B4-EDAD-077F99323570}"/>
                  </a:ext>
                </a:extLst>
              </p:cNvPr>
              <p:cNvSpPr txBox="1"/>
              <p:nvPr/>
            </p:nvSpPr>
            <p:spPr>
              <a:xfrm>
                <a:off x="474064" y="838200"/>
                <a:ext cx="8115300" cy="3738844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94666" indent="-45720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800" i="1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的函数值是个集合</a:t>
                </a:r>
                <a:endParaRPr 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en-US" sz="2400" i="1" spc="254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终结符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，将</a:t>
                </a:r>
                <a:r>
                  <a:rPr lang="en-US" altLang="zh-CN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</a:t>
                </a:r>
                <a:endParaRPr 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en-US" sz="2400" i="1" spc="26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非终结符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，按照下面两个规则不断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迭代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，直到所有的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集合都不再变化为止</a:t>
                </a:r>
                <a:endParaRPr lang="en-US" altLang="zh-CN" sz="24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83665" lvl="2" indent="-440055"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Wingdings" panose="05000000000000000000" pitchFamily="2" charset="2"/>
                  <a:buChar char="Ø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400" i="1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sz="2400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i="1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是产生式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89430" marR="30480" lvl="3" indent="-402590"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:r>
                  <a:rPr lang="en-US" sz="2000" i="1" spc="-1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 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30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sz="2000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spc="-1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b="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</a:t>
                </a:r>
                <a:r>
                  <a:rPr lang="en-US" sz="2000" spc="-4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中，那么将</a:t>
                </a:r>
                <a:r>
                  <a:rPr lang="en-US" sz="2000" i="1" spc="-114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89430" lvl="3" indent="-403225"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</a:t>
                </a:r>
                <a:r>
                  <a:rPr lang="en-US" sz="2000" spc="-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么将</a:t>
                </a:r>
                <a14:m>
                  <m:oMath xmlns:m="http://schemas.openxmlformats.org/officeDocument/2006/math">
                    <m:r>
                      <a:rPr lang="en-US" altLang="zh-CN" sz="200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lang="el-GR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83665" lvl="2" indent="-440055">
                  <a:spcBef>
                    <a:spcPts val="575"/>
                  </a:spcBef>
                  <a:buClr>
                    <a:srgbClr val="808080"/>
                  </a:buClr>
                  <a:buSzPct val="64583"/>
                  <a:buFont typeface="Wingdings" panose="05000000000000000000" pitchFamily="2" charset="2"/>
                  <a:buChar char="Ø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4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el-GR" sz="2400" spc="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那么将</a:t>
                </a:r>
                <a14:m>
                  <m:oMath xmlns:m="http://schemas.openxmlformats.org/officeDocument/2006/math">
                    <m:r>
                      <a:rPr lang="en-US" altLang="zh-CN" sz="240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object 3">
                <a:extLst>
                  <a:ext uri="{FF2B5EF4-FFF2-40B4-BE49-F238E27FC236}">
                    <a16:creationId xmlns:a16="http://schemas.microsoft.com/office/drawing/2014/main" id="{B89C0D01-8AAA-60B4-EDAD-077F99323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4" y="838200"/>
                <a:ext cx="8115300" cy="3738844"/>
              </a:xfrm>
              <a:prstGeom prst="rect">
                <a:avLst/>
              </a:prstGeom>
              <a:blipFill>
                <a:blip r:embed="rId8"/>
                <a:stretch>
                  <a:fillRect l="-1352" t="-326" r="-4658" b="-4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3">
            <a:extLst>
              <a:ext uri="{FF2B5EF4-FFF2-40B4-BE49-F238E27FC236}">
                <a16:creationId xmlns:a16="http://schemas.microsoft.com/office/drawing/2014/main" id="{95F8D4B8-B0A0-A39B-EA1D-1759A03DBC4A}"/>
              </a:ext>
            </a:extLst>
          </p:cNvPr>
          <p:cNvSpPr txBox="1"/>
          <p:nvPr/>
        </p:nvSpPr>
        <p:spPr>
          <a:xfrm>
            <a:off x="533400" y="4572000"/>
            <a:ext cx="811530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94666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85775" algn="l"/>
                <a:tab pos="4864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361FB6C-A5E4-4658-F3EE-A763667B8A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68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AFEF407-DB14-707A-7EC9-9C618CD0C9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chemeClr val="bg1"/>
                </a:solidFill>
              </a:rPr>
              <a:t>FIRST</a:t>
            </a:r>
            <a:r>
              <a:rPr lang="zh-CN" altLang="en-US" spc="-5" dirty="0">
                <a:solidFill>
                  <a:schemeClr val="bg1"/>
                </a:solidFill>
              </a:rPr>
              <a:t>函数的计算方法</a:t>
            </a:r>
            <a:endParaRPr spc="-5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3D77BE83-EA9F-9798-3436-658F33CA8A25}"/>
                  </a:ext>
                </a:extLst>
              </p:cNvPr>
              <p:cNvSpPr txBox="1"/>
              <p:nvPr/>
            </p:nvSpPr>
            <p:spPr>
              <a:xfrm>
                <a:off x="533400" y="4617002"/>
                <a:ext cx="8153400" cy="2240998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94666" indent="-45720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</a:t>
                </a:r>
                <a:r>
                  <a:rPr lang="zh-CN" altLang="en-US" sz="28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</a:t>
                </a:r>
                <a:r>
                  <a:rPr 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altLang="zh-CN" sz="28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8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8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2800" i="1" spc="11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800" i="1" spc="165" baseline="-20833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zh-CN" altLang="en-US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altLang="zh-CN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中的所有</a:t>
                </a:r>
                <a:r>
                  <a:rPr lang="zh-CN" altLang="en-US" sz="2400" spc="2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</a:t>
                </a:r>
                <a14:m>
                  <m:oMath xmlns:m="http://schemas.openxmlformats.org/officeDocument/2006/math">
                    <m:r>
                      <a:rPr lang="en-US" altLang="zh-CN" sz="2400" i="1" spc="165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符号加入</a:t>
                </a:r>
                <a:endParaRPr 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i="1" spc="165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altLang="zh-CN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中，将</a:t>
                </a:r>
                <a:r>
                  <a:rPr lang="en-US" altLang="zh-CN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altLang="zh-CN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中所有</a:t>
                </a:r>
                <a:r>
                  <a:rPr lang="zh-CN" altLang="en-US" sz="2400" spc="2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</a:t>
                </a:r>
                <a14:m>
                  <m:oMath xmlns:m="http://schemas.openxmlformats.org/officeDocument/2006/math">
                    <m:r>
                      <a:rPr lang="en-US" altLang="zh-CN" sz="2400" i="1" spc="165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r>
                  <a:rPr lang="zh-CN" altLang="en-US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pc="16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</a:rPr>
                      <m:t>⋯</m:t>
                    </m:r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ct val="100000"/>
                  </a:lnSpc>
                  <a:spcBef>
                    <a:spcPts val="57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i="1" spc="165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在所有</a:t>
                </a:r>
                <a:r>
                  <a:rPr lang="en-US" altLang="zh-CN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altLang="zh-CN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i="1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那么将</a:t>
                </a:r>
                <a14:m>
                  <m:oMath xmlns:m="http://schemas.openxmlformats.org/officeDocument/2006/math">
                    <m:r>
                      <a:rPr lang="en-US" altLang="zh-CN" sz="2400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3D77BE83-EA9F-9798-3436-658F33CA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617002"/>
                <a:ext cx="8153400" cy="2240998"/>
              </a:xfrm>
              <a:prstGeom prst="rect">
                <a:avLst/>
              </a:prstGeom>
              <a:blipFill>
                <a:blip r:embed="rId3"/>
                <a:stretch>
                  <a:fillRect l="-1346" t="-272" r="-6133" b="-7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DD468367-C9A7-8589-2540-C6079188EFE8}"/>
                  </a:ext>
                </a:extLst>
              </p:cNvPr>
              <p:cNvSpPr txBox="1"/>
              <p:nvPr/>
            </p:nvSpPr>
            <p:spPr>
              <a:xfrm>
                <a:off x="474064" y="838200"/>
                <a:ext cx="8115300" cy="3738844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94666" indent="-457200">
                  <a:lnSpc>
                    <a:spcPct val="100000"/>
                  </a:lnSpc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85775" algn="l"/>
                    <a:tab pos="486409" algn="l"/>
                  </a:tabLst>
                </a:pPr>
                <a:r>
                  <a:rPr 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800" i="1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800" spc="2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的函数值是个集合</a:t>
                </a:r>
                <a:endParaRPr 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en-US" sz="2400" i="1" spc="254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终结符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，将</a:t>
                </a:r>
                <a:r>
                  <a:rPr lang="en-US" altLang="zh-CN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</a:t>
                </a:r>
                <a:endParaRPr 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26465" algn="l"/>
                    <a:tab pos="927100" algn="l"/>
                  </a:tabLst>
                </a:pPr>
                <a:r>
                  <a:rPr lang="en-US" sz="2400" i="1" spc="26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非终结符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，按照下面两个规则不断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迭代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，直到所有的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集合都不再变化为止</a:t>
                </a:r>
                <a:endParaRPr lang="en-US" altLang="zh-CN" sz="2400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83665" lvl="2" indent="-440055"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Wingdings" panose="05000000000000000000" pitchFamily="2" charset="2"/>
                  <a:buChar char="Ø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400" i="1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sz="2400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400" i="1" spc="1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2400" i="1" spc="165" baseline="-20833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是产生式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89430" marR="30480" lvl="3" indent="-402590"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:r>
                  <a:rPr lang="en-US" sz="2000" i="1" spc="-1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 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30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sz="2000" spc="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spc="-1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b="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</a:t>
                </a:r>
                <a:r>
                  <a:rPr lang="en-US" sz="2000" spc="-4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中，那么将</a:t>
                </a:r>
                <a:r>
                  <a:rPr lang="en-US" sz="2000" i="1" spc="-114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89430" lvl="3" indent="-403225"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31595" algn="l"/>
                    <a:tab pos="13328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</a:t>
                </a:r>
                <a:r>
                  <a:rPr lang="en-US" sz="2000" spc="-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r>
                  <a:rPr lang="en-US" sz="20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sz="20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n-US" sz="20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sz="1950" i="1" spc="22" baseline="-21367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en-US" sz="20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</a:t>
                </a:r>
                <a:r>
                  <a:rPr lang="zh-CN" altLang="en-US" sz="20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么将</a:t>
                </a:r>
                <a14:m>
                  <m:oMath xmlns:m="http://schemas.openxmlformats.org/officeDocument/2006/math">
                    <m:r>
                      <a:rPr lang="en-US" altLang="zh-CN" sz="200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lang="el-GR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83665" lvl="2" indent="-440055">
                  <a:spcBef>
                    <a:spcPts val="575"/>
                  </a:spcBef>
                  <a:buClr>
                    <a:srgbClr val="808080"/>
                  </a:buClr>
                  <a:buSzPct val="64583"/>
                  <a:buFont typeface="Wingdings" panose="05000000000000000000" pitchFamily="2" charset="2"/>
                  <a:buChar char="Ø"/>
                  <a:tabLst>
                    <a:tab pos="926465" algn="l"/>
                    <a:tab pos="9271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sz="2400" i="1" spc="2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400" i="1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el-GR" sz="2400" spc="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那么将</a:t>
                </a:r>
                <a14:m>
                  <m:oMath xmlns:m="http://schemas.openxmlformats.org/officeDocument/2006/math">
                    <m:r>
                      <a:rPr lang="en-US" altLang="zh-CN" sz="2400" i="1" spc="16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DD468367-C9A7-8589-2540-C6079188E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4" y="838200"/>
                <a:ext cx="8115300" cy="3738844"/>
              </a:xfrm>
              <a:prstGeom prst="rect">
                <a:avLst/>
              </a:prstGeom>
              <a:blipFill>
                <a:blip r:embed="rId4"/>
                <a:stretch>
                  <a:fillRect l="-1352" t="-326" r="-4658" b="-4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12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7062" y="1042351"/>
            <a:ext cx="3672204" cy="29521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语法分析器的作用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上下文无关文法</a:t>
            </a:r>
            <a:endParaRPr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语法分析技术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自顶向下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57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自底向上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语法分析器生成工具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FB0CF0-C4CE-AEF5-91DE-99FBCBDF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37" y="4267200"/>
            <a:ext cx="4455725" cy="2099282"/>
          </a:xfrm>
          <a:custGeom>
            <a:avLst/>
            <a:gdLst>
              <a:gd name="connsiteX0" fmla="*/ 0 w 4455725"/>
              <a:gd name="connsiteY0" fmla="*/ 0 h 2099282"/>
              <a:gd name="connsiteX1" fmla="*/ 556966 w 4455725"/>
              <a:gd name="connsiteY1" fmla="*/ 0 h 2099282"/>
              <a:gd name="connsiteX2" fmla="*/ 980260 w 4455725"/>
              <a:gd name="connsiteY2" fmla="*/ 0 h 2099282"/>
              <a:gd name="connsiteX3" fmla="*/ 1626340 w 4455725"/>
              <a:gd name="connsiteY3" fmla="*/ 0 h 2099282"/>
              <a:gd name="connsiteX4" fmla="*/ 2094191 w 4455725"/>
              <a:gd name="connsiteY4" fmla="*/ 0 h 2099282"/>
              <a:gd name="connsiteX5" fmla="*/ 2606599 w 4455725"/>
              <a:gd name="connsiteY5" fmla="*/ 0 h 2099282"/>
              <a:gd name="connsiteX6" fmla="*/ 3074450 w 4455725"/>
              <a:gd name="connsiteY6" fmla="*/ 0 h 2099282"/>
              <a:gd name="connsiteX7" fmla="*/ 3497744 w 4455725"/>
              <a:gd name="connsiteY7" fmla="*/ 0 h 2099282"/>
              <a:gd name="connsiteX8" fmla="*/ 4455725 w 4455725"/>
              <a:gd name="connsiteY8" fmla="*/ 0 h 2099282"/>
              <a:gd name="connsiteX9" fmla="*/ 4455725 w 4455725"/>
              <a:gd name="connsiteY9" fmla="*/ 461842 h 2099282"/>
              <a:gd name="connsiteX10" fmla="*/ 4455725 w 4455725"/>
              <a:gd name="connsiteY10" fmla="*/ 986663 h 2099282"/>
              <a:gd name="connsiteX11" fmla="*/ 4455725 w 4455725"/>
              <a:gd name="connsiteY11" fmla="*/ 1511483 h 2099282"/>
              <a:gd name="connsiteX12" fmla="*/ 4455725 w 4455725"/>
              <a:gd name="connsiteY12" fmla="*/ 2099282 h 2099282"/>
              <a:gd name="connsiteX13" fmla="*/ 3854202 w 4455725"/>
              <a:gd name="connsiteY13" fmla="*/ 2099282 h 2099282"/>
              <a:gd name="connsiteX14" fmla="*/ 3297237 w 4455725"/>
              <a:gd name="connsiteY14" fmla="*/ 2099282 h 2099282"/>
              <a:gd name="connsiteX15" fmla="*/ 2873943 w 4455725"/>
              <a:gd name="connsiteY15" fmla="*/ 2099282 h 2099282"/>
              <a:gd name="connsiteX16" fmla="*/ 2227863 w 4455725"/>
              <a:gd name="connsiteY16" fmla="*/ 2099282 h 2099282"/>
              <a:gd name="connsiteX17" fmla="*/ 1581782 w 4455725"/>
              <a:gd name="connsiteY17" fmla="*/ 2099282 h 2099282"/>
              <a:gd name="connsiteX18" fmla="*/ 1069374 w 4455725"/>
              <a:gd name="connsiteY18" fmla="*/ 2099282 h 2099282"/>
              <a:gd name="connsiteX19" fmla="*/ 646080 w 4455725"/>
              <a:gd name="connsiteY19" fmla="*/ 2099282 h 2099282"/>
              <a:gd name="connsiteX20" fmla="*/ 0 w 4455725"/>
              <a:gd name="connsiteY20" fmla="*/ 2099282 h 2099282"/>
              <a:gd name="connsiteX21" fmla="*/ 0 w 4455725"/>
              <a:gd name="connsiteY21" fmla="*/ 1616447 h 2099282"/>
              <a:gd name="connsiteX22" fmla="*/ 0 w 4455725"/>
              <a:gd name="connsiteY22" fmla="*/ 1091627 h 2099282"/>
              <a:gd name="connsiteX23" fmla="*/ 0 w 4455725"/>
              <a:gd name="connsiteY23" fmla="*/ 629785 h 2099282"/>
              <a:gd name="connsiteX24" fmla="*/ 0 w 4455725"/>
              <a:gd name="connsiteY24" fmla="*/ 0 h 20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55725" h="2099282" fill="none" extrusionOk="0">
                <a:moveTo>
                  <a:pt x="0" y="0"/>
                </a:moveTo>
                <a:cubicBezTo>
                  <a:pt x="127326" y="-11665"/>
                  <a:pt x="380355" y="30914"/>
                  <a:pt x="556966" y="0"/>
                </a:cubicBezTo>
                <a:cubicBezTo>
                  <a:pt x="733577" y="-30914"/>
                  <a:pt x="847891" y="22980"/>
                  <a:pt x="980260" y="0"/>
                </a:cubicBezTo>
                <a:cubicBezTo>
                  <a:pt x="1112629" y="-22980"/>
                  <a:pt x="1328875" y="22435"/>
                  <a:pt x="1626340" y="0"/>
                </a:cubicBezTo>
                <a:cubicBezTo>
                  <a:pt x="1923805" y="-22435"/>
                  <a:pt x="1923495" y="499"/>
                  <a:pt x="2094191" y="0"/>
                </a:cubicBezTo>
                <a:cubicBezTo>
                  <a:pt x="2264887" y="-499"/>
                  <a:pt x="2378319" y="61467"/>
                  <a:pt x="2606599" y="0"/>
                </a:cubicBezTo>
                <a:cubicBezTo>
                  <a:pt x="2834879" y="-61467"/>
                  <a:pt x="2851404" y="17226"/>
                  <a:pt x="3074450" y="0"/>
                </a:cubicBezTo>
                <a:cubicBezTo>
                  <a:pt x="3297496" y="-17226"/>
                  <a:pt x="3312687" y="43653"/>
                  <a:pt x="3497744" y="0"/>
                </a:cubicBezTo>
                <a:cubicBezTo>
                  <a:pt x="3682801" y="-43653"/>
                  <a:pt x="4190218" y="68045"/>
                  <a:pt x="4455725" y="0"/>
                </a:cubicBezTo>
                <a:cubicBezTo>
                  <a:pt x="4494349" y="193670"/>
                  <a:pt x="4431343" y="236616"/>
                  <a:pt x="4455725" y="461842"/>
                </a:cubicBezTo>
                <a:cubicBezTo>
                  <a:pt x="4480107" y="687068"/>
                  <a:pt x="4397458" y="855607"/>
                  <a:pt x="4455725" y="986663"/>
                </a:cubicBezTo>
                <a:cubicBezTo>
                  <a:pt x="4513992" y="1117719"/>
                  <a:pt x="4432686" y="1369414"/>
                  <a:pt x="4455725" y="1511483"/>
                </a:cubicBezTo>
                <a:cubicBezTo>
                  <a:pt x="4478764" y="1653552"/>
                  <a:pt x="4420415" y="1916831"/>
                  <a:pt x="4455725" y="2099282"/>
                </a:cubicBezTo>
                <a:cubicBezTo>
                  <a:pt x="4274440" y="2166347"/>
                  <a:pt x="4002132" y="2046322"/>
                  <a:pt x="3854202" y="2099282"/>
                </a:cubicBezTo>
                <a:cubicBezTo>
                  <a:pt x="3706272" y="2152242"/>
                  <a:pt x="3418801" y="2047573"/>
                  <a:pt x="3297237" y="2099282"/>
                </a:cubicBezTo>
                <a:cubicBezTo>
                  <a:pt x="3175673" y="2150991"/>
                  <a:pt x="3082835" y="2059579"/>
                  <a:pt x="2873943" y="2099282"/>
                </a:cubicBezTo>
                <a:cubicBezTo>
                  <a:pt x="2665051" y="2138985"/>
                  <a:pt x="2437804" y="2065928"/>
                  <a:pt x="2227863" y="2099282"/>
                </a:cubicBezTo>
                <a:cubicBezTo>
                  <a:pt x="2017922" y="2132636"/>
                  <a:pt x="1833200" y="2093041"/>
                  <a:pt x="1581782" y="2099282"/>
                </a:cubicBezTo>
                <a:cubicBezTo>
                  <a:pt x="1330364" y="2105523"/>
                  <a:pt x="1274038" y="2058091"/>
                  <a:pt x="1069374" y="2099282"/>
                </a:cubicBezTo>
                <a:cubicBezTo>
                  <a:pt x="864710" y="2140473"/>
                  <a:pt x="813535" y="2055125"/>
                  <a:pt x="646080" y="2099282"/>
                </a:cubicBezTo>
                <a:cubicBezTo>
                  <a:pt x="478625" y="2143439"/>
                  <a:pt x="260606" y="2057421"/>
                  <a:pt x="0" y="2099282"/>
                </a:cubicBezTo>
                <a:cubicBezTo>
                  <a:pt x="-13829" y="1913778"/>
                  <a:pt x="53114" y="1843323"/>
                  <a:pt x="0" y="1616447"/>
                </a:cubicBezTo>
                <a:cubicBezTo>
                  <a:pt x="-53114" y="1389571"/>
                  <a:pt x="13774" y="1352780"/>
                  <a:pt x="0" y="1091627"/>
                </a:cubicBezTo>
                <a:cubicBezTo>
                  <a:pt x="-13774" y="830474"/>
                  <a:pt x="49220" y="840197"/>
                  <a:pt x="0" y="629785"/>
                </a:cubicBezTo>
                <a:cubicBezTo>
                  <a:pt x="-49220" y="419373"/>
                  <a:pt x="26010" y="230782"/>
                  <a:pt x="0" y="0"/>
                </a:cubicBezTo>
                <a:close/>
              </a:path>
              <a:path w="4455725" h="2099282" stroke="0" extrusionOk="0">
                <a:moveTo>
                  <a:pt x="0" y="0"/>
                </a:moveTo>
                <a:cubicBezTo>
                  <a:pt x="131716" y="-50694"/>
                  <a:pt x="239953" y="36880"/>
                  <a:pt x="467851" y="0"/>
                </a:cubicBezTo>
                <a:cubicBezTo>
                  <a:pt x="695749" y="-36880"/>
                  <a:pt x="705179" y="36126"/>
                  <a:pt x="935702" y="0"/>
                </a:cubicBezTo>
                <a:cubicBezTo>
                  <a:pt x="1166225" y="-36126"/>
                  <a:pt x="1247781" y="44620"/>
                  <a:pt x="1403553" y="0"/>
                </a:cubicBezTo>
                <a:cubicBezTo>
                  <a:pt x="1559325" y="-44620"/>
                  <a:pt x="1817936" y="61379"/>
                  <a:pt x="2005076" y="0"/>
                </a:cubicBezTo>
                <a:cubicBezTo>
                  <a:pt x="2192216" y="-61379"/>
                  <a:pt x="2328070" y="20367"/>
                  <a:pt x="2428370" y="0"/>
                </a:cubicBezTo>
                <a:cubicBezTo>
                  <a:pt x="2528670" y="-20367"/>
                  <a:pt x="2888391" y="46279"/>
                  <a:pt x="3029893" y="0"/>
                </a:cubicBezTo>
                <a:cubicBezTo>
                  <a:pt x="3171395" y="-46279"/>
                  <a:pt x="3336983" y="33116"/>
                  <a:pt x="3453187" y="0"/>
                </a:cubicBezTo>
                <a:cubicBezTo>
                  <a:pt x="3569391" y="-33116"/>
                  <a:pt x="4040197" y="100629"/>
                  <a:pt x="4455725" y="0"/>
                </a:cubicBezTo>
                <a:cubicBezTo>
                  <a:pt x="4488177" y="260862"/>
                  <a:pt x="4406996" y="381194"/>
                  <a:pt x="4455725" y="545813"/>
                </a:cubicBezTo>
                <a:cubicBezTo>
                  <a:pt x="4504454" y="710432"/>
                  <a:pt x="4425419" y="782061"/>
                  <a:pt x="4455725" y="1007655"/>
                </a:cubicBezTo>
                <a:cubicBezTo>
                  <a:pt x="4486031" y="1233249"/>
                  <a:pt x="4429178" y="1280329"/>
                  <a:pt x="4455725" y="1532476"/>
                </a:cubicBezTo>
                <a:cubicBezTo>
                  <a:pt x="4482272" y="1784623"/>
                  <a:pt x="4445982" y="1979888"/>
                  <a:pt x="4455725" y="2099282"/>
                </a:cubicBezTo>
                <a:cubicBezTo>
                  <a:pt x="4266007" y="2134908"/>
                  <a:pt x="4078546" y="2054553"/>
                  <a:pt x="3943317" y="2099282"/>
                </a:cubicBezTo>
                <a:cubicBezTo>
                  <a:pt x="3808088" y="2144011"/>
                  <a:pt x="3588618" y="2086126"/>
                  <a:pt x="3475466" y="2099282"/>
                </a:cubicBezTo>
                <a:cubicBezTo>
                  <a:pt x="3362314" y="2112438"/>
                  <a:pt x="3191005" y="2079302"/>
                  <a:pt x="3052172" y="2099282"/>
                </a:cubicBezTo>
                <a:cubicBezTo>
                  <a:pt x="2913339" y="2119262"/>
                  <a:pt x="2787027" y="2072817"/>
                  <a:pt x="2628878" y="2099282"/>
                </a:cubicBezTo>
                <a:cubicBezTo>
                  <a:pt x="2470729" y="2125747"/>
                  <a:pt x="2300442" y="2040580"/>
                  <a:pt x="2071912" y="2099282"/>
                </a:cubicBezTo>
                <a:cubicBezTo>
                  <a:pt x="1843382" y="2157984"/>
                  <a:pt x="1835769" y="2093774"/>
                  <a:pt x="1604061" y="2099282"/>
                </a:cubicBezTo>
                <a:cubicBezTo>
                  <a:pt x="1372353" y="2104790"/>
                  <a:pt x="1205616" y="2063600"/>
                  <a:pt x="1002538" y="2099282"/>
                </a:cubicBezTo>
                <a:cubicBezTo>
                  <a:pt x="799460" y="2134964"/>
                  <a:pt x="723865" y="2075350"/>
                  <a:pt x="579244" y="2099282"/>
                </a:cubicBezTo>
                <a:cubicBezTo>
                  <a:pt x="434623" y="2123214"/>
                  <a:pt x="277157" y="2093986"/>
                  <a:pt x="0" y="2099282"/>
                </a:cubicBezTo>
                <a:cubicBezTo>
                  <a:pt x="-3219" y="1879099"/>
                  <a:pt x="46217" y="1746240"/>
                  <a:pt x="0" y="1637440"/>
                </a:cubicBezTo>
                <a:cubicBezTo>
                  <a:pt x="-46217" y="1528640"/>
                  <a:pt x="36158" y="1391974"/>
                  <a:pt x="0" y="1154605"/>
                </a:cubicBezTo>
                <a:cubicBezTo>
                  <a:pt x="-36158" y="917237"/>
                  <a:pt x="8051" y="912743"/>
                  <a:pt x="0" y="671770"/>
                </a:cubicBezTo>
                <a:cubicBezTo>
                  <a:pt x="-8051" y="430797"/>
                  <a:pt x="55557" y="28481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19362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8220046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361FB6C-A5E4-4658-F3EE-A763667B8A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69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AFEF407-DB14-707A-7EC9-9C618CD0C9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FOLLOW</a:t>
            </a:r>
            <a:r>
              <a:rPr lang="zh-CN" altLang="en-US" spc="-5" dirty="0">
                <a:solidFill>
                  <a:schemeClr val="bg1"/>
                </a:solidFill>
              </a:rPr>
              <a:t>函数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CBC1F82-AC94-BC69-BF78-DAC566E0D930}"/>
              </a:ext>
            </a:extLst>
          </p:cNvPr>
          <p:cNvGrpSpPr/>
          <p:nvPr/>
        </p:nvGrpSpPr>
        <p:grpSpPr>
          <a:xfrm>
            <a:off x="474064" y="2893335"/>
            <a:ext cx="8102600" cy="2535309"/>
            <a:chOff x="474064" y="2893335"/>
            <a:chExt cx="8102600" cy="25353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object 6">
                  <a:extLst>
                    <a:ext uri="{FF2B5EF4-FFF2-40B4-BE49-F238E27FC236}">
                      <a16:creationId xmlns:a16="http://schemas.microsoft.com/office/drawing/2014/main" id="{BEB42601-486C-1F3F-D917-1C052B7412E4}"/>
                    </a:ext>
                  </a:extLst>
                </p:cNvPr>
                <p:cNvSpPr txBox="1"/>
                <p:nvPr/>
              </p:nvSpPr>
              <p:spPr>
                <a:xfrm>
                  <a:off x="474064" y="2893335"/>
                  <a:ext cx="8102600" cy="2535309"/>
                </a:xfrm>
                <a:prstGeom prst="rect">
                  <a:avLst/>
                </a:prstGeom>
              </p:spPr>
              <p:txBody>
                <a:bodyPr vert="horz" wrap="square" lIns="0" tIns="97790" rIns="0" bIns="0" rtlCol="0">
                  <a:spAutoFit/>
                </a:bodyPr>
                <a:lstStyle/>
                <a:p>
                  <a:pPr marL="469266" indent="-457200">
                    <a:lnSpc>
                      <a:spcPct val="100000"/>
                    </a:lnSpc>
                    <a:spcBef>
                      <a:spcPts val="770"/>
                    </a:spcBef>
                    <a:buClr>
                      <a:srgbClr val="CC9900"/>
                    </a:buClr>
                    <a:buSzPct val="69642"/>
                    <a:buFont typeface="Wingdings" panose="05000000000000000000" pitchFamily="2" charset="2"/>
                    <a:buChar char="l"/>
                    <a:tabLst>
                      <a:tab pos="460375" algn="l"/>
                      <a:tab pos="461009" algn="l"/>
                    </a:tabLst>
                  </a:pPr>
                  <a:r>
                    <a:rPr lang="en-US" sz="2800" spc="85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sz="2800" spc="75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FOLLOW</a:t>
                  </a:r>
                  <a:r>
                    <a:rPr lang="zh-CN" altLang="en-US" sz="2800" spc="-10" dirty="0">
                      <a:solidFill>
                        <a:srgbClr val="29292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函数的意义</a:t>
                  </a:r>
                  <a:endPara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901065" marR="18415" lvl="1" indent="-439420">
                    <a:lnSpc>
                      <a:spcPts val="2860"/>
                    </a:lnSpc>
                    <a:spcBef>
                      <a:spcPts val="740"/>
                    </a:spcBef>
                    <a:buClr>
                      <a:srgbClr val="808080"/>
                    </a:buClr>
                    <a:buSzPct val="64583"/>
                    <a:buFont typeface="IPAexGothic"/>
                    <a:buChar char="–"/>
                    <a:tabLst>
                      <a:tab pos="901065" algn="l"/>
                      <a:tab pos="901700" algn="l"/>
                    </a:tabLst>
                  </a:pPr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如果</a:t>
                  </a:r>
                  <a:r>
                    <a:rPr lang="en-US" sz="2400" i="1" spc="26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i="1" spc="-11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0" i="1" spc="-1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→</m:t>
                      </m:r>
                    </m:oMath>
                  </a14:m>
                  <a:r>
                    <a:rPr 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l-GR" sz="2400" i="1" spc="8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α</a:t>
                  </a:r>
                  <a:r>
                    <a:rPr lang="el-GR" sz="2400" spc="8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当</a:t>
                  </a:r>
                  <a:r>
                    <a:rPr lang="el-GR" sz="2400" i="1" spc="16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α</a:t>
                  </a:r>
                  <a:r>
                    <a:rPr lang="en-US" sz="2400" i="1" spc="16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   </a:t>
                  </a:r>
                  <a:r>
                    <a:rPr lang="el-GR" altLang="zh-CN" sz="2400" spc="-1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i="1" spc="165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𝜖</m:t>
                      </m:r>
                    </m:oMath>
                  </a14:m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时</a:t>
                  </a:r>
                  <a:r>
                    <a:rPr lang="zh-CN" altLang="en-US" sz="2400" spc="-3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en-US" sz="2400" spc="-3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FOLLOW(</a:t>
                  </a:r>
                  <a:r>
                    <a:rPr lang="en-US" sz="2400" i="1" spc="-3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spc="-3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)  </a:t>
                  </a:r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可以帮助我们选择恰当的产生式</a:t>
                  </a:r>
                  <a:endPara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901065" marR="5080" lvl="1" indent="-439420">
                    <a:lnSpc>
                      <a:spcPct val="100000"/>
                    </a:lnSpc>
                    <a:spcBef>
                      <a:spcPts val="505"/>
                    </a:spcBef>
                    <a:buClr>
                      <a:srgbClr val="808080"/>
                    </a:buClr>
                    <a:buSzPct val="64583"/>
                    <a:buFont typeface="IPAexGothic"/>
                    <a:buChar char="–"/>
                    <a:tabLst>
                      <a:tab pos="901065" algn="l"/>
                      <a:tab pos="901700" algn="l"/>
                    </a:tabLst>
                  </a:pPr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例如</a:t>
                  </a:r>
                  <a:r>
                    <a:rPr lang="zh-CN" altLang="en-US" sz="2400" spc="13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：</a:t>
                  </a:r>
                  <a:r>
                    <a:rPr lang="en-US" sz="2400" i="1" spc="13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i="1" spc="-12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0" i="1" spc="-15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→</m:t>
                      </m:r>
                    </m:oMath>
                  </a14:m>
                  <a:r>
                    <a:rPr lang="en-US" sz="2400" spc="-1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l-GR" sz="2400" i="1" spc="8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α</a:t>
                  </a:r>
                  <a:r>
                    <a:rPr lang="el-GR" sz="2400" spc="8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而</a:t>
                  </a:r>
                  <a:r>
                    <a:rPr lang="en-US" sz="2400" i="1" spc="12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属于</a:t>
                  </a:r>
                  <a:r>
                    <a:rPr lang="en-US" sz="2400" spc="6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FOLLOW(</a:t>
                  </a:r>
                  <a:r>
                    <a:rPr lang="en-US" sz="2400" i="1" spc="6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  <a:r>
                    <a:rPr lang="en-US" sz="2400" spc="6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)，</a:t>
                  </a:r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如果</a:t>
                  </a:r>
                  <a:r>
                    <a:rPr lang="el-GR" sz="2400" i="1" spc="16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α</a:t>
                  </a:r>
                  <a:r>
                    <a:rPr lang="en-US" sz="2400" i="1" spc="16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   </a:t>
                  </a:r>
                  <a:r>
                    <a:rPr lang="el-GR" sz="2400" i="1" spc="-1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i="1" spc="165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𝜖</m:t>
                      </m:r>
                    </m:oMath>
                  </a14:m>
                  <a:r>
                    <a:rPr lang="el-GR" sz="2400" i="1" spc="-37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l-GR" sz="2400" spc="-84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2400" spc="-84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sz="2400" spc="-62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而</a:t>
                  </a:r>
                  <a:r>
                    <a:rPr lang="zh-CN" altLang="en-US" sz="2400" spc="-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当前输入符号</a:t>
                  </a:r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</a:t>
                  </a:r>
                  <a:r>
                    <a:rPr lang="en-US" altLang="zh-CN" sz="2400" i="1" spc="6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  <a:r>
                    <a:rPr lang="zh-CN" altLang="en-US" sz="2400" spc="6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2400" spc="-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则可以选择</a:t>
                  </a:r>
                  <a:r>
                    <a:rPr lang="en-US" altLang="zh-CN" sz="2400" i="1" spc="26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  <a:r>
                    <a:rPr lang="en-US" altLang="zh-CN" sz="2400" spc="-1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i="1" spc="-15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→</m:t>
                      </m:r>
                    </m:oMath>
                  </a14:m>
                  <a:r>
                    <a:rPr lang="zh-CN" altLang="en-US" sz="2400" spc="-1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400" i="1" spc="8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α</a:t>
                  </a:r>
                  <a:r>
                    <a:rPr lang="zh-CN" altLang="en-US" sz="2400" spc="8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因</a:t>
                  </a:r>
                  <a:r>
                    <a:rPr lang="zh-CN" altLang="en-US" sz="2400" spc="-1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为</a:t>
                  </a:r>
                  <a:r>
                    <a:rPr lang="en-US" altLang="zh-CN" sz="2400" i="1" spc="254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</a:t>
                  </a:r>
                  <a:r>
                    <a:rPr lang="zh-CN" altLang="en-US" sz="2400" spc="-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最终到</a:t>
                  </a:r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达了</a:t>
                  </a:r>
                  <a14:m>
                    <m:oMath xmlns:m="http://schemas.openxmlformats.org/officeDocument/2006/math">
                      <m:r>
                        <a:rPr lang="en-US" altLang="zh-CN" sz="2400" i="1" spc="165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𝜖</m:t>
                      </m:r>
                    </m:oMath>
                  </a14:m>
                  <a:r>
                    <a:rPr lang="zh-CN" altLang="en-US" sz="2400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，而且后面紧跟着</a:t>
                  </a:r>
                  <a:r>
                    <a:rPr lang="en-US" altLang="zh-CN" sz="2400" i="1" spc="125" dirty="0">
                      <a:solidFill>
                        <a:srgbClr val="292929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</a:t>
                  </a:r>
                  <a:endParaRPr lang="zh-CN" altLang="en-US" sz="24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object 6">
                  <a:extLst>
                    <a:ext uri="{FF2B5EF4-FFF2-40B4-BE49-F238E27FC236}">
                      <a16:creationId xmlns:a16="http://schemas.microsoft.com/office/drawing/2014/main" id="{BEB42601-486C-1F3F-D917-1C052B741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064" y="2893335"/>
                  <a:ext cx="8102600" cy="2535309"/>
                </a:xfrm>
                <a:prstGeom prst="rect">
                  <a:avLst/>
                </a:prstGeom>
                <a:blipFill>
                  <a:blip r:embed="rId4"/>
                  <a:stretch>
                    <a:fillRect l="-1655" t="-481" r="-903"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A241B01-2B95-A5D8-712F-52E0F1BC32AD}"/>
                </a:ext>
              </a:extLst>
            </p:cNvPr>
            <p:cNvGrpSpPr/>
            <p:nvPr/>
          </p:nvGrpSpPr>
          <p:grpSpPr>
            <a:xfrm>
              <a:off x="3581400" y="3505200"/>
              <a:ext cx="4159443" cy="1101517"/>
              <a:chOff x="3581400" y="3505200"/>
              <a:chExt cx="4159443" cy="1101517"/>
            </a:xfrm>
          </p:grpSpPr>
          <p:pic>
            <p:nvPicPr>
              <p:cNvPr id="5" name="图片 4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overset{\ast}{\Longrightarrow}$ &#10;&#10;&#10;&#10;\end{document} " title="IguanaTex Bitmap Display">
                <a:extLst>
                  <a:ext uri="{FF2B5EF4-FFF2-40B4-BE49-F238E27FC236}">
                    <a16:creationId xmlns:a16="http://schemas.microsoft.com/office/drawing/2014/main" id="{E9C69C83-8FC3-26E2-0525-D0B81C381BA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1400" y="3505200"/>
                <a:ext cx="425643" cy="260510"/>
              </a:xfrm>
              <a:prstGeom prst="rect">
                <a:avLst/>
              </a:prstGeom>
            </p:spPr>
          </p:pic>
          <p:pic>
            <p:nvPicPr>
              <p:cNvPr id="6" name="图片 5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overset{\ast}{\Longrightarrow}$ &#10;&#10;&#10;&#10;\end{document} " title="IguanaTex Bitmap Display">
                <a:extLst>
                  <a:ext uri="{FF2B5EF4-FFF2-40B4-BE49-F238E27FC236}">
                    <a16:creationId xmlns:a16="http://schemas.microsoft.com/office/drawing/2014/main" id="{F48D145B-92E1-EF9E-8AB2-6B82881CB79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00" y="4346207"/>
                <a:ext cx="425643" cy="260510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BE1A22DA-2071-5A30-D98E-75112446CEFF}"/>
                  </a:ext>
                </a:extLst>
              </p:cNvPr>
              <p:cNvSpPr txBox="1"/>
              <p:nvPr/>
            </p:nvSpPr>
            <p:spPr>
              <a:xfrm>
                <a:off x="474064" y="990600"/>
                <a:ext cx="8102600" cy="1422184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en-US" sz="2800" spc="8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</a:t>
                </a:r>
                <a:r>
                  <a:rPr lang="en-US" sz="2800" i="1" spc="8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sz="2800" spc="8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580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可能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在某些句型中紧跟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sz="2400" i="1" spc="2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右边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终结符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的集合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62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例如</a:t>
                </a:r>
                <a:r>
                  <a:rPr lang="zh-CN" altLang="en-US" sz="2400" spc="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sz="2400" i="1" spc="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en-US" sz="2400" i="1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i="1" spc="114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n-US" sz="2400" i="1" spc="114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i="1" spc="114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l-GR" sz="2400" i="1" spc="114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z="2400" spc="114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终结符</a:t>
                </a:r>
                <a:r>
                  <a:rPr lang="en-US" sz="2400" i="1" spc="13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spc="-5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spc="7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</a:t>
                </a:r>
                <a:r>
                  <a:rPr lang="en-US" sz="2400" i="1" spc="7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spc="7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BE1A22DA-2071-5A30-D98E-75112446C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4" y="990600"/>
                <a:ext cx="8102600" cy="1422184"/>
              </a:xfrm>
              <a:prstGeom prst="rect">
                <a:avLst/>
              </a:prstGeom>
              <a:blipFill>
                <a:blip r:embed="rId6"/>
                <a:stretch>
                  <a:fillRect l="-1655" t="-858" b="-12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76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6921424-A454-C413-D71B-D30DAC7A18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70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A483C9E-5047-0DAE-363F-EEFC110EE1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FOLLOW</a:t>
            </a:r>
            <a:r>
              <a:rPr lang="zh-CN" altLang="en-US" spc="-5" dirty="0">
                <a:solidFill>
                  <a:schemeClr val="bg1"/>
                </a:solidFill>
              </a:rPr>
              <a:t>函数的计算方法</a:t>
            </a:r>
            <a:endParaRPr spc="-5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A34333-B2D7-2633-494F-42D11357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724400"/>
            <a:ext cx="2790404" cy="1747567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598A7FE-6E0B-D5DC-3659-32705841EFF7}"/>
                  </a:ext>
                </a:extLst>
              </p:cNvPr>
              <p:cNvSpPr txBox="1"/>
              <p:nvPr/>
            </p:nvSpPr>
            <p:spPr>
              <a:xfrm>
                <a:off x="457200" y="762000"/>
                <a:ext cx="7772400" cy="2960041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indent="-45720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sz="2800" spc="8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FOLLOW()</a:t>
                </a:r>
                <a:endParaRPr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i="1"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为文法开始符，则</a:t>
                </a:r>
                <a:r>
                  <a:rPr sz="20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sz="2000" b="0" spc="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右端结</a:t>
                </a:r>
                <a:r>
                  <a:rPr sz="2000" b="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束标记</a:t>
                </a:r>
                <a:r>
                  <a:rPr sz="2000" spc="-5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$</a:t>
                </a:r>
                <a:r>
                  <a:rPr sz="20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r>
                  <a:rPr sz="2000" spc="6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</a:t>
                </a:r>
                <a:r>
                  <a:rPr sz="2000"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sz="2000" i="1"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sz="2000"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endParaRPr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marR="331470" lvl="1" indent="-439420">
                  <a:lnSpc>
                    <a:spcPct val="100000"/>
                  </a:lnSpc>
                  <a:spcBef>
                    <a:spcPts val="580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然后，</a:t>
                </a:r>
                <a:r>
                  <a:rPr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按照下面两个规则不断</a:t>
                </a:r>
                <a:r>
                  <a:rPr sz="2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迭代</a:t>
                </a:r>
                <a:r>
                  <a:rPr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，直到所有的</a:t>
                </a:r>
                <a:r>
                  <a:rPr sz="2000" spc="6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</a:t>
                </a:r>
                <a:r>
                  <a:rPr sz="2000" spc="1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</a:t>
                </a:r>
                <a:r>
                  <a:rPr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集合都不再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变化</a:t>
                </a:r>
                <a:r>
                  <a:rPr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为止</a:t>
                </a:r>
                <a:endPara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06830" lvl="2" indent="-403225">
                  <a:lnSpc>
                    <a:spcPts val="2395"/>
                  </a:lnSpc>
                  <a:spcBef>
                    <a:spcPts val="52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06195" algn="l"/>
                    <a:tab pos="1307465" algn="l"/>
                  </a:tabLst>
                </a:pPr>
                <a:r>
                  <a:rPr lang="zh-CN" altLang="en-US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如果存在产生式</a:t>
                </a:r>
                <a:r>
                  <a:rPr lang="en-US" i="1" spc="22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i="1" spc="-3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altLang="zh-CN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i="1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n-US" i="1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l-GR" i="1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那么</a:t>
                </a:r>
                <a:r>
                  <a:rPr lang="en-US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l-GR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pc="-1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pc="-1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</a:t>
                </a:r>
                <a14:m>
                  <m:oMath xmlns:m="http://schemas.openxmlformats.org/officeDocument/2006/math">
                    <m:r>
                      <a:rPr lang="zh-CN" altLang="en-US" i="1" spc="165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终结符</a:t>
                </a:r>
                <a:r>
                  <a:rPr lang="zh-CN" altLang="en-US" spc="-5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06830">
                  <a:lnSpc>
                    <a:spcPts val="2395"/>
                  </a:lnSpc>
                </a:pP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r>
                  <a:rPr spc="40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</a:t>
                </a:r>
                <a:r>
                  <a:rPr i="1" spc="40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spc="40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endParaRPr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06830" marR="5080" lvl="2" indent="-402590">
                  <a:lnSpc>
                    <a:spcPts val="2390"/>
                  </a:lnSpc>
                  <a:spcBef>
                    <a:spcPts val="58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06195" algn="l"/>
                    <a:tab pos="1307465" algn="l"/>
                  </a:tabLst>
                </a:pPr>
                <a:r>
                  <a:rPr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如果存</a:t>
                </a:r>
                <a:r>
                  <a:rPr spc="-1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</a:t>
                </a:r>
                <a:r>
                  <a:rPr spc="-1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产生式</a:t>
                </a:r>
                <a:r>
                  <a:rPr i="1" spc="22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b="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 </m:t>
                    </m:r>
                  </m:oMath>
                </a14:m>
                <a:r>
                  <a:rPr i="1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αB</a:t>
                </a:r>
                <a:r>
                  <a:rPr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或者</a:t>
                </a:r>
                <a:r>
                  <a:rPr i="1" spc="22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pc="-1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 </m:t>
                    </m:r>
                  </m:oMath>
                </a14:m>
                <a:r>
                  <a:rPr i="1" spc="5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αBβ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:r>
                  <a:rPr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i="1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包</a:t>
                </a:r>
                <a:r>
                  <a:rPr spc="-18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含</a:t>
                </a:r>
                <a14:m>
                  <m:oMath xmlns:m="http://schemas.openxmlformats.org/officeDocument/2006/math">
                    <m:r>
                      <a:rPr lang="en-US" altLang="zh-CN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那么</a:t>
                </a:r>
                <a:r>
                  <a:rPr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</a:t>
                </a:r>
                <a:r>
                  <a:rPr i="1"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中所有</a:t>
                </a:r>
                <a:r>
                  <a:rPr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号都</a:t>
                </a:r>
                <a:r>
                  <a:rPr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</a:t>
                </a:r>
                <a:r>
                  <a:rPr spc="35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</a:t>
                </a:r>
                <a:r>
                  <a:rPr i="1" spc="35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spc="35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endParaRPr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598A7FE-6E0B-D5DC-3659-32705841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62000"/>
                <a:ext cx="7772400" cy="2960041"/>
              </a:xfrm>
              <a:prstGeom prst="rect">
                <a:avLst/>
              </a:prstGeom>
              <a:blipFill>
                <a:blip r:embed="rId4"/>
                <a:stretch>
                  <a:fillRect l="-1647" t="-206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927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7D2370BD-FAAA-E808-F3ED-ADBAE801A83B}"/>
              </a:ext>
            </a:extLst>
          </p:cNvPr>
          <p:cNvSpPr/>
          <p:nvPr/>
        </p:nvSpPr>
        <p:spPr>
          <a:xfrm>
            <a:off x="609600" y="4419600"/>
            <a:ext cx="2286000" cy="121920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6921424-A454-C413-D71B-D30DAC7A18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10600" y="6566952"/>
            <a:ext cx="419100" cy="13864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71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A483C9E-5047-0DAE-363F-EEFC110EE1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>
                <a:solidFill>
                  <a:schemeClr val="bg1"/>
                </a:solidFill>
              </a:rPr>
              <a:t>FOLLOW</a:t>
            </a:r>
            <a:r>
              <a:rPr lang="zh-CN" altLang="en-US" spc="-5" dirty="0">
                <a:solidFill>
                  <a:schemeClr val="bg1"/>
                </a:solidFill>
              </a:rPr>
              <a:t>函数的计算方法</a:t>
            </a:r>
            <a:endParaRPr spc="-5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00B4BC7E-5F8C-E74D-3D13-D7F1BA8EB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9610"/>
              </p:ext>
            </p:extLst>
          </p:nvPr>
        </p:nvGraphicFramePr>
        <p:xfrm>
          <a:off x="762000" y="4495800"/>
          <a:ext cx="2133599" cy="1097280"/>
        </p:xfrm>
        <a:graphic>
          <a:graphicData uri="http://schemas.openxmlformats.org/drawingml/2006/table">
            <a:tbl>
              <a:tblPr/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b="0" i="0" u="none" strike="noStrike" dirty="0">
                          <a:effectLst/>
                          <a:latin typeface="MathJax_Math-italic"/>
                        </a:rPr>
                        <a:t>S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i="0" u="none" strike="noStrike" dirty="0">
                          <a:effectLst/>
                          <a:latin typeface="MathJax_Main"/>
                        </a:rPr>
                        <a:t>⟶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95250" marR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i="0" u="none" strike="noStrike" dirty="0">
                          <a:effectLst/>
                          <a:latin typeface="MathJax_Math-italic"/>
                        </a:rPr>
                        <a:t>B</a:t>
                      </a:r>
                      <a:r>
                        <a:rPr lang="en-US" dirty="0">
                          <a:effectLst/>
                          <a:latin typeface="inherit"/>
                        </a:rPr>
                        <a:t> </a:t>
                      </a:r>
                      <a:r>
                        <a:rPr lang="en-US" b="1" dirty="0">
                          <a:solidFill>
                            <a:srgbClr val="1B252A"/>
                          </a:solidFill>
                          <a:effectLst/>
                          <a:latin typeface="inherit"/>
                        </a:rPr>
                        <a:t>c |</a:t>
                      </a:r>
                      <a:r>
                        <a:rPr lang="en-US" dirty="0">
                          <a:effectLst/>
                          <a:latin typeface="inherit"/>
                        </a:rPr>
                        <a:t> </a:t>
                      </a:r>
                      <a:r>
                        <a:rPr lang="en-US" b="0" i="0" u="none" strike="noStrike" dirty="0">
                          <a:effectLst/>
                          <a:latin typeface="MathJax_Math-italic"/>
                        </a:rPr>
                        <a:t>D</a:t>
                      </a:r>
                      <a:r>
                        <a:rPr lang="en-US" dirty="0">
                          <a:effectLst/>
                          <a:latin typeface="inherit"/>
                        </a:rPr>
                        <a:t> </a:t>
                      </a:r>
                      <a:r>
                        <a:rPr lang="en-US" b="0" i="0" u="none" strike="noStrike" dirty="0">
                          <a:effectLst/>
                          <a:latin typeface="MathJax_Math-italic"/>
                        </a:rPr>
                        <a:t>B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b="0" i="0" u="none" strike="noStrike">
                          <a:effectLst/>
                          <a:latin typeface="MathJax_Math-italic"/>
                        </a:rPr>
                        <a:t>B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i="0" u="none" strike="noStrike">
                          <a:effectLst/>
                          <a:latin typeface="MathJax_Main"/>
                        </a:rPr>
                        <a:t>⟶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95250" marR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1B252A"/>
                          </a:solidFill>
                          <a:effectLst/>
                          <a:latin typeface="inherit"/>
                        </a:rPr>
                        <a:t>a</a:t>
                      </a:r>
                      <a:r>
                        <a:rPr lang="en-US" dirty="0">
                          <a:effectLst/>
                          <a:latin typeface="inherit"/>
                        </a:rPr>
                        <a:t> </a:t>
                      </a:r>
                      <a:r>
                        <a:rPr lang="en-US" b="1" dirty="0">
                          <a:solidFill>
                            <a:srgbClr val="1B252A"/>
                          </a:solidFill>
                          <a:effectLst/>
                          <a:latin typeface="inherit"/>
                        </a:rPr>
                        <a:t>b |</a:t>
                      </a:r>
                      <a:r>
                        <a:rPr lang="en-US" dirty="0">
                          <a:effectLst/>
                          <a:latin typeface="inherit"/>
                        </a:rPr>
                        <a:t> </a:t>
                      </a:r>
                      <a:r>
                        <a:rPr lang="en-US" b="1" dirty="0">
                          <a:solidFill>
                            <a:srgbClr val="1B252A"/>
                          </a:solidFill>
                          <a:effectLst/>
                          <a:latin typeface="inherit"/>
                        </a:rPr>
                        <a:t>c</a:t>
                      </a:r>
                      <a:r>
                        <a:rPr lang="en-US" dirty="0">
                          <a:effectLst/>
                          <a:latin typeface="inherit"/>
                        </a:rPr>
                        <a:t> </a:t>
                      </a:r>
                      <a:r>
                        <a:rPr lang="en-US" b="0" i="0" u="none" strike="noStrike" dirty="0">
                          <a:effectLst/>
                          <a:latin typeface="MathJax_Math-italic"/>
                        </a:rPr>
                        <a:t>S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b="0" i="0" u="none" strike="noStrike">
                          <a:effectLst/>
                          <a:latin typeface="MathJax_Math-italic"/>
                        </a:rPr>
                        <a:t>D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i="0" u="none" strike="noStrike">
                          <a:effectLst/>
                          <a:latin typeface="MathJax_Main"/>
                        </a:rPr>
                        <a:t>⟶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95250" marR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1B252A"/>
                          </a:solidFill>
                          <a:effectLst/>
                          <a:latin typeface="inherit"/>
                        </a:rPr>
                        <a:t>d |</a:t>
                      </a:r>
                      <a:r>
                        <a:rPr lang="en-US" dirty="0">
                          <a:effectLst/>
                          <a:latin typeface="inherit"/>
                        </a:rPr>
                        <a:t> </a:t>
                      </a:r>
                      <a:r>
                        <a:rPr lang="el-GR" b="0" i="0" u="none" strike="noStrike" dirty="0">
                          <a:effectLst/>
                          <a:latin typeface="MathJax_Math-italic"/>
                        </a:rPr>
                        <a:t>ε</a:t>
                      </a:r>
                      <a:endParaRPr lang="el-GR" dirty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TextBox 80">
            <a:extLst>
              <a:ext uri="{FF2B5EF4-FFF2-40B4-BE49-F238E27FC236}">
                <a16:creationId xmlns:a16="http://schemas.microsoft.com/office/drawing/2014/main" id="{209F6C03-2211-C539-D2B7-0C888B86184C}"/>
              </a:ext>
            </a:extLst>
          </p:cNvPr>
          <p:cNvSpPr txBox="1"/>
          <p:nvPr/>
        </p:nvSpPr>
        <p:spPr>
          <a:xfrm>
            <a:off x="6056293" y="381000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(S)</a:t>
            </a:r>
          </a:p>
        </p:txBody>
      </p:sp>
      <p:sp>
        <p:nvSpPr>
          <p:cNvPr id="22" name="TextBox 85">
            <a:extLst>
              <a:ext uri="{FF2B5EF4-FFF2-40B4-BE49-F238E27FC236}">
                <a16:creationId xmlns:a16="http://schemas.microsoft.com/office/drawing/2014/main" id="{8C551F2E-F6B2-6A27-EA51-C689A6CEC653}"/>
              </a:ext>
            </a:extLst>
          </p:cNvPr>
          <p:cNvSpPr txBox="1"/>
          <p:nvPr/>
        </p:nvSpPr>
        <p:spPr>
          <a:xfrm>
            <a:off x="7580293" y="38100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</a:t>
            </a:r>
            <a:r>
              <a:rPr lang="en-US" b="1" dirty="0"/>
              <a:t>$ </a:t>
            </a:r>
            <a:r>
              <a:rPr lang="en-US" dirty="0"/>
              <a:t>} 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75A9E09A-C505-94A4-FDA6-E22675C72786}"/>
              </a:ext>
            </a:extLst>
          </p:cNvPr>
          <p:cNvSpPr/>
          <p:nvPr/>
        </p:nvSpPr>
        <p:spPr>
          <a:xfrm>
            <a:off x="7351693" y="38216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4" name="TextBox 81">
            <a:extLst>
              <a:ext uri="{FF2B5EF4-FFF2-40B4-BE49-F238E27FC236}">
                <a16:creationId xmlns:a16="http://schemas.microsoft.com/office/drawing/2014/main" id="{A16830FC-3B03-1B8C-D3BF-24B19245F1C6}"/>
              </a:ext>
            </a:extLst>
          </p:cNvPr>
          <p:cNvSpPr txBox="1"/>
          <p:nvPr/>
        </p:nvSpPr>
        <p:spPr>
          <a:xfrm>
            <a:off x="6056293" y="412646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(B)</a:t>
            </a:r>
          </a:p>
        </p:txBody>
      </p:sp>
      <p:sp>
        <p:nvSpPr>
          <p:cNvPr id="25" name="TextBox 84">
            <a:extLst>
              <a:ext uri="{FF2B5EF4-FFF2-40B4-BE49-F238E27FC236}">
                <a16:creationId xmlns:a16="http://schemas.microsoft.com/office/drawing/2014/main" id="{D62B35FA-1FAC-ED0C-BC14-E0506ADF41A4}"/>
              </a:ext>
            </a:extLst>
          </p:cNvPr>
          <p:cNvSpPr txBox="1"/>
          <p:nvPr/>
        </p:nvSpPr>
        <p:spPr>
          <a:xfrm>
            <a:off x="7580293" y="412646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altLang="zh-CN" b="1" dirty="0"/>
              <a:t>$ </a:t>
            </a:r>
            <a:r>
              <a:rPr lang="en-US" dirty="0"/>
              <a:t>}</a:t>
            </a:r>
          </a:p>
        </p:txBody>
      </p:sp>
      <p:sp>
        <p:nvSpPr>
          <p:cNvPr id="26" name="Rectangle 94">
            <a:extLst>
              <a:ext uri="{FF2B5EF4-FFF2-40B4-BE49-F238E27FC236}">
                <a16:creationId xmlns:a16="http://schemas.microsoft.com/office/drawing/2014/main" id="{05DE1282-E4C4-5341-7B23-0446FBAC0BF5}"/>
              </a:ext>
            </a:extLst>
          </p:cNvPr>
          <p:cNvSpPr/>
          <p:nvPr/>
        </p:nvSpPr>
        <p:spPr>
          <a:xfrm>
            <a:off x="7351693" y="41264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7" name="TextBox 82">
            <a:extLst>
              <a:ext uri="{FF2B5EF4-FFF2-40B4-BE49-F238E27FC236}">
                <a16:creationId xmlns:a16="http://schemas.microsoft.com/office/drawing/2014/main" id="{265C1338-26F4-CC11-E9E5-6018E4835AF8}"/>
              </a:ext>
            </a:extLst>
          </p:cNvPr>
          <p:cNvSpPr txBox="1"/>
          <p:nvPr/>
        </p:nvSpPr>
        <p:spPr>
          <a:xfrm>
            <a:off x="6056293" y="443126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(D)</a:t>
            </a:r>
          </a:p>
        </p:txBody>
      </p:sp>
      <p:sp>
        <p:nvSpPr>
          <p:cNvPr id="28" name="TextBox 83">
            <a:extLst>
              <a:ext uri="{FF2B5EF4-FFF2-40B4-BE49-F238E27FC236}">
                <a16:creationId xmlns:a16="http://schemas.microsoft.com/office/drawing/2014/main" id="{49C7D86B-58E7-61C4-1296-D0CDAD498F2C}"/>
              </a:ext>
            </a:extLst>
          </p:cNvPr>
          <p:cNvSpPr txBox="1"/>
          <p:nvPr/>
        </p:nvSpPr>
        <p:spPr>
          <a:xfrm>
            <a:off x="7592626" y="4419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</a:t>
            </a:r>
            <a:r>
              <a:rPr lang="en-US" b="1" dirty="0"/>
              <a:t>a, c</a:t>
            </a:r>
            <a:r>
              <a:rPr lang="en-US" dirty="0"/>
              <a:t> } </a:t>
            </a:r>
          </a:p>
        </p:txBody>
      </p:sp>
      <p:sp>
        <p:nvSpPr>
          <p:cNvPr id="29" name="Rectangle 95">
            <a:extLst>
              <a:ext uri="{FF2B5EF4-FFF2-40B4-BE49-F238E27FC236}">
                <a16:creationId xmlns:a16="http://schemas.microsoft.com/office/drawing/2014/main" id="{C5D2456A-8207-EE37-EC58-88003428C9A8}"/>
              </a:ext>
            </a:extLst>
          </p:cNvPr>
          <p:cNvSpPr/>
          <p:nvPr/>
        </p:nvSpPr>
        <p:spPr>
          <a:xfrm>
            <a:off x="7351693" y="44312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4F7B8C9-1A4C-0B8F-56DA-EF4AE446EE7B}"/>
              </a:ext>
            </a:extLst>
          </p:cNvPr>
          <p:cNvGrpSpPr/>
          <p:nvPr/>
        </p:nvGrpSpPr>
        <p:grpSpPr>
          <a:xfrm>
            <a:off x="3200400" y="4191000"/>
            <a:ext cx="2392175" cy="2438400"/>
            <a:chOff x="3352943" y="3810000"/>
            <a:chExt cx="2392175" cy="2438400"/>
          </a:xfrm>
        </p:grpSpPr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A08BAEB2-3C41-77D7-B87A-73460DF2D641}"/>
                </a:ext>
              </a:extLst>
            </p:cNvPr>
            <p:cNvSpPr txBox="1"/>
            <p:nvPr/>
          </p:nvSpPr>
          <p:spPr>
            <a:xfrm>
              <a:off x="3352943" y="3810000"/>
              <a:ext cx="98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 (S)</a:t>
              </a:r>
            </a:p>
          </p:txBody>
        </p:sp>
        <p:sp>
          <p:nvSpPr>
            <p:cNvPr id="6" name="TextBox 40">
              <a:extLst>
                <a:ext uri="{FF2B5EF4-FFF2-40B4-BE49-F238E27FC236}">
                  <a16:creationId xmlns:a16="http://schemas.microsoft.com/office/drawing/2014/main" id="{D141C6F2-3C9F-4D28-0ED4-97D741B8DC25}"/>
                </a:ext>
              </a:extLst>
            </p:cNvPr>
            <p:cNvSpPr txBox="1"/>
            <p:nvPr/>
          </p:nvSpPr>
          <p:spPr>
            <a:xfrm>
              <a:off x="3352943" y="4126468"/>
              <a:ext cx="1005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 (B)</a:t>
              </a:r>
            </a:p>
          </p:txBody>
        </p:sp>
        <p:sp>
          <p:nvSpPr>
            <p:cNvPr id="9" name="TextBox 41">
              <a:extLst>
                <a:ext uri="{FF2B5EF4-FFF2-40B4-BE49-F238E27FC236}">
                  <a16:creationId xmlns:a16="http://schemas.microsoft.com/office/drawing/2014/main" id="{97393A24-D3EF-4220-B740-EA608E573EDD}"/>
                </a:ext>
              </a:extLst>
            </p:cNvPr>
            <p:cNvSpPr txBox="1"/>
            <p:nvPr/>
          </p:nvSpPr>
          <p:spPr>
            <a:xfrm>
              <a:off x="3352943" y="4431268"/>
              <a:ext cx="1023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 (D)</a:t>
              </a:r>
            </a:p>
          </p:txBody>
        </p:sp>
        <p:sp>
          <p:nvSpPr>
            <p:cNvPr id="10" name="TextBox 43">
              <a:extLst>
                <a:ext uri="{FF2B5EF4-FFF2-40B4-BE49-F238E27FC236}">
                  <a16:creationId xmlns:a16="http://schemas.microsoft.com/office/drawing/2014/main" id="{464B2A6C-82A6-53D8-F66A-52612342DE02}"/>
                </a:ext>
              </a:extLst>
            </p:cNvPr>
            <p:cNvSpPr txBox="1"/>
            <p:nvPr/>
          </p:nvSpPr>
          <p:spPr>
            <a:xfrm>
              <a:off x="4648343" y="4419600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</a:t>
              </a:r>
              <a:r>
                <a:rPr lang="en-US" b="1" dirty="0"/>
                <a:t>d</a:t>
              </a:r>
              <a:r>
                <a:rPr lang="en-US" dirty="0"/>
                <a:t>, </a:t>
              </a:r>
              <a:r>
                <a:rPr lang="el-GR" dirty="0"/>
                <a:t>ε</a:t>
              </a:r>
              <a:r>
                <a:rPr lang="en-US" dirty="0"/>
                <a:t> } </a:t>
              </a:r>
            </a:p>
          </p:txBody>
        </p:sp>
        <p:sp>
          <p:nvSpPr>
            <p:cNvPr id="11" name="TextBox 46">
              <a:extLst>
                <a:ext uri="{FF2B5EF4-FFF2-40B4-BE49-F238E27FC236}">
                  <a16:creationId xmlns:a16="http://schemas.microsoft.com/office/drawing/2014/main" id="{28EFDE78-9ADA-EC93-590B-E323F44A8FB7}"/>
                </a:ext>
              </a:extLst>
            </p:cNvPr>
            <p:cNvSpPr txBox="1"/>
            <p:nvPr/>
          </p:nvSpPr>
          <p:spPr>
            <a:xfrm>
              <a:off x="4648343" y="4114800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</a:t>
              </a:r>
              <a:r>
                <a:rPr lang="en-US" b="1" dirty="0"/>
                <a:t>a</a:t>
              </a:r>
              <a:r>
                <a:rPr lang="en-US" dirty="0"/>
                <a:t>, </a:t>
              </a:r>
              <a:r>
                <a:rPr lang="en-US" b="1" dirty="0"/>
                <a:t>c</a:t>
              </a:r>
              <a:r>
                <a:rPr lang="en-US" dirty="0"/>
                <a:t> } </a:t>
              </a:r>
            </a:p>
          </p:txBody>
        </p:sp>
        <p:sp>
          <p:nvSpPr>
            <p:cNvPr id="12" name="TextBox 47">
              <a:extLst>
                <a:ext uri="{FF2B5EF4-FFF2-40B4-BE49-F238E27FC236}">
                  <a16:creationId xmlns:a16="http://schemas.microsoft.com/office/drawing/2014/main" id="{46550CEC-31AF-04E1-2BF0-6449143F891C}"/>
                </a:ext>
              </a:extLst>
            </p:cNvPr>
            <p:cNvSpPr txBox="1"/>
            <p:nvPr/>
          </p:nvSpPr>
          <p:spPr>
            <a:xfrm>
              <a:off x="4648343" y="3810000"/>
              <a:ext cx="1096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</a:t>
              </a:r>
              <a:r>
                <a:rPr lang="en-US" b="1" dirty="0"/>
                <a:t>a</a:t>
              </a:r>
              <a:r>
                <a:rPr lang="en-US" dirty="0"/>
                <a:t>, </a:t>
              </a:r>
              <a:r>
                <a:rPr lang="en-US" b="1" dirty="0"/>
                <a:t>c, d </a:t>
              </a:r>
              <a:r>
                <a:rPr lang="en-US" dirty="0"/>
                <a:t> } </a:t>
              </a:r>
            </a:p>
          </p:txBody>
        </p:sp>
        <p:sp>
          <p:nvSpPr>
            <p:cNvPr id="13" name="TextBox 51">
              <a:extLst>
                <a:ext uri="{FF2B5EF4-FFF2-40B4-BE49-F238E27FC236}">
                  <a16:creationId xmlns:a16="http://schemas.microsoft.com/office/drawing/2014/main" id="{534F49BC-E0C4-A943-0DDE-1C3BC195B3E7}"/>
                </a:ext>
              </a:extLst>
            </p:cNvPr>
            <p:cNvSpPr txBox="1"/>
            <p:nvPr/>
          </p:nvSpPr>
          <p:spPr>
            <a:xfrm>
              <a:off x="3352943" y="5117068"/>
              <a:ext cx="1201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 (D B)</a:t>
              </a:r>
            </a:p>
          </p:txBody>
        </p:sp>
        <p:sp>
          <p:nvSpPr>
            <p:cNvPr id="14" name="TextBox 54">
              <a:extLst>
                <a:ext uri="{FF2B5EF4-FFF2-40B4-BE49-F238E27FC236}">
                  <a16:creationId xmlns:a16="http://schemas.microsoft.com/office/drawing/2014/main" id="{B79D21C9-291A-4C4B-A1AE-EBBE1619B1B3}"/>
                </a:ext>
              </a:extLst>
            </p:cNvPr>
            <p:cNvSpPr txBox="1"/>
            <p:nvPr/>
          </p:nvSpPr>
          <p:spPr>
            <a:xfrm>
              <a:off x="4668293" y="5117068"/>
              <a:ext cx="1042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</a:t>
              </a:r>
              <a:r>
                <a:rPr lang="en-US" b="1" dirty="0"/>
                <a:t>d</a:t>
              </a:r>
              <a:r>
                <a:rPr lang="en-US" dirty="0"/>
                <a:t>,</a:t>
              </a:r>
              <a:r>
                <a:rPr lang="en-US" b="1" dirty="0"/>
                <a:t> a</a:t>
              </a:r>
              <a:r>
                <a:rPr lang="en-US" dirty="0"/>
                <a:t>,</a:t>
              </a:r>
              <a:r>
                <a:rPr lang="en-US" b="1" dirty="0"/>
                <a:t> c</a:t>
              </a:r>
              <a:r>
                <a:rPr lang="en-US" dirty="0"/>
                <a:t> } </a:t>
              </a:r>
            </a:p>
          </p:txBody>
        </p:sp>
        <p:sp>
          <p:nvSpPr>
            <p:cNvPr id="15" name="TextBox 58">
              <a:extLst>
                <a:ext uri="{FF2B5EF4-FFF2-40B4-BE49-F238E27FC236}">
                  <a16:creationId xmlns:a16="http://schemas.microsoft.com/office/drawing/2014/main" id="{DC5676B2-A01A-1A0F-F1EC-5E2453141B94}"/>
                </a:ext>
              </a:extLst>
            </p:cNvPr>
            <p:cNvSpPr txBox="1"/>
            <p:nvPr/>
          </p:nvSpPr>
          <p:spPr>
            <a:xfrm>
              <a:off x="3352943" y="4736068"/>
              <a:ext cx="1154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 (B </a:t>
              </a:r>
              <a:r>
                <a:rPr lang="en-US" b="1" dirty="0"/>
                <a:t>c</a:t>
              </a:r>
              <a:r>
                <a:rPr lang="en-US" dirty="0"/>
                <a:t>)</a:t>
              </a:r>
            </a:p>
          </p:txBody>
        </p:sp>
        <p:sp>
          <p:nvSpPr>
            <p:cNvPr id="16" name="TextBox 62">
              <a:extLst>
                <a:ext uri="{FF2B5EF4-FFF2-40B4-BE49-F238E27FC236}">
                  <a16:creationId xmlns:a16="http://schemas.microsoft.com/office/drawing/2014/main" id="{E97F97D8-39FD-53A7-6A22-20D99584C4C1}"/>
                </a:ext>
              </a:extLst>
            </p:cNvPr>
            <p:cNvSpPr txBox="1"/>
            <p:nvPr/>
          </p:nvSpPr>
          <p:spPr>
            <a:xfrm>
              <a:off x="4659918" y="4724400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</a:t>
              </a:r>
              <a:r>
                <a:rPr lang="en-US" b="1" dirty="0"/>
                <a:t>a</a:t>
              </a:r>
              <a:r>
                <a:rPr lang="en-US" dirty="0"/>
                <a:t>, </a:t>
              </a:r>
              <a:r>
                <a:rPr lang="en-US" b="1" dirty="0"/>
                <a:t>c</a:t>
              </a:r>
              <a:r>
                <a:rPr lang="en-US" dirty="0"/>
                <a:t> } </a:t>
              </a:r>
            </a:p>
          </p:txBody>
        </p:sp>
        <p:sp>
          <p:nvSpPr>
            <p:cNvPr id="17" name="TextBox 76">
              <a:extLst>
                <a:ext uri="{FF2B5EF4-FFF2-40B4-BE49-F238E27FC236}">
                  <a16:creationId xmlns:a16="http://schemas.microsoft.com/office/drawing/2014/main" id="{81BD02CF-1ABB-5BF9-1C8C-1E4A8C4833DD}"/>
                </a:ext>
              </a:extLst>
            </p:cNvPr>
            <p:cNvSpPr txBox="1"/>
            <p:nvPr/>
          </p:nvSpPr>
          <p:spPr>
            <a:xfrm>
              <a:off x="3352943" y="5498068"/>
              <a:ext cx="1170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 (</a:t>
              </a:r>
              <a:r>
                <a:rPr lang="en-US" b="1" dirty="0"/>
                <a:t>a</a:t>
              </a:r>
              <a:r>
                <a:rPr lang="en-US" dirty="0"/>
                <a:t> </a:t>
              </a:r>
              <a:r>
                <a:rPr lang="en-US" b="1" dirty="0"/>
                <a:t>b</a:t>
              </a:r>
              <a:r>
                <a:rPr lang="en-US" dirty="0"/>
                <a:t>)</a:t>
              </a:r>
            </a:p>
          </p:txBody>
        </p:sp>
        <p:sp>
          <p:nvSpPr>
            <p:cNvPr id="18" name="TextBox 77">
              <a:extLst>
                <a:ext uri="{FF2B5EF4-FFF2-40B4-BE49-F238E27FC236}">
                  <a16:creationId xmlns:a16="http://schemas.microsoft.com/office/drawing/2014/main" id="{FE382D95-D575-0AC3-7C72-B6B7ABC3950D}"/>
                </a:ext>
              </a:extLst>
            </p:cNvPr>
            <p:cNvSpPr txBox="1"/>
            <p:nvPr/>
          </p:nvSpPr>
          <p:spPr>
            <a:xfrm>
              <a:off x="4673118" y="549806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</a:t>
              </a:r>
              <a:r>
                <a:rPr lang="en-US" b="1" dirty="0"/>
                <a:t>a</a:t>
              </a:r>
              <a:r>
                <a:rPr lang="en-US" dirty="0"/>
                <a:t> } </a:t>
              </a:r>
            </a:p>
          </p:txBody>
        </p:sp>
        <p:sp>
          <p:nvSpPr>
            <p:cNvPr id="19" name="TextBox 78">
              <a:extLst>
                <a:ext uri="{FF2B5EF4-FFF2-40B4-BE49-F238E27FC236}">
                  <a16:creationId xmlns:a16="http://schemas.microsoft.com/office/drawing/2014/main" id="{47BD592E-61D2-5AB4-8A2C-CC60EA704024}"/>
                </a:ext>
              </a:extLst>
            </p:cNvPr>
            <p:cNvSpPr txBox="1"/>
            <p:nvPr/>
          </p:nvSpPr>
          <p:spPr>
            <a:xfrm>
              <a:off x="3352943" y="5879068"/>
              <a:ext cx="1133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 (</a:t>
              </a:r>
              <a:r>
                <a:rPr lang="en-US" b="1" dirty="0"/>
                <a:t>c</a:t>
              </a:r>
              <a:r>
                <a:rPr lang="en-US" dirty="0"/>
                <a:t> </a:t>
              </a:r>
              <a:r>
                <a:rPr lang="en-US" i="1" dirty="0"/>
                <a:t>S</a:t>
              </a:r>
              <a:r>
                <a:rPr lang="en-US" dirty="0"/>
                <a:t>)</a:t>
              </a:r>
            </a:p>
          </p:txBody>
        </p:sp>
        <p:sp>
          <p:nvSpPr>
            <p:cNvPr id="20" name="TextBox 79">
              <a:extLst>
                <a:ext uri="{FF2B5EF4-FFF2-40B4-BE49-F238E27FC236}">
                  <a16:creationId xmlns:a16="http://schemas.microsoft.com/office/drawing/2014/main" id="{77DDA0C4-CEC6-D974-5916-3C85C06CDF09}"/>
                </a:ext>
              </a:extLst>
            </p:cNvPr>
            <p:cNvSpPr txBox="1"/>
            <p:nvPr/>
          </p:nvSpPr>
          <p:spPr>
            <a:xfrm>
              <a:off x="4684693" y="587906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{ </a:t>
              </a:r>
              <a:r>
                <a:rPr lang="en-US" b="1" dirty="0"/>
                <a:t>c</a:t>
              </a:r>
              <a:r>
                <a:rPr lang="en-US" dirty="0"/>
                <a:t> } </a:t>
              </a:r>
            </a:p>
          </p:txBody>
        </p:sp>
        <p:sp>
          <p:nvSpPr>
            <p:cNvPr id="30" name="Rectangle 97">
              <a:extLst>
                <a:ext uri="{FF2B5EF4-FFF2-40B4-BE49-F238E27FC236}">
                  <a16:creationId xmlns:a16="http://schemas.microsoft.com/office/drawing/2014/main" id="{BF9ADD6E-0723-D124-F628-B4EF2CC31097}"/>
                </a:ext>
              </a:extLst>
            </p:cNvPr>
            <p:cNvSpPr/>
            <p:nvPr/>
          </p:nvSpPr>
          <p:spPr>
            <a:xfrm>
              <a:off x="4460811" y="3810000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31" name="Rectangle 98">
              <a:extLst>
                <a:ext uri="{FF2B5EF4-FFF2-40B4-BE49-F238E27FC236}">
                  <a16:creationId xmlns:a16="http://schemas.microsoft.com/office/drawing/2014/main" id="{6922F3D2-A74F-2237-DFD9-57632E96E6D9}"/>
                </a:ext>
              </a:extLst>
            </p:cNvPr>
            <p:cNvSpPr/>
            <p:nvPr/>
          </p:nvSpPr>
          <p:spPr>
            <a:xfrm>
              <a:off x="4456093" y="412646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32" name="Rectangle 99">
              <a:extLst>
                <a:ext uri="{FF2B5EF4-FFF2-40B4-BE49-F238E27FC236}">
                  <a16:creationId xmlns:a16="http://schemas.microsoft.com/office/drawing/2014/main" id="{6DA406D7-B1A2-9A2E-05A6-B778781E6FC3}"/>
                </a:ext>
              </a:extLst>
            </p:cNvPr>
            <p:cNvSpPr/>
            <p:nvPr/>
          </p:nvSpPr>
          <p:spPr>
            <a:xfrm>
              <a:off x="4456093" y="443126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33" name="Rectangle 100">
              <a:extLst>
                <a:ext uri="{FF2B5EF4-FFF2-40B4-BE49-F238E27FC236}">
                  <a16:creationId xmlns:a16="http://schemas.microsoft.com/office/drawing/2014/main" id="{DE0785F8-DCBA-EAB6-BEBD-574372DB1C9B}"/>
                </a:ext>
              </a:extLst>
            </p:cNvPr>
            <p:cNvSpPr/>
            <p:nvPr/>
          </p:nvSpPr>
          <p:spPr>
            <a:xfrm>
              <a:off x="4456093" y="473606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34" name="Rectangle 101">
              <a:extLst>
                <a:ext uri="{FF2B5EF4-FFF2-40B4-BE49-F238E27FC236}">
                  <a16:creationId xmlns:a16="http://schemas.microsoft.com/office/drawing/2014/main" id="{88F7921A-6D44-6DD8-64E2-E9011448ACE2}"/>
                </a:ext>
              </a:extLst>
            </p:cNvPr>
            <p:cNvSpPr/>
            <p:nvPr/>
          </p:nvSpPr>
          <p:spPr>
            <a:xfrm>
              <a:off x="4456093" y="511706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35" name="Rectangle 102">
              <a:extLst>
                <a:ext uri="{FF2B5EF4-FFF2-40B4-BE49-F238E27FC236}">
                  <a16:creationId xmlns:a16="http://schemas.microsoft.com/office/drawing/2014/main" id="{54423FCA-5E9F-01F2-9BFF-1780EC24938C}"/>
                </a:ext>
              </a:extLst>
            </p:cNvPr>
            <p:cNvSpPr/>
            <p:nvPr/>
          </p:nvSpPr>
          <p:spPr>
            <a:xfrm>
              <a:off x="4456093" y="549806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36" name="Rectangle 103">
              <a:extLst>
                <a:ext uri="{FF2B5EF4-FFF2-40B4-BE49-F238E27FC236}">
                  <a16:creationId xmlns:a16="http://schemas.microsoft.com/office/drawing/2014/main" id="{EC5DEB63-87E8-EC51-7299-B602F8FCC108}"/>
                </a:ext>
              </a:extLst>
            </p:cNvPr>
            <p:cNvSpPr/>
            <p:nvPr/>
          </p:nvSpPr>
          <p:spPr>
            <a:xfrm>
              <a:off x="4456093" y="587906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cxnSp>
        <p:nvCxnSpPr>
          <p:cNvPr id="37" name="Straight Connector 13">
            <a:extLst>
              <a:ext uri="{FF2B5EF4-FFF2-40B4-BE49-F238E27FC236}">
                <a16:creationId xmlns:a16="http://schemas.microsoft.com/office/drawing/2014/main" id="{1AE0D8E7-9133-EB81-58FD-65130A6EDA22}"/>
              </a:ext>
            </a:extLst>
          </p:cNvPr>
          <p:cNvCxnSpPr/>
          <p:nvPr/>
        </p:nvCxnSpPr>
        <p:spPr>
          <a:xfrm>
            <a:off x="6056293" y="4800600"/>
            <a:ext cx="24781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104">
            <a:extLst>
              <a:ext uri="{FF2B5EF4-FFF2-40B4-BE49-F238E27FC236}">
                <a16:creationId xmlns:a16="http://schemas.microsoft.com/office/drawing/2014/main" id="{FFA2EDD7-7376-F11D-D9B1-49652DD1462D}"/>
              </a:ext>
            </a:extLst>
          </p:cNvPr>
          <p:cNvSpPr txBox="1"/>
          <p:nvPr/>
        </p:nvSpPr>
        <p:spPr>
          <a:xfrm>
            <a:off x="6092786" y="480060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(S)</a:t>
            </a:r>
          </a:p>
        </p:txBody>
      </p:sp>
      <p:sp>
        <p:nvSpPr>
          <p:cNvPr id="39" name="TextBox 105">
            <a:extLst>
              <a:ext uri="{FF2B5EF4-FFF2-40B4-BE49-F238E27FC236}">
                <a16:creationId xmlns:a16="http://schemas.microsoft.com/office/drawing/2014/main" id="{01B7FEBD-7BB7-4489-88B6-E0BC59B095DD}"/>
              </a:ext>
            </a:extLst>
          </p:cNvPr>
          <p:cNvSpPr txBox="1"/>
          <p:nvPr/>
        </p:nvSpPr>
        <p:spPr>
          <a:xfrm>
            <a:off x="7616786" y="48006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</a:t>
            </a:r>
            <a:r>
              <a:rPr lang="en-US" altLang="zh-CN" b="1" dirty="0"/>
              <a:t>$</a:t>
            </a:r>
            <a:r>
              <a:rPr lang="en-US" b="1" dirty="0"/>
              <a:t>, c</a:t>
            </a:r>
            <a:r>
              <a:rPr lang="en-US" dirty="0"/>
              <a:t> } </a:t>
            </a:r>
          </a:p>
        </p:txBody>
      </p:sp>
      <p:sp>
        <p:nvSpPr>
          <p:cNvPr id="40" name="Rectangle 106">
            <a:extLst>
              <a:ext uri="{FF2B5EF4-FFF2-40B4-BE49-F238E27FC236}">
                <a16:creationId xmlns:a16="http://schemas.microsoft.com/office/drawing/2014/main" id="{EFE801FA-9A9D-26BB-71D8-E3348A5F3AFF}"/>
              </a:ext>
            </a:extLst>
          </p:cNvPr>
          <p:cNvSpPr/>
          <p:nvPr/>
        </p:nvSpPr>
        <p:spPr>
          <a:xfrm>
            <a:off x="7388186" y="48122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41" name="TextBox 108">
            <a:extLst>
              <a:ext uri="{FF2B5EF4-FFF2-40B4-BE49-F238E27FC236}">
                <a16:creationId xmlns:a16="http://schemas.microsoft.com/office/drawing/2014/main" id="{03B088B5-2367-CBFA-856F-D40821CDB03E}"/>
              </a:ext>
            </a:extLst>
          </p:cNvPr>
          <p:cNvSpPr txBox="1"/>
          <p:nvPr/>
        </p:nvSpPr>
        <p:spPr>
          <a:xfrm>
            <a:off x="6092786" y="511706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(B)</a:t>
            </a:r>
          </a:p>
        </p:txBody>
      </p:sp>
      <p:sp>
        <p:nvSpPr>
          <p:cNvPr id="42" name="TextBox 109">
            <a:extLst>
              <a:ext uri="{FF2B5EF4-FFF2-40B4-BE49-F238E27FC236}">
                <a16:creationId xmlns:a16="http://schemas.microsoft.com/office/drawing/2014/main" id="{14E15B64-06D3-176C-69EF-15067CB44A37}"/>
              </a:ext>
            </a:extLst>
          </p:cNvPr>
          <p:cNvSpPr txBox="1"/>
          <p:nvPr/>
        </p:nvSpPr>
        <p:spPr>
          <a:xfrm>
            <a:off x="7616786" y="511706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altLang="zh-CN" b="1" dirty="0"/>
              <a:t>$</a:t>
            </a:r>
            <a:r>
              <a:rPr lang="en-US" dirty="0"/>
              <a:t> }</a:t>
            </a:r>
          </a:p>
        </p:txBody>
      </p:sp>
      <p:sp>
        <p:nvSpPr>
          <p:cNvPr id="43" name="Rectangle 110">
            <a:extLst>
              <a:ext uri="{FF2B5EF4-FFF2-40B4-BE49-F238E27FC236}">
                <a16:creationId xmlns:a16="http://schemas.microsoft.com/office/drawing/2014/main" id="{84A37B75-0691-EA77-552B-A27253F1E697}"/>
              </a:ext>
            </a:extLst>
          </p:cNvPr>
          <p:cNvSpPr/>
          <p:nvPr/>
        </p:nvSpPr>
        <p:spPr>
          <a:xfrm>
            <a:off x="7388186" y="51170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44" name="TextBox 112">
            <a:extLst>
              <a:ext uri="{FF2B5EF4-FFF2-40B4-BE49-F238E27FC236}">
                <a16:creationId xmlns:a16="http://schemas.microsoft.com/office/drawing/2014/main" id="{508C3185-B8EA-8416-C39B-0495ADB88A7A}"/>
              </a:ext>
            </a:extLst>
          </p:cNvPr>
          <p:cNvSpPr txBox="1"/>
          <p:nvPr/>
        </p:nvSpPr>
        <p:spPr>
          <a:xfrm>
            <a:off x="6092786" y="542186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(D)</a:t>
            </a:r>
          </a:p>
        </p:txBody>
      </p:sp>
      <p:sp>
        <p:nvSpPr>
          <p:cNvPr id="45" name="TextBox 113">
            <a:extLst>
              <a:ext uri="{FF2B5EF4-FFF2-40B4-BE49-F238E27FC236}">
                <a16:creationId xmlns:a16="http://schemas.microsoft.com/office/drawing/2014/main" id="{9BECF4B0-9733-D748-93BC-0A68010B4811}"/>
              </a:ext>
            </a:extLst>
          </p:cNvPr>
          <p:cNvSpPr txBox="1"/>
          <p:nvPr/>
        </p:nvSpPr>
        <p:spPr>
          <a:xfrm>
            <a:off x="7629119" y="54102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</a:t>
            </a:r>
            <a:r>
              <a:rPr lang="en-US" b="1" dirty="0"/>
              <a:t>a, c</a:t>
            </a:r>
            <a:r>
              <a:rPr lang="en-US" dirty="0"/>
              <a:t> } </a:t>
            </a:r>
          </a:p>
        </p:txBody>
      </p:sp>
      <p:sp>
        <p:nvSpPr>
          <p:cNvPr id="46" name="Rectangle 114">
            <a:extLst>
              <a:ext uri="{FF2B5EF4-FFF2-40B4-BE49-F238E27FC236}">
                <a16:creationId xmlns:a16="http://schemas.microsoft.com/office/drawing/2014/main" id="{B1783AB3-D285-9CFF-3B03-E15D590AD465}"/>
              </a:ext>
            </a:extLst>
          </p:cNvPr>
          <p:cNvSpPr/>
          <p:nvPr/>
        </p:nvSpPr>
        <p:spPr>
          <a:xfrm>
            <a:off x="7388186" y="54218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cxnSp>
        <p:nvCxnSpPr>
          <p:cNvPr id="47" name="Straight Connector 115">
            <a:extLst>
              <a:ext uri="{FF2B5EF4-FFF2-40B4-BE49-F238E27FC236}">
                <a16:creationId xmlns:a16="http://schemas.microsoft.com/office/drawing/2014/main" id="{A8639149-16EB-7C33-7CFE-1850A1B7B654}"/>
              </a:ext>
            </a:extLst>
          </p:cNvPr>
          <p:cNvCxnSpPr/>
          <p:nvPr/>
        </p:nvCxnSpPr>
        <p:spPr>
          <a:xfrm>
            <a:off x="6056293" y="5791200"/>
            <a:ext cx="24781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117">
            <a:extLst>
              <a:ext uri="{FF2B5EF4-FFF2-40B4-BE49-F238E27FC236}">
                <a16:creationId xmlns:a16="http://schemas.microsoft.com/office/drawing/2014/main" id="{8A54EA84-B3B4-8721-68CF-1A9698C17147}"/>
              </a:ext>
            </a:extLst>
          </p:cNvPr>
          <p:cNvSpPr txBox="1"/>
          <p:nvPr/>
        </p:nvSpPr>
        <p:spPr>
          <a:xfrm>
            <a:off x="6129279" y="579120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(S)</a:t>
            </a:r>
          </a:p>
        </p:txBody>
      </p:sp>
      <p:sp>
        <p:nvSpPr>
          <p:cNvPr id="49" name="TextBox 118">
            <a:extLst>
              <a:ext uri="{FF2B5EF4-FFF2-40B4-BE49-F238E27FC236}">
                <a16:creationId xmlns:a16="http://schemas.microsoft.com/office/drawing/2014/main" id="{170DA1BA-3C49-7A13-3051-3F450F051718}"/>
              </a:ext>
            </a:extLst>
          </p:cNvPr>
          <p:cNvSpPr txBox="1"/>
          <p:nvPr/>
        </p:nvSpPr>
        <p:spPr>
          <a:xfrm>
            <a:off x="7653279" y="57912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</a:t>
            </a:r>
            <a:r>
              <a:rPr lang="en-US" altLang="zh-CN" b="1" dirty="0"/>
              <a:t>$</a:t>
            </a:r>
            <a:r>
              <a:rPr lang="en-US" b="1" dirty="0"/>
              <a:t>, c</a:t>
            </a:r>
            <a:r>
              <a:rPr lang="en-US" dirty="0"/>
              <a:t> } </a:t>
            </a:r>
          </a:p>
        </p:txBody>
      </p:sp>
      <p:sp>
        <p:nvSpPr>
          <p:cNvPr id="50" name="Rectangle 119">
            <a:extLst>
              <a:ext uri="{FF2B5EF4-FFF2-40B4-BE49-F238E27FC236}">
                <a16:creationId xmlns:a16="http://schemas.microsoft.com/office/drawing/2014/main" id="{83EEB77C-3B2E-62C7-C5BA-E8643549C4EC}"/>
              </a:ext>
            </a:extLst>
          </p:cNvPr>
          <p:cNvSpPr/>
          <p:nvPr/>
        </p:nvSpPr>
        <p:spPr>
          <a:xfrm>
            <a:off x="7424679" y="58028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1" name="TextBox 121">
            <a:extLst>
              <a:ext uri="{FF2B5EF4-FFF2-40B4-BE49-F238E27FC236}">
                <a16:creationId xmlns:a16="http://schemas.microsoft.com/office/drawing/2014/main" id="{AE82E1E8-DEA4-7521-E7F3-64E596BA66EE}"/>
              </a:ext>
            </a:extLst>
          </p:cNvPr>
          <p:cNvSpPr txBox="1"/>
          <p:nvPr/>
        </p:nvSpPr>
        <p:spPr>
          <a:xfrm>
            <a:off x="6129279" y="610766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(B)</a:t>
            </a:r>
          </a:p>
        </p:txBody>
      </p:sp>
      <p:sp>
        <p:nvSpPr>
          <p:cNvPr id="52" name="TextBox 122">
            <a:extLst>
              <a:ext uri="{FF2B5EF4-FFF2-40B4-BE49-F238E27FC236}">
                <a16:creationId xmlns:a16="http://schemas.microsoft.com/office/drawing/2014/main" id="{6610FCD4-D3C6-F33C-670E-959C85A41AFE}"/>
              </a:ext>
            </a:extLst>
          </p:cNvPr>
          <p:cNvSpPr txBox="1"/>
          <p:nvPr/>
        </p:nvSpPr>
        <p:spPr>
          <a:xfrm>
            <a:off x="7653279" y="610766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altLang="zh-CN" b="1" dirty="0"/>
              <a:t>$</a:t>
            </a:r>
            <a:r>
              <a:rPr lang="en-US" dirty="0"/>
              <a:t> }</a:t>
            </a:r>
          </a:p>
        </p:txBody>
      </p:sp>
      <p:sp>
        <p:nvSpPr>
          <p:cNvPr id="53" name="Rectangle 123">
            <a:extLst>
              <a:ext uri="{FF2B5EF4-FFF2-40B4-BE49-F238E27FC236}">
                <a16:creationId xmlns:a16="http://schemas.microsoft.com/office/drawing/2014/main" id="{756E2D73-6F08-128E-94D5-B35F903FAF2C}"/>
              </a:ext>
            </a:extLst>
          </p:cNvPr>
          <p:cNvSpPr/>
          <p:nvPr/>
        </p:nvSpPr>
        <p:spPr>
          <a:xfrm>
            <a:off x="7424679" y="61076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4" name="TextBox 125">
            <a:extLst>
              <a:ext uri="{FF2B5EF4-FFF2-40B4-BE49-F238E27FC236}">
                <a16:creationId xmlns:a16="http://schemas.microsoft.com/office/drawing/2014/main" id="{09039282-565E-81E8-7A2D-D0878CD2BDF9}"/>
              </a:ext>
            </a:extLst>
          </p:cNvPr>
          <p:cNvSpPr txBox="1"/>
          <p:nvPr/>
        </p:nvSpPr>
        <p:spPr>
          <a:xfrm>
            <a:off x="6129279" y="641246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(D)</a:t>
            </a:r>
          </a:p>
        </p:txBody>
      </p:sp>
      <p:sp>
        <p:nvSpPr>
          <p:cNvPr id="55" name="TextBox 126">
            <a:extLst>
              <a:ext uri="{FF2B5EF4-FFF2-40B4-BE49-F238E27FC236}">
                <a16:creationId xmlns:a16="http://schemas.microsoft.com/office/drawing/2014/main" id="{131872F1-0B14-C414-7DC9-2129E7690FD7}"/>
              </a:ext>
            </a:extLst>
          </p:cNvPr>
          <p:cNvSpPr txBox="1"/>
          <p:nvPr/>
        </p:nvSpPr>
        <p:spPr>
          <a:xfrm>
            <a:off x="7665612" y="64008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</a:t>
            </a:r>
            <a:r>
              <a:rPr lang="en-US" b="1" dirty="0"/>
              <a:t>a, c</a:t>
            </a:r>
            <a:r>
              <a:rPr lang="en-US" dirty="0"/>
              <a:t> } </a:t>
            </a:r>
          </a:p>
        </p:txBody>
      </p:sp>
      <p:sp>
        <p:nvSpPr>
          <p:cNvPr id="56" name="Rectangle 127">
            <a:extLst>
              <a:ext uri="{FF2B5EF4-FFF2-40B4-BE49-F238E27FC236}">
                <a16:creationId xmlns:a16="http://schemas.microsoft.com/office/drawing/2014/main" id="{B148B9F0-29E2-B4D5-9389-6966837711C6}"/>
              </a:ext>
            </a:extLst>
          </p:cNvPr>
          <p:cNvSpPr/>
          <p:nvPr/>
        </p:nvSpPr>
        <p:spPr>
          <a:xfrm>
            <a:off x="7424679" y="64124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cxnSp>
        <p:nvCxnSpPr>
          <p:cNvPr id="57" name="Straight Connector 128">
            <a:extLst>
              <a:ext uri="{FF2B5EF4-FFF2-40B4-BE49-F238E27FC236}">
                <a16:creationId xmlns:a16="http://schemas.microsoft.com/office/drawing/2014/main" id="{984A6438-AE0A-EFFD-4F07-0343554E496F}"/>
              </a:ext>
            </a:extLst>
          </p:cNvPr>
          <p:cNvCxnSpPr/>
          <p:nvPr/>
        </p:nvCxnSpPr>
        <p:spPr>
          <a:xfrm>
            <a:off x="6056293" y="6781800"/>
            <a:ext cx="24781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bject 3">
            <a:extLst>
              <a:ext uri="{FF2B5EF4-FFF2-40B4-BE49-F238E27FC236}">
                <a16:creationId xmlns:a16="http://schemas.microsoft.com/office/drawing/2014/main" id="{35341FA9-9581-EC3D-C893-119139079356}"/>
              </a:ext>
            </a:extLst>
          </p:cNvPr>
          <p:cNvSpPr txBox="1"/>
          <p:nvPr/>
        </p:nvSpPr>
        <p:spPr>
          <a:xfrm>
            <a:off x="457200" y="3734362"/>
            <a:ext cx="9296400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indent="-457200"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例子：</a:t>
            </a:r>
            <a:endParaRPr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5B9F472A-D19A-CD0E-E7AC-6201F77FFDA0}"/>
                  </a:ext>
                </a:extLst>
              </p:cNvPr>
              <p:cNvSpPr txBox="1"/>
              <p:nvPr/>
            </p:nvSpPr>
            <p:spPr>
              <a:xfrm>
                <a:off x="457200" y="762000"/>
                <a:ext cx="7772400" cy="2960041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indent="-457200">
                  <a:spcBef>
                    <a:spcPts val="7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sz="2800" spc="8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FOLLOW()</a:t>
                </a:r>
                <a:endParaRPr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60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i="1"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为文法开始符，则</a:t>
                </a:r>
                <a:r>
                  <a:rPr sz="20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sz="2000" b="0" spc="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右端结</a:t>
                </a:r>
                <a:r>
                  <a:rPr sz="2000" b="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束标记</a:t>
                </a:r>
                <a:r>
                  <a:rPr sz="2000" spc="-5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$</a:t>
                </a:r>
                <a:r>
                  <a:rPr sz="20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r>
                  <a:rPr sz="2000" spc="6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</a:t>
                </a:r>
                <a:r>
                  <a:rPr sz="2000"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sz="2000" i="1"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</a:t>
                </a:r>
                <a:r>
                  <a:rPr sz="2000"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endParaRPr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marR="331470" lvl="1" indent="-439420">
                  <a:lnSpc>
                    <a:spcPct val="100000"/>
                  </a:lnSpc>
                  <a:spcBef>
                    <a:spcPts val="580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然后，</a:t>
                </a:r>
                <a:r>
                  <a:rPr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按照下面两个规则不断</a:t>
                </a:r>
                <a:r>
                  <a:rPr sz="2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迭代</a:t>
                </a:r>
                <a:r>
                  <a:rPr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，直到所有的</a:t>
                </a:r>
                <a:r>
                  <a:rPr sz="2000" spc="6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</a:t>
                </a:r>
                <a:r>
                  <a:rPr sz="2000" spc="1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</a:t>
                </a:r>
                <a:r>
                  <a:rPr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集合都不再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变化</a:t>
                </a:r>
                <a:r>
                  <a:rPr sz="2000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为止</a:t>
                </a:r>
                <a:endPara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06830" lvl="2" indent="-403225">
                  <a:lnSpc>
                    <a:spcPts val="2395"/>
                  </a:lnSpc>
                  <a:spcBef>
                    <a:spcPts val="52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06195" algn="l"/>
                    <a:tab pos="1307465" algn="l"/>
                  </a:tabLst>
                </a:pPr>
                <a:r>
                  <a:rPr lang="zh-CN" altLang="en-US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如果存在产生式</a:t>
                </a:r>
                <a:r>
                  <a:rPr lang="en-US" i="1" spc="22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i="1" spc="-3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altLang="zh-CN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i="1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n-US" i="1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l-GR" i="1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那么</a:t>
                </a:r>
                <a:r>
                  <a:rPr lang="en-US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l-GR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pc="-1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pc="-15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</a:t>
                </a:r>
                <a14:m>
                  <m:oMath xmlns:m="http://schemas.openxmlformats.org/officeDocument/2006/math">
                    <m:r>
                      <a:rPr lang="zh-CN" altLang="en-US" i="1" spc="165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lang="zh-CN" altLang="en-US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终结符</a:t>
                </a:r>
                <a:r>
                  <a:rPr lang="zh-CN" altLang="en-US" spc="-50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06830">
                  <a:lnSpc>
                    <a:spcPts val="2395"/>
                  </a:lnSpc>
                </a:pP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加入</a:t>
                </a:r>
                <a:r>
                  <a:rPr spc="40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</a:t>
                </a:r>
                <a:r>
                  <a:rPr i="1" spc="40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spc="40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endParaRPr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306830" marR="5080" lvl="2" indent="-402590">
                  <a:lnSpc>
                    <a:spcPts val="2390"/>
                  </a:lnSpc>
                  <a:spcBef>
                    <a:spcPts val="58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06195" algn="l"/>
                    <a:tab pos="1307465" algn="l"/>
                  </a:tabLst>
                </a:pPr>
                <a:r>
                  <a:rPr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如果存</a:t>
                </a:r>
                <a:r>
                  <a:rPr spc="-1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</a:t>
                </a:r>
                <a:r>
                  <a:rPr spc="-1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产生式</a:t>
                </a:r>
                <a:r>
                  <a:rPr i="1" spc="22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b="0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 </m:t>
                    </m:r>
                  </m:oMath>
                </a14:m>
                <a:r>
                  <a:rPr i="1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αB</a:t>
                </a:r>
                <a:r>
                  <a:rPr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或者</a:t>
                </a:r>
                <a:r>
                  <a:rPr i="1" spc="22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pc="-1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 </m:t>
                    </m:r>
                  </m:oMath>
                </a14:m>
                <a:r>
                  <a:rPr i="1" spc="5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αBβ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:r>
                  <a:rPr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i="1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包</a:t>
                </a:r>
                <a:r>
                  <a:rPr spc="-18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含</a:t>
                </a:r>
                <a14:m>
                  <m:oMath xmlns:m="http://schemas.openxmlformats.org/officeDocument/2006/math">
                    <m:r>
                      <a:rPr lang="en-US" altLang="zh-CN" i="1" spc="165">
                        <a:solidFill>
                          <a:srgbClr val="292929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</m:oMath>
                </a14:m>
                <a:r>
                  <a:rPr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那么</a:t>
                </a:r>
                <a:r>
                  <a:rPr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</a:t>
                </a:r>
                <a:r>
                  <a:rPr i="1"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spc="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中所有</a:t>
                </a:r>
                <a:r>
                  <a:rPr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号都</a:t>
                </a:r>
                <a:r>
                  <a:rPr spc="-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</a:t>
                </a:r>
                <a:r>
                  <a:rPr spc="35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</a:t>
                </a:r>
                <a:r>
                  <a:rPr i="1" spc="35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spc="35" dirty="0">
                    <a:solidFill>
                      <a:srgbClr val="292929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endParaRPr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5B9F472A-D19A-CD0E-E7AC-6201F77FF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62000"/>
                <a:ext cx="7772400" cy="2960041"/>
              </a:xfrm>
              <a:prstGeom prst="rect">
                <a:avLst/>
              </a:prstGeom>
              <a:blipFill>
                <a:blip r:embed="rId3"/>
                <a:stretch>
                  <a:fillRect l="-1647" t="-206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0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81000" y="952098"/>
                <a:ext cx="8859346" cy="4480009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en-US" altLang="zh-CN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LL(1)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文法定义：对于文法的任意两个产生</a:t>
                </a:r>
                <a:r>
                  <a:rPr lang="zh-CN" altLang="en-US" sz="2800" spc="-3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式</a:t>
                </a:r>
                <a:r>
                  <a:rPr lang="en-US" sz="2800" i="1" spc="30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sz="28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</m:oMath>
                </a14:m>
                <a:r>
                  <a:rPr lang="en-US" sz="28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800" i="1" spc="19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l-GR" sz="28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800" spc="8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lang="el-GR" sz="2800" i="1" spc="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endParaRPr lang="el-GR" sz="280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83616" lvl="1" indent="-51435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+mj-ea"/>
                  <a:buAutoNum type="ea1JpnChsDbPeriod"/>
                  <a:tabLst>
                    <a:tab pos="460375" algn="l"/>
                    <a:tab pos="461009" algn="l"/>
                  </a:tabLst>
                </a:pPr>
                <a:r>
                  <a:rPr lang="zh-CN" altLang="en-US" sz="24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不存在终结符</a:t>
                </a:r>
                <a:r>
                  <a:rPr lang="en-US" sz="2400" i="1" spc="-13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，使得</a:t>
                </a:r>
                <a:r>
                  <a:rPr lang="el-GR" sz="2400" i="1" spc="1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l-GR" sz="2400" i="1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zh-CN" altLang="en-US" sz="24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都可推导出以</a:t>
                </a:r>
                <a:r>
                  <a:rPr lang="en-US" sz="2400" i="1" spc="-13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开头的串</a:t>
                </a:r>
                <a:endParaRPr lang="zh-CN" altLang="en-US" sz="24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26466" lvl="1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+mj-lt"/>
                  <a:buAutoNum type="ea1JpnChsDbPeriod"/>
                  <a:tabLst>
                    <a:tab pos="460375" algn="l"/>
                    <a:tab pos="461009" algn="l"/>
                  </a:tabLst>
                </a:pP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l-GR" altLang="zh-CN" sz="2400" i="1" spc="1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l-GR" altLang="zh-CN" sz="2400" i="1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中，最多只有一个可推导出空串</a:t>
                </a:r>
              </a:p>
              <a:p>
                <a:pPr marL="926466" lvl="1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+mj-lt"/>
                  <a:buAutoNum type="ea1JpnChsDbPeriod"/>
                  <a:tabLst>
                    <a:tab pos="460375" algn="l"/>
                    <a:tab pos="461009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:r>
                  <a:rPr lang="el-GR" altLang="zh-CN" sz="2400" i="1" spc="4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可推导出空串，那</a:t>
                </a:r>
                <a:r>
                  <a:rPr lang="zh-CN" altLang="en-US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么</a:t>
                </a:r>
                <a:r>
                  <a:rPr lang="el-GR" altLang="zh-CN" sz="2400" i="1" spc="16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不能推导出以</a:t>
                </a:r>
                <a:r>
                  <a:rPr lang="en-US" altLang="zh-CN" sz="2400" spc="4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</a:t>
                </a:r>
                <a:r>
                  <a:rPr lang="en-US" altLang="zh-CN" sz="2400" spc="3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400" spc="8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LOW</a:t>
                </a:r>
                <a:r>
                  <a:rPr lang="en-US" altLang="zh-CN" sz="2400" spc="3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spc="26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中任何终结符开头的串</a:t>
                </a:r>
              </a:p>
              <a:p>
                <a:pPr marL="926466" lvl="1" indent="-457200"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+mj-lt"/>
                  <a:buAutoNum type="ea1JpnChsDbPeriod"/>
                  <a:tabLst>
                    <a:tab pos="460375" algn="l"/>
                    <a:tab pos="461009" algn="l"/>
                  </a:tabLst>
                </a:pPr>
                <a:endParaRPr lang="zh-CN" altLang="en-US" sz="2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indent="-457200">
                  <a:lnSpc>
                    <a:spcPct val="100000"/>
                  </a:lnSpc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等价于</a:t>
                </a:r>
                <a:endPara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630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en-US" sz="24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l-GR" sz="2400" i="1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l-GR" sz="24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l-GR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el-GR" sz="2400" spc="-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spc="-15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40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l-GR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条件</a:t>
                </a:r>
                <a:r>
                  <a:rPr lang="zh-CN" altLang="en-US" sz="2400" dirty="0">
                    <a:solidFill>
                      <a:srgbClr val="CC99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400" dirty="0">
                    <a:solidFill>
                      <a:srgbClr val="CC99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二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 lvl="1" indent="-440055">
                  <a:lnSpc>
                    <a:spcPts val="2855"/>
                  </a:lnSpc>
                  <a:spcBef>
                    <a:spcPts val="600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spc="-5" dirty="0" err="1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en-US" altLang="zh-CN" sz="2400" b="0" i="1" spc="-15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 </m:t>
                    </m:r>
                  </m:oMath>
                </a14:m>
                <a:r>
                  <a:rPr 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l-GR" sz="2400" i="1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β</a:t>
                </a:r>
                <a:r>
                  <a:rPr lang="el-GR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)，</a:t>
                </a:r>
                <a:r>
                  <a:rPr lang="zh-CN" altLang="en-US" sz="2400" spc="-2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那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么</a:t>
                </a:r>
                <a:r>
                  <a:rPr lang="en-US" sz="24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FIRST(</a:t>
                </a:r>
                <a:r>
                  <a:rPr lang="el-GR" sz="2400" i="1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α</a:t>
                </a:r>
                <a:r>
                  <a:rPr lang="el-GR" sz="2400" spc="1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el-GR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400" i="1" spc="-1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l-GR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spc="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FOLLOW(</a:t>
                </a:r>
                <a:r>
                  <a:rPr lang="en-US" sz="2400" i="1" spc="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sz="2400" spc="7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spc="-15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n-US" sz="2400" spc="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400" i="1" spc="-1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 </m:t>
                    </m:r>
                  </m:oMath>
                </a14:m>
                <a:r>
                  <a:rPr lang="el-GR" sz="2400" spc="15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l-GR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01065">
                  <a:lnSpc>
                    <a:spcPts val="2855"/>
                  </a:lnSpc>
                </a:pP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条件</a:t>
                </a:r>
                <a:r>
                  <a:rPr lang="zh-CN" altLang="en-US" sz="2400" spc="-5" dirty="0">
                    <a:solidFill>
                      <a:srgbClr val="CC99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三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52098"/>
                <a:ext cx="8859346" cy="4480009"/>
              </a:xfrm>
              <a:prstGeom prst="rect">
                <a:avLst/>
              </a:prstGeom>
              <a:blipFill>
                <a:blip r:embed="rId2"/>
                <a:stretch>
                  <a:fillRect l="-1514" t="-272" b="-3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C46565F-2DF3-859B-5B44-E76F2F2673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72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777FBC-B940-FA7A-ABDB-E253617134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再看</a:t>
            </a:r>
            <a:r>
              <a:rPr lang="en-US" spc="-5" dirty="0">
                <a:solidFill>
                  <a:schemeClr val="bg1"/>
                </a:solidFill>
              </a:rPr>
              <a:t>LL(1)</a:t>
            </a:r>
            <a:r>
              <a:rPr lang="zh-CN" altLang="en-US" spc="-5" dirty="0">
                <a:solidFill>
                  <a:schemeClr val="bg1"/>
                </a:solidFill>
              </a:rPr>
              <a:t>文法</a:t>
            </a:r>
            <a:endParaRPr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664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57FCC7D-88D4-44A5-AA5B-62661EFF55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73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E46DACB-0737-F0A6-ED71-FA0D71D035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解析表构建算法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B4E01B-D4F5-B5F1-14AA-FDFDA9740676}"/>
              </a:ext>
            </a:extLst>
          </p:cNvPr>
          <p:cNvSpPr txBox="1"/>
          <p:nvPr/>
        </p:nvSpPr>
        <p:spPr>
          <a:xfrm>
            <a:off x="147982" y="1574325"/>
            <a:ext cx="835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Algorithm</a:t>
            </a:r>
            <a:r>
              <a:rPr lang="en-US" altLang="zh-CN" sz="2000" dirty="0">
                <a:solidFill>
                  <a:srgbClr val="0000FF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: Construction of a predictive parsing table</a:t>
            </a:r>
            <a:endParaRPr lang="zh-CN" altLang="en-US" sz="2000" dirty="0">
              <a:solidFill>
                <a:srgbClr val="0000FF"/>
              </a:solidFill>
              <a:latin typeface="Linux Libertine G" panose="02000503000000000000" pitchFamily="2" charset="0"/>
              <a:cs typeface="Linux Libertine G" panose="02000503000000000000" pitchFamily="2" charset="0"/>
            </a:endParaRPr>
          </a:p>
        </p:txBody>
      </p:sp>
      <p:pic>
        <p:nvPicPr>
          <p:cNvPr id="10" name="图片 9" descr="\documentclass[a4paper, 12pt]{extarticle}&#10;\usepackage{amsmath}&#10;\pagestyle{empty}&#10;\usepackage{enumitem}&#10;\usepackage[dvipsnames]{xcolor}&#10;\usepackage{geometry}&#10;\geometry{a4paper,scale=0.7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文法$G$&#10;\STATE \hspace{0cm}     \textbf{输出}：解析表$M$&#10;\vspace{0.2cm}&#10;\STATE \hspace{0cm}     对于文法$G$的每个产生式$A\rightarrow \alpha$做如下处理：&#10;\STATE \hspace{0.6cm}        \textcolor[rgb]{0.50,0.00,0.00}{ 对于FIRST($\alpha$)中的每个终结符$a$，将$A\rightarrow \alpha$加入到$M[A, a]$中}&#10;\STATE \hspace{0.6cm}         \textcolor[rgb]{0.50,0.00,0.00}{若$\epsilon\in$FIRST($\alpha$)，对于$b\in$FOLLOW($A$)，将$A\rightarrow \alpha$也加入到$M[A, b]$中}&#10;\STATE \hspace{0cm}     最后在所有的空白条目中填入error&#10;&#10;    \end{algorithmic}&#10;\end{algorithm}&#10;&#10;\end{document} " title="IguanaTex Bitmap Display">
            <a:extLst>
              <a:ext uri="{FF2B5EF4-FFF2-40B4-BE49-F238E27FC236}">
                <a16:creationId xmlns:a16="http://schemas.microsoft.com/office/drawing/2014/main" id="{2C4F58C0-6C25-D4B8-400F-C9FBDE939A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2" y="1974438"/>
            <a:ext cx="8752256" cy="2031864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590C1A67-38A7-7E6A-DF0C-D43780621A7A}"/>
              </a:ext>
            </a:extLst>
          </p:cNvPr>
          <p:cNvSpPr txBox="1"/>
          <p:nvPr/>
        </p:nvSpPr>
        <p:spPr>
          <a:xfrm>
            <a:off x="291185" y="872711"/>
            <a:ext cx="1981752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</p:spTree>
    <p:extLst>
      <p:ext uri="{BB962C8B-B14F-4D97-AF65-F5344CB8AC3E}">
        <p14:creationId xmlns:p14="http://schemas.microsoft.com/office/powerpoint/2010/main" val="32061306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617A134-E3AE-A281-E535-00A5EAA5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85" y="4025968"/>
            <a:ext cx="8250792" cy="2685582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57FCC7D-88D4-44A5-AA5B-62661EFF55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15779" y="6567673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74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E46DACB-0737-F0A6-ED71-FA0D71D035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解析表构建算法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D66B06D-9B57-3AC8-FB1A-46704FDB1C67}"/>
              </a:ext>
            </a:extLst>
          </p:cNvPr>
          <p:cNvSpPr/>
          <p:nvPr/>
        </p:nvSpPr>
        <p:spPr>
          <a:xfrm>
            <a:off x="341697" y="2300437"/>
            <a:ext cx="2507381" cy="156410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2C6905-6FC9-225E-872F-298EF6AB4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92" y="2415648"/>
            <a:ext cx="2355167" cy="1380514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0002242B-3D43-2F77-3A46-DC81FC9E7900}"/>
              </a:ext>
            </a:extLst>
          </p:cNvPr>
          <p:cNvSpPr txBox="1"/>
          <p:nvPr/>
        </p:nvSpPr>
        <p:spPr>
          <a:xfrm>
            <a:off x="291185" y="872711"/>
            <a:ext cx="1981752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例子：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12A45A1-8F5B-6A4A-DBD8-06A2F3C4165A}"/>
                  </a:ext>
                </a:extLst>
              </p:cNvPr>
              <p:cNvSpPr txBox="1"/>
              <p:nvPr/>
            </p:nvSpPr>
            <p:spPr>
              <a:xfrm>
                <a:off x="3173661" y="2346580"/>
                <a:ext cx="463870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FIRST</a:t>
                </a:r>
                <a:r>
                  <a:rPr lang="zh-CN" altLang="en-US" dirty="0"/>
                  <a:t>集</a:t>
                </a:r>
                <a:endParaRPr lang="en-US" altLang="zh-CN" dirty="0"/>
              </a:p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(, </a:t>
                </a:r>
                <a:r>
                  <a:rPr lang="en-US" altLang="zh-CN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12A45A1-8F5B-6A4A-DBD8-06A2F3C41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61" y="2346580"/>
                <a:ext cx="4638706" cy="738664"/>
              </a:xfrm>
              <a:prstGeom prst="rect">
                <a:avLst/>
              </a:prstGeom>
              <a:blipFill>
                <a:blip r:embed="rId6"/>
                <a:stretch>
                  <a:fillRect l="-1183" t="-7438" r="-105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BE52E67-28AD-55C6-872A-0DA35E2BF3A2}"/>
                  </a:ext>
                </a:extLst>
              </p:cNvPr>
              <p:cNvSpPr txBox="1"/>
              <p:nvPr/>
            </p:nvSpPr>
            <p:spPr>
              <a:xfrm>
                <a:off x="3173661" y="3200920"/>
                <a:ext cx="535986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FOLLOW</a:t>
                </a:r>
                <a:r>
                  <a:rPr lang="zh-CN" altLang="en-US" dirty="0"/>
                  <a:t>集</a:t>
                </a:r>
                <a:endParaRPr lang="en-US" altLang="zh-CN" dirty="0"/>
              </a:p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$, )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+, $, )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,+, $, )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BE52E67-28AD-55C6-872A-0DA35E2BF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661" y="3200920"/>
                <a:ext cx="5359865" cy="738664"/>
              </a:xfrm>
              <a:prstGeom prst="rect">
                <a:avLst/>
              </a:prstGeom>
              <a:blipFill>
                <a:blip r:embed="rId7"/>
                <a:stretch>
                  <a:fillRect l="-1024" t="-6612" r="-68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\documentclass[a4paper, 12pt]{extarticle}&#10;\usepackage{amsmath}&#10;\pagestyle{empty}&#10;\usepackage{enumitem}&#10;\usepackage[dvipsnames]{xcolor}&#10;\usepackage{geometry}&#10;\geometry{a4paper,scale=0.7}&#10;&#10;\usepackage{xeCJK}&#10;\setCJKmainfont{SimSun}&#10;&#10;\usepackage{shadowtext}&#10;&#10;\usepackage{algorithm}&#10;\usepackage{algorithmic}&#10;&#10;\begin{document}&#10;&#10;\begin{algorithm}&#10;    %\caption{Example Pseudocode}&#10;\begin{algorithmic}[1]&#10;\STATE \hspace{0cm}     输入：文法$G$&#10;\STATE \hspace{0cm}     输出：解析表$M$&#10;\STATE \hspace{0cm}     对于文法$G$的每个产生式$A\rightarrow \alpha$做如下处理：&#10;\STATE \hspace{0.6cm}        \textcolor[rgb]{0.50,0.00,0.00}{ 对于FIRST($\alpha$)中的每个终结符$a$，将$A\rightarrow \alpha$加入到$M[A, a]$中}&#10;\STATE \hspace{0.6cm}         \textcolor[rgb]{0.50,0.00,0.00}{若$\epsilon\in$FIRST($\alpha$)，对于$b\in$FOLLOW($A$)，将$A\rightarrow \alpha$也加入到$M[A, b]$中}&#10;\STATE \hspace{0cm}     最后在所有的空白条目中填入error&#10;&#10;    \end{algorithmic}&#10;\end{algorithm}&#10;&#10;\end{document} " title="IguanaTex Bitmap Display">
            <a:extLst>
              <a:ext uri="{FF2B5EF4-FFF2-40B4-BE49-F238E27FC236}">
                <a16:creationId xmlns:a16="http://schemas.microsoft.com/office/drawing/2014/main" id="{A6F7C88F-846F-02B6-9534-D7B99D6BDF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71" y="918970"/>
            <a:ext cx="5977908" cy="13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7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 1"/>
          <p:cNvSpPr txBox="1"/>
          <p:nvPr/>
        </p:nvSpPr>
        <p:spPr>
          <a:xfrm>
            <a:off x="356498" y="769216"/>
            <a:ext cx="8668095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文法定义：给定一个文法，若其解析表的任何一个表项至多有一个产生式，则该文法是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C46565F-2DF3-859B-5B44-E76F2F2673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75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777FBC-B940-FA7A-ABDB-E253617134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三看</a:t>
            </a:r>
            <a:r>
              <a:rPr lang="en-US" spc="-5" dirty="0">
                <a:solidFill>
                  <a:schemeClr val="bg1"/>
                </a:solidFill>
              </a:rPr>
              <a:t>LL(1)</a:t>
            </a:r>
            <a:r>
              <a:rPr lang="zh-CN" altLang="en-US" spc="-5" dirty="0">
                <a:solidFill>
                  <a:schemeClr val="bg1"/>
                </a:solidFill>
              </a:rPr>
              <a:t>文法</a:t>
            </a:r>
            <a:endParaRPr spc="-5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35A2800-7F14-E581-4E58-BCA74CABBDF3}"/>
                  </a:ext>
                </a:extLst>
              </p:cNvPr>
              <p:cNvSpPr txBox="1"/>
              <p:nvPr/>
            </p:nvSpPr>
            <p:spPr>
              <a:xfrm>
                <a:off x="730910" y="3050773"/>
                <a:ext cx="154362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FIRST</a:t>
                </a:r>
                <a:r>
                  <a:rPr lang="zh-CN" altLang="en-US" dirty="0"/>
                  <a:t>集</a:t>
                </a:r>
                <a:endParaRPr lang="en-US" altLang="zh-CN" dirty="0"/>
              </a:p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35A2800-7F14-E581-4E58-BCA74CABB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10" y="3050773"/>
                <a:ext cx="1543628" cy="738664"/>
              </a:xfrm>
              <a:prstGeom prst="rect">
                <a:avLst/>
              </a:prstGeom>
              <a:blipFill>
                <a:blip r:embed="rId2"/>
                <a:stretch>
                  <a:fillRect l="-3557" t="-6557" b="-17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08C5FB9-A976-CF3D-C847-D7915BFC3D18}"/>
                  </a:ext>
                </a:extLst>
              </p:cNvPr>
              <p:cNvSpPr txBox="1"/>
              <p:nvPr/>
            </p:nvSpPr>
            <p:spPr>
              <a:xfrm>
                <a:off x="730910" y="3905113"/>
                <a:ext cx="169591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FOLLOW</a:t>
                </a:r>
                <a:r>
                  <a:rPr lang="zh-CN" altLang="en-US" dirty="0"/>
                  <a:t>集</a:t>
                </a:r>
                <a:endParaRPr lang="en-US" altLang="zh-CN" dirty="0"/>
              </a:p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$,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08C5FB9-A976-CF3D-C847-D7915BFC3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10" y="3905113"/>
                <a:ext cx="1695913" cy="738664"/>
              </a:xfrm>
              <a:prstGeom prst="rect">
                <a:avLst/>
              </a:prstGeom>
              <a:blipFill>
                <a:blip r:embed="rId3"/>
                <a:stretch>
                  <a:fillRect l="-3237" t="-7438" r="-143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62386ECE-41C2-0034-2860-D88867D69F5F}"/>
              </a:ext>
            </a:extLst>
          </p:cNvPr>
          <p:cNvGrpSpPr/>
          <p:nvPr/>
        </p:nvGrpSpPr>
        <p:grpSpPr>
          <a:xfrm>
            <a:off x="356498" y="1729735"/>
            <a:ext cx="8406765" cy="1076780"/>
            <a:chOff x="356498" y="1729735"/>
            <a:chExt cx="8406765" cy="1076780"/>
          </a:xfrm>
        </p:grpSpPr>
        <p:sp>
          <p:nvSpPr>
            <p:cNvPr id="2" name="object 3 2">
              <a:extLst>
                <a:ext uri="{FF2B5EF4-FFF2-40B4-BE49-F238E27FC236}">
                  <a16:creationId xmlns:a16="http://schemas.microsoft.com/office/drawing/2014/main" id="{2794A981-3889-4314-EA4F-F06CCEFF0816}"/>
                </a:ext>
              </a:extLst>
            </p:cNvPr>
            <p:cNvSpPr txBox="1"/>
            <p:nvPr/>
          </p:nvSpPr>
          <p:spPr>
            <a:xfrm>
              <a:off x="356498" y="1729735"/>
              <a:ext cx="8406765" cy="529632"/>
            </a:xfrm>
            <a:prstGeom prst="rect">
              <a:avLst/>
            </a:prstGeom>
          </p:spPr>
          <p:txBody>
            <a:bodyPr vert="horz" wrap="square" lIns="0" tIns="97790" rIns="0" bIns="0" rtlCol="0">
              <a:spAutoFit/>
            </a:bodyPr>
            <a:lstStyle/>
            <a:p>
              <a:pPr marL="469266" indent="-457200">
                <a:lnSpc>
                  <a:spcPct val="100000"/>
                </a:lnSpc>
                <a:spcBef>
                  <a:spcPts val="770"/>
                </a:spcBef>
                <a:buClr>
                  <a:srgbClr val="CC9900"/>
                </a:buClr>
                <a:buSzPct val="69642"/>
                <a:buFont typeface="Wingdings" panose="05000000000000000000" pitchFamily="2" charset="2"/>
                <a:buChar char="l"/>
                <a:tabLst>
                  <a:tab pos="460375" algn="l"/>
                  <a:tab pos="461009" algn="l"/>
                </a:tabLst>
              </a:pPr>
              <a:r>
                <a:rPr lang="zh-CN" altLang="en-US"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一个反例</a:t>
              </a:r>
              <a:r>
                <a:rPr lang="en-US" altLang="zh-CN"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左递归</a:t>
              </a:r>
              <a:r>
                <a:rPr lang="en-US" altLang="zh-CN"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800" spc="-5" dirty="0">
                  <a:solidFill>
                    <a:srgbClr val="29292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endParaRPr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4F1EFF3-1709-3E15-DBB3-4ABEE2932E93}"/>
                </a:ext>
              </a:extLst>
            </p:cNvPr>
            <p:cNvGrpSpPr/>
            <p:nvPr/>
          </p:nvGrpSpPr>
          <p:grpSpPr>
            <a:xfrm>
              <a:off x="840555" y="2400329"/>
              <a:ext cx="1735006" cy="406186"/>
              <a:chOff x="591635" y="2418294"/>
              <a:chExt cx="1735006" cy="406186"/>
            </a:xfrm>
            <a:solidFill>
              <a:schemeClr val="bg1"/>
            </a:solidFill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443E7B4-2126-ACA2-24CC-7877D4054257}"/>
                  </a:ext>
                </a:extLst>
              </p:cNvPr>
              <p:cNvSpPr/>
              <p:nvPr/>
            </p:nvSpPr>
            <p:spPr>
              <a:xfrm>
                <a:off x="591635" y="2418294"/>
                <a:ext cx="1735006" cy="406186"/>
              </a:xfrm>
              <a:prstGeom prst="rect">
                <a:avLst/>
              </a:prstGeom>
              <a:grp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2C3C0C7-AAE2-9E19-60BF-5407EA361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670" y="2494185"/>
                <a:ext cx="1541838" cy="293394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685130DF-C200-5DC7-DC13-812D10EB036A}"/>
              </a:ext>
            </a:extLst>
          </p:cNvPr>
          <p:cNvSpPr/>
          <p:nvPr/>
        </p:nvSpPr>
        <p:spPr>
          <a:xfrm>
            <a:off x="4325290" y="2433240"/>
            <a:ext cx="551510" cy="405679"/>
          </a:xfrm>
          <a:prstGeom prst="stripedRightArrow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9900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EE61DA9-72AA-E713-6BB7-638BFFABB40B}"/>
              </a:ext>
            </a:extLst>
          </p:cNvPr>
          <p:cNvGrpSpPr/>
          <p:nvPr/>
        </p:nvGrpSpPr>
        <p:grpSpPr>
          <a:xfrm>
            <a:off x="6022156" y="2263695"/>
            <a:ext cx="1939431" cy="684457"/>
            <a:chOff x="5496638" y="2400329"/>
            <a:chExt cx="1939431" cy="684457"/>
          </a:xfrm>
          <a:solidFill>
            <a:schemeClr val="bg1"/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E527280-AB02-44CA-31D5-9EF4C12BC779}"/>
                </a:ext>
              </a:extLst>
            </p:cNvPr>
            <p:cNvSpPr/>
            <p:nvPr/>
          </p:nvSpPr>
          <p:spPr>
            <a:xfrm>
              <a:off x="5496638" y="2400329"/>
              <a:ext cx="1939431" cy="684457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87B4CB7-A4EB-3EF3-2D2F-D3F7BD21D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5762" y="2475814"/>
              <a:ext cx="1705691" cy="561049"/>
            </a:xfrm>
            <a:prstGeom prst="rect">
              <a:avLst/>
            </a:prstGeom>
            <a:grpFill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BECA39D-06C9-34B3-98EB-1DBF6F42C04F}"/>
                  </a:ext>
                </a:extLst>
              </p:cNvPr>
              <p:cNvSpPr txBox="1"/>
              <p:nvPr/>
            </p:nvSpPr>
            <p:spPr>
              <a:xfrm>
                <a:off x="5938786" y="3108580"/>
                <a:ext cx="308580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FIRST</a:t>
                </a:r>
                <a:r>
                  <a:rPr lang="zh-CN" altLang="en-US" dirty="0"/>
                  <a:t>集</a:t>
                </a:r>
                <a:endParaRPr lang="en-US" altLang="zh-CN" dirty="0"/>
              </a:p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}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BECA39D-06C9-34B3-98EB-1DBF6F42C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786" y="3108580"/>
                <a:ext cx="3085803" cy="738664"/>
              </a:xfrm>
              <a:prstGeom prst="rect">
                <a:avLst/>
              </a:prstGeom>
              <a:blipFill>
                <a:blip r:embed="rId7"/>
                <a:stretch>
                  <a:fillRect l="-1581" t="-743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DE1C869-4FC8-CB94-D26C-338E016741BE}"/>
                  </a:ext>
                </a:extLst>
              </p:cNvPr>
              <p:cNvSpPr txBox="1"/>
              <p:nvPr/>
            </p:nvSpPr>
            <p:spPr>
              <a:xfrm>
                <a:off x="5938786" y="3962920"/>
                <a:ext cx="268374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FOLLOW</a:t>
                </a:r>
                <a:r>
                  <a:rPr lang="zh-CN" altLang="en-US" dirty="0"/>
                  <a:t>集</a:t>
                </a:r>
                <a:endParaRPr lang="en-US" altLang="zh-CN" dirty="0"/>
              </a:p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$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 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$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DE1C869-4FC8-CB94-D26C-338E01674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786" y="3962920"/>
                <a:ext cx="2683748" cy="738664"/>
              </a:xfrm>
              <a:prstGeom prst="rect">
                <a:avLst/>
              </a:prstGeom>
              <a:blipFill>
                <a:blip r:embed="rId8"/>
                <a:stretch>
                  <a:fillRect l="-1818" t="-6612" r="-682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A8D955FF-D940-08D4-44FF-A361022FF1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1315" y="4824165"/>
            <a:ext cx="4133278" cy="1479281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8EDDA51-0C9C-A612-777D-0B9BAF4F01EA}"/>
              </a:ext>
            </a:extLst>
          </p:cNvPr>
          <p:cNvCxnSpPr/>
          <p:nvPr/>
        </p:nvCxnSpPr>
        <p:spPr>
          <a:xfrm>
            <a:off x="4587751" y="2209800"/>
            <a:ext cx="0" cy="4343400"/>
          </a:xfrm>
          <a:prstGeom prst="line">
            <a:avLst/>
          </a:prstGeom>
          <a:ln>
            <a:solidFill>
              <a:srgbClr val="92D05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0A8707DB-0085-63AC-A395-9DED4914D918}"/>
              </a:ext>
            </a:extLst>
          </p:cNvPr>
          <p:cNvSpPr/>
          <p:nvPr/>
        </p:nvSpPr>
        <p:spPr>
          <a:xfrm rot="10800000" flipV="1">
            <a:off x="2144862" y="2935097"/>
            <a:ext cx="1480708" cy="411154"/>
          </a:xfrm>
          <a:prstGeom prst="wedgeRoundRectCallout">
            <a:avLst>
              <a:gd name="adj1" fmla="val 41561"/>
              <a:gd name="adj2" fmla="val -97124"/>
              <a:gd name="adj3" fmla="val 16667"/>
            </a:avLst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spc="-100" dirty="0">
                <a:solidFill>
                  <a:schemeClr val="tx1"/>
                </a:solidFill>
              </a:rPr>
              <a:t>非</a:t>
            </a:r>
            <a:r>
              <a:rPr lang="en-US" altLang="zh-CN" sz="2000" spc="-100" dirty="0">
                <a:solidFill>
                  <a:schemeClr val="tx1"/>
                </a:solidFill>
              </a:rPr>
              <a:t>LL(1)</a:t>
            </a:r>
            <a:r>
              <a:rPr lang="zh-CN" altLang="en-US" sz="2000" spc="-100" dirty="0">
                <a:solidFill>
                  <a:schemeClr val="tx1"/>
                </a:solidFill>
              </a:rPr>
              <a:t>文法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CBB29333-1904-4972-E859-B72C95D48F5A}"/>
              </a:ext>
            </a:extLst>
          </p:cNvPr>
          <p:cNvSpPr/>
          <p:nvPr/>
        </p:nvSpPr>
        <p:spPr>
          <a:xfrm rot="10800000" flipV="1">
            <a:off x="7350300" y="1774389"/>
            <a:ext cx="1184100" cy="411154"/>
          </a:xfrm>
          <a:prstGeom prst="wedgeRoundRectCallout">
            <a:avLst>
              <a:gd name="adj1" fmla="val 34063"/>
              <a:gd name="adj2" fmla="val 88677"/>
              <a:gd name="adj3" fmla="val 16667"/>
            </a:avLst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000" spc="-100" dirty="0">
                <a:solidFill>
                  <a:schemeClr val="tx1"/>
                </a:solidFill>
              </a:rPr>
              <a:t>LL(1)</a:t>
            </a:r>
            <a:r>
              <a:rPr lang="zh-CN" altLang="en-US" sz="2000" spc="-100" dirty="0">
                <a:solidFill>
                  <a:schemeClr val="tx1"/>
                </a:solidFill>
              </a:rPr>
              <a:t>文法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C9F5F4A-55D0-F945-F32D-9C6451D28D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953" y="4838338"/>
            <a:ext cx="3983150" cy="14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" grpId="0" animBg="1"/>
      <p:bldP spid="9" grpId="0" animBg="1"/>
      <p:bldP spid="2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C46565F-2DF3-859B-5B44-E76F2F2673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76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777FBC-B940-FA7A-ABDB-E253617134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三看</a:t>
            </a:r>
            <a:r>
              <a:rPr lang="en-US" spc="-5" dirty="0">
                <a:solidFill>
                  <a:schemeClr val="bg1"/>
                </a:solidFill>
              </a:rPr>
              <a:t>LL(1)</a:t>
            </a:r>
            <a:r>
              <a:rPr lang="zh-CN" altLang="en-US" spc="-5" dirty="0">
                <a:solidFill>
                  <a:schemeClr val="bg1"/>
                </a:solidFill>
              </a:rPr>
              <a:t>文法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794A981-3889-4314-EA4F-F06CCEFF0816}"/>
              </a:ext>
            </a:extLst>
          </p:cNvPr>
          <p:cNvSpPr txBox="1"/>
          <p:nvPr/>
        </p:nvSpPr>
        <p:spPr>
          <a:xfrm>
            <a:off x="356498" y="1729735"/>
            <a:ext cx="840676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一个反例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左公共因子</a:t>
            </a:r>
            <a:r>
              <a:rPr lang="en-US" altLang="zh-CN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hlinkClick r:id="" action="ppaction://ole?verb=0"/>
            <a:extLst>
              <a:ext uri="{FF2B5EF4-FFF2-40B4-BE49-F238E27FC236}">
                <a16:creationId xmlns:a16="http://schemas.microsoft.com/office/drawing/2014/main" id="{D91EEBEE-9E30-B77A-5254-AFF459A440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68140"/>
              </p:ext>
            </p:extLst>
          </p:nvPr>
        </p:nvGraphicFramePr>
        <p:xfrm>
          <a:off x="2052568" y="2324751"/>
          <a:ext cx="3910874" cy="292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2568" y="2324751"/>
                        <a:ext cx="3910874" cy="2928267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8E66CCDE-CE46-E2A6-DAEE-34812F7BF1A2}"/>
              </a:ext>
            </a:extLst>
          </p:cNvPr>
          <p:cNvGrpSpPr/>
          <p:nvPr/>
        </p:nvGrpSpPr>
        <p:grpSpPr>
          <a:xfrm>
            <a:off x="2423971" y="5007259"/>
            <a:ext cx="1457325" cy="931481"/>
            <a:chOff x="2210095" y="5417506"/>
            <a:chExt cx="1457325" cy="931481"/>
          </a:xfrm>
        </p:grpSpPr>
        <p:pic>
          <p:nvPicPr>
            <p:cNvPr id="6" name="图形 5" descr="长篇语音气泡">
              <a:extLst>
                <a:ext uri="{FF2B5EF4-FFF2-40B4-BE49-F238E27FC236}">
                  <a16:creationId xmlns:a16="http://schemas.microsoft.com/office/drawing/2014/main" id="{86E9B040-D4BB-A332-E280-C93EC23A5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BD441A-191E-3E1A-2587-7B675EC97524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  <p:sp>
        <p:nvSpPr>
          <p:cNvPr id="4" name="object 3 1">
            <a:extLst>
              <a:ext uri="{FF2B5EF4-FFF2-40B4-BE49-F238E27FC236}">
                <a16:creationId xmlns:a16="http://schemas.microsoft.com/office/drawing/2014/main" id="{24A28DAC-96CA-29C4-9715-2D92657BCB21}"/>
              </a:ext>
            </a:extLst>
          </p:cNvPr>
          <p:cNvSpPr txBox="1"/>
          <p:nvPr/>
        </p:nvSpPr>
        <p:spPr>
          <a:xfrm>
            <a:off x="356498" y="769216"/>
            <a:ext cx="8668095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文法定义：给定一个文法，若其解析表的任何一个表项至多有一个产生式，则该文法是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899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443E7B4-2126-ACA2-24CC-7877D4054257}"/>
              </a:ext>
            </a:extLst>
          </p:cNvPr>
          <p:cNvSpPr/>
          <p:nvPr/>
        </p:nvSpPr>
        <p:spPr>
          <a:xfrm>
            <a:off x="717097" y="2560348"/>
            <a:ext cx="3642107" cy="66869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C46565F-2DF3-859B-5B44-E76F2F2673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77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777FBC-B940-FA7A-ABDB-E253617134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三看</a:t>
            </a:r>
            <a:r>
              <a:rPr lang="en-US" spc="-5" dirty="0">
                <a:solidFill>
                  <a:schemeClr val="bg1"/>
                </a:solidFill>
              </a:rPr>
              <a:t>LL(1)</a:t>
            </a:r>
            <a:r>
              <a:rPr lang="zh-CN" altLang="en-US" spc="-5" dirty="0">
                <a:solidFill>
                  <a:schemeClr val="bg1"/>
                </a:solidFill>
              </a:rPr>
              <a:t>文法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2" name="object 3 2">
            <a:extLst>
              <a:ext uri="{FF2B5EF4-FFF2-40B4-BE49-F238E27FC236}">
                <a16:creationId xmlns:a16="http://schemas.microsoft.com/office/drawing/2014/main" id="{2794A981-3889-4314-EA4F-F06CCEFF0816}"/>
              </a:ext>
            </a:extLst>
          </p:cNvPr>
          <p:cNvSpPr txBox="1"/>
          <p:nvPr/>
        </p:nvSpPr>
        <p:spPr>
          <a:xfrm>
            <a:off x="356498" y="1729735"/>
            <a:ext cx="840676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一个反例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左公共因子</a:t>
            </a:r>
            <a:r>
              <a:rPr lang="en-US" altLang="zh-CN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-2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6A837D-7784-1C71-88B2-BA6F0BC3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81" y="2630159"/>
            <a:ext cx="3380945" cy="545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3FD6340-92D3-2BF0-0096-0AA66EF73237}"/>
                  </a:ext>
                </a:extLst>
              </p:cNvPr>
              <p:cNvSpPr txBox="1"/>
              <p:nvPr/>
            </p:nvSpPr>
            <p:spPr>
              <a:xfrm>
                <a:off x="4802317" y="2363998"/>
                <a:ext cx="34995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FIRST</a:t>
                </a:r>
                <a:r>
                  <a:rPr lang="zh-CN" altLang="en-US" dirty="0"/>
                  <a:t>集</a:t>
                </a:r>
                <a:endParaRPr lang="en-US" altLang="zh-CN" dirty="0"/>
              </a:p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}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3FD6340-92D3-2BF0-0096-0AA66EF7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17" y="2363998"/>
                <a:ext cx="3499504" cy="738664"/>
              </a:xfrm>
              <a:prstGeom prst="rect">
                <a:avLst/>
              </a:prstGeom>
              <a:blipFill>
                <a:blip r:embed="rId3"/>
                <a:stretch>
                  <a:fillRect l="-1568" t="-743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68D8BC-D4BC-87D5-4CDA-95D98F467962}"/>
                  </a:ext>
                </a:extLst>
              </p:cNvPr>
              <p:cNvSpPr txBox="1"/>
              <p:nvPr/>
            </p:nvSpPr>
            <p:spPr>
              <a:xfrm>
                <a:off x="4802317" y="3218338"/>
                <a:ext cx="294362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FOLLOW</a:t>
                </a:r>
                <a:r>
                  <a:rPr lang="zh-CN" altLang="en-US" dirty="0"/>
                  <a:t>集</a:t>
                </a:r>
                <a:endParaRPr lang="en-US" altLang="zh-CN" dirty="0"/>
              </a:p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$ 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68D8BC-D4BC-87D5-4CDA-95D98F467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17" y="3218338"/>
                <a:ext cx="2943626" cy="738664"/>
              </a:xfrm>
              <a:prstGeom prst="rect">
                <a:avLst/>
              </a:prstGeom>
              <a:blipFill>
                <a:blip r:embed="rId4"/>
                <a:stretch>
                  <a:fillRect l="-1863" t="-7438" r="-20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97BD7BF7-8371-4AA0-837E-228AA485B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88" y="4245820"/>
            <a:ext cx="7131417" cy="2197213"/>
          </a:xfrm>
          <a:prstGeom prst="rect">
            <a:avLst/>
          </a:prstGeom>
        </p:spPr>
      </p:pic>
      <p:sp>
        <p:nvSpPr>
          <p:cNvPr id="6" name="object 3 1">
            <a:extLst>
              <a:ext uri="{FF2B5EF4-FFF2-40B4-BE49-F238E27FC236}">
                <a16:creationId xmlns:a16="http://schemas.microsoft.com/office/drawing/2014/main" id="{B8E64F18-B488-263B-60B6-8F0C55D83B4B}"/>
              </a:ext>
            </a:extLst>
          </p:cNvPr>
          <p:cNvSpPr txBox="1"/>
          <p:nvPr/>
        </p:nvSpPr>
        <p:spPr>
          <a:xfrm>
            <a:off x="356498" y="769216"/>
            <a:ext cx="8668095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文法定义：给定一个文法，若其解析表的任何一个表项至多有一个产生式，则该文法是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08DFA5C7-A7C5-323F-30CD-1D7617FCACD4}"/>
              </a:ext>
            </a:extLst>
          </p:cNvPr>
          <p:cNvSpPr/>
          <p:nvPr/>
        </p:nvSpPr>
        <p:spPr>
          <a:xfrm rot="10800000" flipV="1">
            <a:off x="2209800" y="3315480"/>
            <a:ext cx="1480708" cy="411154"/>
          </a:xfrm>
          <a:prstGeom prst="wedgeRoundRectCallout">
            <a:avLst>
              <a:gd name="adj1" fmla="val 41561"/>
              <a:gd name="adj2" fmla="val -97124"/>
              <a:gd name="adj3" fmla="val 16667"/>
            </a:avLst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spc="-100" dirty="0">
                <a:solidFill>
                  <a:schemeClr val="tx1"/>
                </a:solidFill>
              </a:rPr>
              <a:t>非</a:t>
            </a:r>
            <a:r>
              <a:rPr lang="en-US" altLang="zh-CN" sz="2000" spc="-100" dirty="0">
                <a:solidFill>
                  <a:schemeClr val="tx1"/>
                </a:solidFill>
              </a:rPr>
              <a:t>LL(1)</a:t>
            </a:r>
            <a:r>
              <a:rPr lang="zh-CN" altLang="en-US" sz="2000" spc="-100" dirty="0">
                <a:solidFill>
                  <a:schemeClr val="tx1"/>
                </a:solidFill>
              </a:rPr>
              <a:t>文法</a:t>
            </a:r>
          </a:p>
        </p:txBody>
      </p:sp>
    </p:spTree>
    <p:extLst>
      <p:ext uri="{BB962C8B-B14F-4D97-AF65-F5344CB8AC3E}">
        <p14:creationId xmlns:p14="http://schemas.microsoft.com/office/powerpoint/2010/main" val="2456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443E7B4-2126-ACA2-24CC-7877D4054257}"/>
              </a:ext>
            </a:extLst>
          </p:cNvPr>
          <p:cNvSpPr/>
          <p:nvPr/>
        </p:nvSpPr>
        <p:spPr>
          <a:xfrm>
            <a:off x="187680" y="2485176"/>
            <a:ext cx="3642107" cy="66869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A925DF4-58A3-BE14-8D59-BC18DEC5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69" y="4148589"/>
            <a:ext cx="7893456" cy="2305168"/>
          </a:xfrm>
          <a:prstGeom prst="rect">
            <a:avLst/>
          </a:prstGeom>
          <a:ln>
            <a:noFill/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C46565F-2DF3-859B-5B44-E76F2F2673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96599" y="656695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78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777FBC-B940-FA7A-ABDB-E253617134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76200"/>
            <a:ext cx="60791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三看</a:t>
            </a:r>
            <a:r>
              <a:rPr lang="en-US" spc="-5" dirty="0">
                <a:solidFill>
                  <a:schemeClr val="bg1"/>
                </a:solidFill>
              </a:rPr>
              <a:t>LL(1)</a:t>
            </a:r>
            <a:r>
              <a:rPr lang="zh-CN" altLang="en-US" spc="-5" dirty="0">
                <a:solidFill>
                  <a:schemeClr val="bg1"/>
                </a:solidFill>
              </a:rPr>
              <a:t>文法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2" name="object 3 2">
            <a:extLst>
              <a:ext uri="{FF2B5EF4-FFF2-40B4-BE49-F238E27FC236}">
                <a16:creationId xmlns:a16="http://schemas.microsoft.com/office/drawing/2014/main" id="{2794A981-3889-4314-EA4F-F06CCEFF0816}"/>
              </a:ext>
            </a:extLst>
          </p:cNvPr>
          <p:cNvSpPr txBox="1"/>
          <p:nvPr/>
        </p:nvSpPr>
        <p:spPr>
          <a:xfrm>
            <a:off x="356498" y="1729735"/>
            <a:ext cx="840676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一个反例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左公共因子</a:t>
            </a:r>
            <a:r>
              <a:rPr lang="en-US" altLang="zh-CN" sz="24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-2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箭头: 虚尾 5">
            <a:extLst>
              <a:ext uri="{FF2B5EF4-FFF2-40B4-BE49-F238E27FC236}">
                <a16:creationId xmlns:a16="http://schemas.microsoft.com/office/drawing/2014/main" id="{06EA7FA9-E87D-92DF-789B-B153CE9666F3}"/>
              </a:ext>
            </a:extLst>
          </p:cNvPr>
          <p:cNvSpPr/>
          <p:nvPr/>
        </p:nvSpPr>
        <p:spPr>
          <a:xfrm>
            <a:off x="4261614" y="2588506"/>
            <a:ext cx="551510" cy="405679"/>
          </a:xfrm>
          <a:prstGeom prst="stripedRightArrow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9900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1FE0676-9D20-FA90-11CB-39585FCB75A3}"/>
              </a:ext>
            </a:extLst>
          </p:cNvPr>
          <p:cNvGrpSpPr/>
          <p:nvPr/>
        </p:nvGrpSpPr>
        <p:grpSpPr>
          <a:xfrm>
            <a:off x="5176697" y="2339917"/>
            <a:ext cx="2073189" cy="906096"/>
            <a:chOff x="591634" y="2313790"/>
            <a:chExt cx="2073189" cy="906096"/>
          </a:xfrm>
          <a:solidFill>
            <a:schemeClr val="bg1"/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AB12905-292E-3808-CF9E-2CAEBC21A49E}"/>
                </a:ext>
              </a:extLst>
            </p:cNvPr>
            <p:cNvSpPr/>
            <p:nvPr/>
          </p:nvSpPr>
          <p:spPr>
            <a:xfrm>
              <a:off x="591634" y="2313790"/>
              <a:ext cx="2073189" cy="906096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C9900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4FFD1EF-0ECE-7445-52D2-B0BC599B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763" y="2403203"/>
              <a:ext cx="1782440" cy="739464"/>
            </a:xfrm>
            <a:prstGeom prst="rect">
              <a:avLst/>
            </a:prstGeom>
            <a:grpFill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15F804B-D378-B1B2-257D-9385FCD20D5F}"/>
                  </a:ext>
                </a:extLst>
              </p:cNvPr>
              <p:cNvSpPr txBox="1"/>
              <p:nvPr/>
            </p:nvSpPr>
            <p:spPr>
              <a:xfrm>
                <a:off x="1436305" y="3391608"/>
                <a:ext cx="387824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C9900"/>
                    </a:solidFill>
                  </a:rPr>
                  <a:t>FIRST</a:t>
                </a:r>
                <a:r>
                  <a:rPr lang="zh-CN" altLang="en-US" dirty="0">
                    <a:solidFill>
                      <a:srgbClr val="CC9900"/>
                    </a:solidFill>
                  </a:rPr>
                  <a:t>集</a:t>
                </a:r>
                <a:endParaRPr lang="en-US" altLang="zh-CN" dirty="0">
                  <a:solidFill>
                    <a:srgbClr val="CC9900"/>
                  </a:solidFill>
                </a:endParaRPr>
              </a:p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err="1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15F804B-D378-B1B2-257D-9385FCD20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05" y="3391608"/>
                <a:ext cx="3878241" cy="738664"/>
              </a:xfrm>
              <a:prstGeom prst="rect">
                <a:avLst/>
              </a:prstGeom>
              <a:blipFill>
                <a:blip r:embed="rId5"/>
                <a:stretch>
                  <a:fillRect l="-1415" t="-6557" b="-17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AEB4246-C943-FC9D-3F43-51C9EB416F5C}"/>
                  </a:ext>
                </a:extLst>
              </p:cNvPr>
              <p:cNvSpPr txBox="1"/>
              <p:nvPr/>
            </p:nvSpPr>
            <p:spPr>
              <a:xfrm>
                <a:off x="5250659" y="3409925"/>
                <a:ext cx="400462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C9900"/>
                    </a:solidFill>
                  </a:rPr>
                  <a:t>FOLLOW</a:t>
                </a:r>
                <a:r>
                  <a:rPr lang="zh-CN" altLang="en-US" dirty="0">
                    <a:solidFill>
                      <a:srgbClr val="CC9900"/>
                    </a:solidFill>
                  </a:rPr>
                  <a:t>集</a:t>
                </a:r>
                <a:endParaRPr lang="en-US" altLang="zh-CN" dirty="0">
                  <a:solidFill>
                    <a:srgbClr val="CC9900"/>
                  </a:solidFill>
                </a:endParaRPr>
              </a:p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$, </a:t>
                </a:r>
                <a:r>
                  <a:rPr lang="en-US" altLang="zh-CN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$, </a:t>
                </a:r>
                <a:r>
                  <a:rPr lang="en-US" altLang="zh-CN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zh-CN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AEB4246-C943-FC9D-3F43-51C9EB416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59" y="3409925"/>
                <a:ext cx="4004622" cy="738664"/>
              </a:xfrm>
              <a:prstGeom prst="rect">
                <a:avLst/>
              </a:prstGeom>
              <a:blipFill>
                <a:blip r:embed="rId6"/>
                <a:stretch>
                  <a:fillRect l="-1218" t="-6557" r="-1065" b="-17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bject 3 3">
            <a:extLst>
              <a:ext uri="{FF2B5EF4-FFF2-40B4-BE49-F238E27FC236}">
                <a16:creationId xmlns:a16="http://schemas.microsoft.com/office/drawing/2014/main" id="{BE2FCCC0-EDCD-B024-A89E-EBF1EA8A2D62}"/>
              </a:ext>
            </a:extLst>
          </p:cNvPr>
          <p:cNvSpPr txBox="1"/>
          <p:nvPr/>
        </p:nvSpPr>
        <p:spPr>
          <a:xfrm>
            <a:off x="1250544" y="6453757"/>
            <a:ext cx="7893456" cy="34817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066" marR="130175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tabLst>
                <a:tab pos="460375" algn="l"/>
                <a:tab pos="461009" algn="l"/>
              </a:tabLst>
            </a:pP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“二义性”处曾提到语法规则：</a:t>
            </a:r>
            <a:r>
              <a:rPr lang="en-US" altLang="zh-CN" sz="1600" b="1" u="sng" spc="8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zh-CN" altLang="en-US" sz="1600" u="sng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1600" u="sng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最近未匹配</a:t>
            </a:r>
            <a:r>
              <a:rPr lang="zh-CN" altLang="en-US" sz="1600" u="sng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1600" b="1" u="sng" spc="17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sz="1600" u="sng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匹配</a:t>
            </a:r>
            <a:r>
              <a:rPr lang="zh-CN" altLang="en-US" sz="1600" spc="-5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，此处可视为具体实现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6A837D-7784-1C71-88B2-BA6F0BC31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261" y="2546558"/>
            <a:ext cx="3380945" cy="5459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对话气泡: 圆角矩形 18">
            <a:extLst>
              <a:ext uri="{FF2B5EF4-FFF2-40B4-BE49-F238E27FC236}">
                <a16:creationId xmlns:a16="http://schemas.microsoft.com/office/drawing/2014/main" id="{B631863D-9242-B00F-E303-2816B858478B}"/>
              </a:ext>
            </a:extLst>
          </p:cNvPr>
          <p:cNvSpPr/>
          <p:nvPr/>
        </p:nvSpPr>
        <p:spPr>
          <a:xfrm rot="10800000" flipV="1">
            <a:off x="4571999" y="1789610"/>
            <a:ext cx="1410789" cy="498567"/>
          </a:xfrm>
          <a:prstGeom prst="wedgeRoundRectCallout">
            <a:avLst>
              <a:gd name="adj1" fmla="val 54404"/>
              <a:gd name="adj2" fmla="val 129915"/>
              <a:gd name="adj3" fmla="val 16667"/>
            </a:avLst>
          </a:prstGeom>
          <a:solidFill>
            <a:srgbClr val="0070C0">
              <a:alpha val="22000"/>
            </a:srgbClr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700" dirty="0">
                <a:solidFill>
                  <a:sysClr val="windowText" lastClr="000000"/>
                </a:solidFill>
              </a:rPr>
              <a:t>left factoring</a:t>
            </a:r>
            <a:endParaRPr lang="zh-CN" altLang="en-US" sz="1700" dirty="0">
              <a:solidFill>
                <a:sysClr val="windowText" lastClr="000000"/>
              </a:solidFill>
            </a:endParaRPr>
          </a:p>
        </p:txBody>
      </p:sp>
      <p:sp>
        <p:nvSpPr>
          <p:cNvPr id="4" name="object 3 1">
            <a:extLst>
              <a:ext uri="{FF2B5EF4-FFF2-40B4-BE49-F238E27FC236}">
                <a16:creationId xmlns:a16="http://schemas.microsoft.com/office/drawing/2014/main" id="{86F95212-1969-076E-C587-2FB950A7E672}"/>
              </a:ext>
            </a:extLst>
          </p:cNvPr>
          <p:cNvSpPr txBox="1"/>
          <p:nvPr/>
        </p:nvSpPr>
        <p:spPr>
          <a:xfrm>
            <a:off x="356498" y="769216"/>
            <a:ext cx="8668095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文法定义：给定一个文法，若其解析表的任何一个表项至多有一个产生式，则该文法是</a:t>
            </a:r>
            <a:r>
              <a:rPr lang="en-US" altLang="zh-CN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AFBDA789-644C-BEA9-77F4-447010A294F1}"/>
              </a:ext>
            </a:extLst>
          </p:cNvPr>
          <p:cNvSpPr/>
          <p:nvPr/>
        </p:nvSpPr>
        <p:spPr>
          <a:xfrm rot="10800000" flipV="1">
            <a:off x="6701218" y="1810252"/>
            <a:ext cx="1898771" cy="411154"/>
          </a:xfrm>
          <a:prstGeom prst="wedgeRoundRectCallout">
            <a:avLst>
              <a:gd name="adj1" fmla="val 34063"/>
              <a:gd name="adj2" fmla="val 88677"/>
              <a:gd name="adj3" fmla="val 16667"/>
            </a:avLst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spc="-100" dirty="0">
                <a:solidFill>
                  <a:schemeClr val="tx1"/>
                </a:solidFill>
              </a:rPr>
              <a:t>仍是非</a:t>
            </a:r>
            <a:r>
              <a:rPr lang="en-US" altLang="zh-CN" sz="2000" spc="-100" dirty="0">
                <a:solidFill>
                  <a:schemeClr val="tx1"/>
                </a:solidFill>
              </a:rPr>
              <a:t>LL(1)</a:t>
            </a:r>
            <a:r>
              <a:rPr lang="zh-CN" altLang="en-US" sz="2000" spc="-100" dirty="0">
                <a:solidFill>
                  <a:schemeClr val="tx1"/>
                </a:solidFill>
              </a:rPr>
              <a:t>文法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418D20E4-328D-FB7E-9C98-92C441A332D4}"/>
              </a:ext>
            </a:extLst>
          </p:cNvPr>
          <p:cNvSpPr/>
          <p:nvPr/>
        </p:nvSpPr>
        <p:spPr>
          <a:xfrm rot="10800000" flipV="1">
            <a:off x="7558267" y="2574181"/>
            <a:ext cx="1331090" cy="411154"/>
          </a:xfrm>
          <a:prstGeom prst="wedgeRoundRectCallout">
            <a:avLst>
              <a:gd name="adj1" fmla="val 78411"/>
              <a:gd name="adj2" fmla="val -23930"/>
              <a:gd name="adj3" fmla="val 16667"/>
            </a:avLst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000" spc="-100" dirty="0">
                <a:solidFill>
                  <a:schemeClr val="tx1"/>
                </a:solidFill>
              </a:rPr>
              <a:t>left factored</a:t>
            </a:r>
            <a:endParaRPr lang="zh-CN" altLang="en-US" sz="2000" spc="-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5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7680" y="838200"/>
            <a:ext cx="8542020" cy="2792431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57200" marR="1240790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47675" algn="l"/>
                <a:tab pos="4483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</a:t>
            </a:r>
            <a:r>
              <a:rPr sz="2800" spc="-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sz="2800" b="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上下文无关文</a:t>
            </a:r>
            <a:r>
              <a:rPr sz="2800" b="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法</a:t>
            </a:r>
            <a:r>
              <a:rPr sz="2800" b="0" spc="-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800" spc="4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(CFG)</a:t>
            </a:r>
            <a:r>
              <a:rPr sz="2800" spc="-2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包含四个部分</a:t>
            </a:r>
            <a:endParaRPr lang="en-US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marR="1240790" lvl="1" indent="-457200">
              <a:spcBef>
                <a:spcPts val="79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47675" algn="l"/>
                <a:tab pos="448309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终结符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(terminals)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：其实就是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tokens</a:t>
            </a:r>
          </a:p>
          <a:p>
            <a:pPr marL="914400" marR="1240790" lvl="1" indent="-457200">
              <a:spcBef>
                <a:spcPts val="79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47675" algn="l"/>
                <a:tab pos="448309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非终结符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(non-terminals)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：语法变量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46505" lvl="2" indent="-342900">
              <a:lnSpc>
                <a:spcPct val="100000"/>
              </a:lnSpc>
              <a:spcBef>
                <a:spcPts val="505"/>
              </a:spcBef>
              <a:buClr>
                <a:srgbClr val="CC9900"/>
              </a:buClr>
              <a:buSzPct val="60000"/>
              <a:buFont typeface="Arial" panose="020B0604020202020204" pitchFamily="34" charset="0"/>
              <a:buChar char="•"/>
              <a:tabLst>
                <a:tab pos="1306195" algn="l"/>
                <a:tab pos="1307465" algn="l"/>
              </a:tabLst>
            </a:pP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通常</a:t>
            </a:r>
            <a:r>
              <a:rPr lang="zh-CN" altLang="en-US"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应于</a:t>
            </a:r>
            <a:r>
              <a:rPr lang="zh-CN" altLang="en-US"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某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个程</a:t>
            </a:r>
            <a:r>
              <a:rPr lang="zh-CN" altLang="en-US"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序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构造</a:t>
            </a:r>
            <a:r>
              <a:rPr lang="zh-CN" altLang="en-US"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</a:t>
            </a:r>
            <a:r>
              <a:rPr lang="zh-CN" altLang="en-US" sz="20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lang="en-US" altLang="zh-CN" sz="2000" i="1" spc="5" dirty="0">
                <a:solidFill>
                  <a:srgbClr val="292929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statement</a:t>
            </a:r>
            <a:r>
              <a:rPr lang="en-US" altLang="zh-CN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(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en-US" altLang="zh-CN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14400" marR="1240790" lvl="1" indent="-457200">
              <a:spcBef>
                <a:spcPts val="79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47675" algn="l"/>
                <a:tab pos="448309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产生式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描述终结符和非终结符如何组成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串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marR="1240790" lvl="1" indent="-457200">
              <a:spcBef>
                <a:spcPts val="79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47675" algn="l"/>
                <a:tab pos="448309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开始符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某个被指定的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非终结符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7242B9-966D-6854-D5F6-169B55E111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</a:t>
            </a:fld>
            <a:endParaRPr lang="en-US" altLang="zh-CN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1D2B096-7EED-7450-99E2-BFDCB1DB5A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9781653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上下文无关</a:t>
            </a:r>
            <a:r>
              <a:rPr spc="-5" dirty="0" err="1">
                <a:solidFill>
                  <a:schemeClr val="bg1"/>
                </a:solidFill>
              </a:rPr>
              <a:t>文法</a:t>
            </a:r>
            <a:r>
              <a:rPr lang="en-US" spc="-5" dirty="0">
                <a:solidFill>
                  <a:schemeClr val="bg1"/>
                </a:solidFill>
              </a:rPr>
              <a:t>(</a:t>
            </a:r>
            <a:r>
              <a:rPr lang="en-US" sz="3200" spc="-5" dirty="0">
                <a:solidFill>
                  <a:schemeClr val="bg1"/>
                </a:solidFill>
              </a:rPr>
              <a:t>C</a:t>
            </a:r>
            <a:r>
              <a:rPr lang="en-US" altLang="zh-CN" sz="3200" spc="-5" dirty="0">
                <a:solidFill>
                  <a:schemeClr val="bg1"/>
                </a:solidFill>
              </a:rPr>
              <a:t>ontext-Free Grammar</a:t>
            </a:r>
            <a:r>
              <a:rPr lang="en-US" spc="-5" dirty="0">
                <a:solidFill>
                  <a:schemeClr val="bg1"/>
                </a:solidFill>
              </a:rPr>
              <a:t>)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28DAE6C-5DB8-7E50-9095-7D14C2D1B529}"/>
              </a:ext>
            </a:extLst>
          </p:cNvPr>
          <p:cNvGrpSpPr/>
          <p:nvPr/>
        </p:nvGrpSpPr>
        <p:grpSpPr>
          <a:xfrm>
            <a:off x="858741" y="3823426"/>
            <a:ext cx="7907572" cy="2978336"/>
            <a:chOff x="1085353" y="3982452"/>
            <a:chExt cx="7907572" cy="297833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609A047-3819-A807-DF80-48F367B4B7E7}"/>
                </a:ext>
              </a:extLst>
            </p:cNvPr>
            <p:cNvSpPr/>
            <p:nvPr/>
          </p:nvSpPr>
          <p:spPr>
            <a:xfrm>
              <a:off x="1085353" y="3982452"/>
              <a:ext cx="7772400" cy="26469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7589C801-A9DF-0160-CA95-EB963E006695}"/>
                    </a:ext>
                  </a:extLst>
                </p:cNvPr>
                <p:cNvSpPr txBox="1"/>
                <p:nvPr/>
              </p:nvSpPr>
              <p:spPr>
                <a:xfrm>
                  <a:off x="1107880" y="4006133"/>
                  <a:ext cx="7885045" cy="29546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program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  <a:cs typeface="Linux Libertine G" panose="02000503000000000000" pitchFamily="2" charset="0"/>
                        </a:rPr>
                        <m:t>→</m:t>
                      </m:r>
                    </m:oMath>
                  </a14:m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 </a:t>
                  </a:r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statement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program</a:t>
                  </a:r>
                </a:p>
                <a:p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program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  <a:cs typeface="Linux Libertine G" panose="02000503000000000000" pitchFamily="2" charset="0"/>
                        </a:rPr>
                        <m:t>→</m:t>
                      </m:r>
                      <m:r>
                        <a:rPr lang="en-US" altLang="zh-CN" sz="2400" b="1" i="1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  <a:cs typeface="Linux Libertine G" panose="02000503000000000000" pitchFamily="2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  <a:cs typeface="Linux Libertine G" panose="02000503000000000000" pitchFamily="2" charset="0"/>
                        </a:rPr>
                        <m:t>𝝐</m:t>
                      </m:r>
                    </m:oMath>
                  </a14:m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 </a:t>
                  </a:r>
                </a:p>
                <a:p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statement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  <a:cs typeface="Linux Libertine G" panose="02000503000000000000" pitchFamily="2" charset="0"/>
                        </a:rPr>
                        <m:t>→</m:t>
                      </m:r>
                    </m:oMath>
                  </a14:m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 </a:t>
                  </a:r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expression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;</a:t>
                  </a:r>
                </a:p>
                <a:p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statement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  <a:cs typeface="Linux Libertine G" panose="02000503000000000000" pitchFamily="2" charset="0"/>
                        </a:rPr>
                        <m:t>→  </m:t>
                      </m:r>
                    </m:oMath>
                  </a14:m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if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(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expression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)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then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statement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</a:p>
                <a:p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statement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  <a:cs typeface="Linux Libertine G" panose="02000503000000000000" pitchFamily="2" charset="0"/>
                        </a:rPr>
                        <m:t>→</m:t>
                      </m:r>
                    </m:oMath>
                  </a14:m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 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if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(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expression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)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then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statement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else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statement</a:t>
                  </a:r>
                </a:p>
                <a:p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statement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Linux Libertine G" panose="02000503000000000000" pitchFamily="2" charset="0"/>
                          <a:ea typeface="Linux Libertine G" panose="02000503000000000000" pitchFamily="2" charset="0"/>
                          <a:cs typeface="Linux Libertine G" panose="02000503000000000000" pitchFamily="2" charset="0"/>
                        </a:rPr>
                        <m:t>→</m:t>
                      </m:r>
                    </m:oMath>
                  </a14:m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 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while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(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expression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b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)</a:t>
                  </a:r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 </a:t>
                  </a:r>
                  <a:r>
                    <a:rPr lang="en-US" altLang="zh-CN" sz="2400" i="1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statement</a:t>
                  </a:r>
                </a:p>
                <a:p>
                  <a:r>
                    <a:rPr lang="en-US" altLang="zh-CN" sz="2400" dirty="0">
                      <a:latin typeface="Linux Libertine G" panose="02000503000000000000" pitchFamily="2" charset="0"/>
                      <a:ea typeface="Linux Libertine G" panose="02000503000000000000" pitchFamily="2" charset="0"/>
                      <a:cs typeface="Linux Libertine G" panose="02000503000000000000" pitchFamily="2" charset="0"/>
                    </a:rPr>
                    <a:t>......</a:t>
                  </a:r>
                  <a:endParaRPr lang="zh-CN" altLang="en-US" sz="2400" dirty="0">
                    <a:latin typeface="Linux Libertine G" panose="02000503000000000000" pitchFamily="2" charset="0"/>
                    <a:cs typeface="Linux Libertine G" panose="02000503000000000000" pitchFamily="2" charset="0"/>
                  </a:endParaRPr>
                </a:p>
                <a:p>
                  <a:endParaRPr lang="zh-CN" altLang="en-US" dirty="0">
                    <a:latin typeface="Linux Libertine G" panose="02000503000000000000" pitchFamily="2" charset="0"/>
                    <a:cs typeface="Linux Libertine G" panose="02000503000000000000" pitchFamily="2" charset="0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7589C801-A9DF-0160-CA95-EB963E0066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880" y="4006133"/>
                  <a:ext cx="7885045" cy="2954655"/>
                </a:xfrm>
                <a:prstGeom prst="rect">
                  <a:avLst/>
                </a:prstGeom>
                <a:blipFill>
                  <a:blip r:embed="rId2"/>
                  <a:stretch>
                    <a:fillRect l="-1237" t="-16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1449BA9B-7FA3-32A7-1612-2CC97B79C4AF}"/>
              </a:ext>
            </a:extLst>
          </p:cNvPr>
          <p:cNvSpPr/>
          <p:nvPr/>
        </p:nvSpPr>
        <p:spPr>
          <a:xfrm rot="10800000" flipV="1">
            <a:off x="7315196" y="1967696"/>
            <a:ext cx="1608881" cy="810227"/>
          </a:xfrm>
          <a:prstGeom prst="wedgeRoundRectCallout">
            <a:avLst>
              <a:gd name="adj1" fmla="val 62395"/>
              <a:gd name="adj2" fmla="val 51921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ysClr val="windowText" lastClr="000000"/>
                </a:solidFill>
              </a:rPr>
              <a:t>此处，串所依赖的字母表是什么？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C46565F-2DF3-859B-5B44-E76F2F2673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79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777FBC-B940-FA7A-ABDB-E253617134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23948"/>
            <a:ext cx="923163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提取左公共因子</a:t>
            </a:r>
            <a:r>
              <a:rPr lang="en-US" altLang="zh-CN" spc="-5" dirty="0">
                <a:solidFill>
                  <a:schemeClr val="bg1"/>
                </a:solidFill>
              </a:rPr>
              <a:t>(left factoring</a:t>
            </a:r>
            <a:r>
              <a:rPr lang="zh-CN" altLang="en-US" spc="-5" dirty="0">
                <a:solidFill>
                  <a:schemeClr val="bg1"/>
                </a:solidFill>
              </a:rPr>
              <a:t>）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49D6B3-4825-BA04-6EF9-5B61B220913D}"/>
              </a:ext>
            </a:extLst>
          </p:cNvPr>
          <p:cNvSpPr txBox="1"/>
          <p:nvPr/>
        </p:nvSpPr>
        <p:spPr>
          <a:xfrm>
            <a:off x="655802" y="1678827"/>
            <a:ext cx="5575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Algorithm</a:t>
            </a:r>
            <a:r>
              <a:rPr lang="en-US" altLang="zh-CN" sz="2400" dirty="0">
                <a:solidFill>
                  <a:srgbClr val="0000FF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: Left factoring a grammar</a:t>
            </a:r>
            <a:endParaRPr lang="zh-CN" altLang="en-US" sz="2400" dirty="0">
              <a:solidFill>
                <a:srgbClr val="0000FF"/>
              </a:solidFill>
              <a:latin typeface="Linux Libertine G" panose="02000503000000000000" pitchFamily="2" charset="0"/>
              <a:cs typeface="Linux Libertine G" panose="02000503000000000000" pitchFamily="2" charset="0"/>
            </a:endParaRPr>
          </a:p>
        </p:txBody>
      </p:sp>
      <p:sp>
        <p:nvSpPr>
          <p:cNvPr id="6" name="object 3 1">
            <a:extLst>
              <a:ext uri="{FF2B5EF4-FFF2-40B4-BE49-F238E27FC236}">
                <a16:creationId xmlns:a16="http://schemas.microsoft.com/office/drawing/2014/main" id="{ACFD4E1E-A76F-95CC-7E35-1041428FA338}"/>
              </a:ext>
            </a:extLst>
          </p:cNvPr>
          <p:cNvSpPr txBox="1"/>
          <p:nvPr/>
        </p:nvSpPr>
        <p:spPr>
          <a:xfrm>
            <a:off x="291185" y="872711"/>
            <a:ext cx="1981752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算法：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pic>
        <p:nvPicPr>
          <p:cNvPr id="5" name="图片 4" descr="\documentclass[a4paper, 12pt]{extarticle}&#10;\usepackage{amsmath}&#10;\pagestyle{empty}&#10;\usepackage{enumitem}&#10;\usepackage[dvipsnames]{xcolor}&#10;\usepackage{geometry}&#10;\geometry{a4paper,scale=0.6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文法$G$&#10;\STATE \hspace{0cm}     \textbf{输出}：等价的提取了左公因子的文法&#10;\vspace{0.2cm}&#10;\STATE \hspace{0cm}     对于每个非终结符$A$，找出它的两个或者多个&#10;可选产生式体之间的最长公共前缀$\alpha$&#10;\STATE \hspace{0cm}     将$A\rightarrow \alpha\beta_1  \;|\; \dots  \;|\; \alpha\beta_n \;|\; \gamma$替换为：&#10;\STATE \hspace{0.6cm}         \textcolor[rgb]{0.50,0.00,0.00}{$A\rightarrow \alpha A'  \;|\; \gamma$ }&#10;\STATE \hspace{0.6cm}         \textcolor[rgb]{0.50,0.00,0.00}{ $A'\rightarrow \beta_1  \;|\; \beta_2  \;|\; \dots  \;|\; \beta_n $}&#10;&#10;    \end{algorithmic}&#10;\end{algorithm}&#10;&#10;\end{document} " title="IguanaTex Bitmap Display">
            <a:extLst>
              <a:ext uri="{FF2B5EF4-FFF2-40B4-BE49-F238E27FC236}">
                <a16:creationId xmlns:a16="http://schemas.microsoft.com/office/drawing/2014/main" id="{BCB38042-6F22-75EA-94A1-5CB43B8C8A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17" y="2113775"/>
            <a:ext cx="7502651" cy="2371979"/>
          </a:xfrm>
          <a:prstGeom prst="rect">
            <a:avLst/>
          </a:prstGeom>
        </p:spPr>
      </p:pic>
      <p:sp>
        <p:nvSpPr>
          <p:cNvPr id="17" name="object 3 2">
            <a:extLst>
              <a:ext uri="{FF2B5EF4-FFF2-40B4-BE49-F238E27FC236}">
                <a16:creationId xmlns:a16="http://schemas.microsoft.com/office/drawing/2014/main" id="{182D93E7-036F-23F4-4385-978CB8A1CD0B}"/>
              </a:ext>
            </a:extLst>
          </p:cNvPr>
          <p:cNvSpPr txBox="1"/>
          <p:nvPr/>
        </p:nvSpPr>
        <p:spPr>
          <a:xfrm>
            <a:off x="317310" y="5092013"/>
            <a:ext cx="8826689" cy="53283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266" marR="130175" indent="-457200">
              <a:lnSpc>
                <a:spcPct val="100400"/>
              </a:lnSpc>
              <a:spcBef>
                <a:spcPts val="52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有些文法，经该算法处理后是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LL(1)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文法，有些不是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</p:spTree>
    <p:extLst>
      <p:ext uri="{BB962C8B-B14F-4D97-AF65-F5344CB8AC3E}">
        <p14:creationId xmlns:p14="http://schemas.microsoft.com/office/powerpoint/2010/main" val="5120554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560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递归下降算法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80</a:t>
            </a:fld>
            <a:endParaRPr lang="en-US" altLang="zh-CN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1F5D043-F6FC-52C8-F4BE-BE89993FAA1C}"/>
              </a:ext>
            </a:extLst>
          </p:cNvPr>
          <p:cNvSpPr txBox="1"/>
          <p:nvPr/>
        </p:nvSpPr>
        <p:spPr>
          <a:xfrm>
            <a:off x="474065" y="805274"/>
            <a:ext cx="8450016" cy="139140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有了解析表的概念，</a:t>
            </a:r>
            <a:r>
              <a:rPr lang="zh-CN" altLang="en-US" sz="2800" spc="-5" dirty="0">
                <a:solidFill>
                  <a:srgbClr val="29292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sz="2800" spc="-5" dirty="0">
                <a:solidFill>
                  <a:srgbClr val="29292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文法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，有时我们不必实际构建解析表，并且可以借助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系统栈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来实现预测分析，此即递归下降算法（</a:t>
            </a:r>
            <a:r>
              <a:rPr lang="en-US" altLang="zh-CN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recursive descent</a:t>
            </a:r>
            <a:r>
              <a:rPr lang="zh-CN" altLang="en-US" sz="24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形状&#10;&#10;描述已自动生成">
            <a:extLst>
              <a:ext uri="{FF2B5EF4-FFF2-40B4-BE49-F238E27FC236}">
                <a16:creationId xmlns:a16="http://schemas.microsoft.com/office/drawing/2014/main" id="{E085D11F-22FC-D47F-540C-B67536DDE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1" y="2642776"/>
            <a:ext cx="7138162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16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58AF6E7-7CE5-B08F-9A0C-8715998C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95" y="1724628"/>
            <a:ext cx="5593366" cy="5038653"/>
          </a:xfrm>
          <a:custGeom>
            <a:avLst/>
            <a:gdLst>
              <a:gd name="connsiteX0" fmla="*/ 0 w 5593366"/>
              <a:gd name="connsiteY0" fmla="*/ 0 h 5038653"/>
              <a:gd name="connsiteX1" fmla="*/ 587303 w 5593366"/>
              <a:gd name="connsiteY1" fmla="*/ 0 h 5038653"/>
              <a:gd name="connsiteX2" fmla="*/ 1118673 w 5593366"/>
              <a:gd name="connsiteY2" fmla="*/ 0 h 5038653"/>
              <a:gd name="connsiteX3" fmla="*/ 1650043 w 5593366"/>
              <a:gd name="connsiteY3" fmla="*/ 0 h 5038653"/>
              <a:gd name="connsiteX4" fmla="*/ 2461081 w 5593366"/>
              <a:gd name="connsiteY4" fmla="*/ 0 h 5038653"/>
              <a:gd name="connsiteX5" fmla="*/ 2992451 w 5593366"/>
              <a:gd name="connsiteY5" fmla="*/ 0 h 5038653"/>
              <a:gd name="connsiteX6" fmla="*/ 3635688 w 5593366"/>
              <a:gd name="connsiteY6" fmla="*/ 0 h 5038653"/>
              <a:gd name="connsiteX7" fmla="*/ 4446726 w 5593366"/>
              <a:gd name="connsiteY7" fmla="*/ 0 h 5038653"/>
              <a:gd name="connsiteX8" fmla="*/ 4978096 w 5593366"/>
              <a:gd name="connsiteY8" fmla="*/ 0 h 5038653"/>
              <a:gd name="connsiteX9" fmla="*/ 5593366 w 5593366"/>
              <a:gd name="connsiteY9" fmla="*/ 0 h 5038653"/>
              <a:gd name="connsiteX10" fmla="*/ 5593366 w 5593366"/>
              <a:gd name="connsiteY10" fmla="*/ 730605 h 5038653"/>
              <a:gd name="connsiteX11" fmla="*/ 5593366 w 5593366"/>
              <a:gd name="connsiteY11" fmla="*/ 1360436 h 5038653"/>
              <a:gd name="connsiteX12" fmla="*/ 5593366 w 5593366"/>
              <a:gd name="connsiteY12" fmla="*/ 2091041 h 5038653"/>
              <a:gd name="connsiteX13" fmla="*/ 5593366 w 5593366"/>
              <a:gd name="connsiteY13" fmla="*/ 2569713 h 5038653"/>
              <a:gd name="connsiteX14" fmla="*/ 5593366 w 5593366"/>
              <a:gd name="connsiteY14" fmla="*/ 3149158 h 5038653"/>
              <a:gd name="connsiteX15" fmla="*/ 5593366 w 5593366"/>
              <a:gd name="connsiteY15" fmla="*/ 3778990 h 5038653"/>
              <a:gd name="connsiteX16" fmla="*/ 5593366 w 5593366"/>
              <a:gd name="connsiteY16" fmla="*/ 4358435 h 5038653"/>
              <a:gd name="connsiteX17" fmla="*/ 5593366 w 5593366"/>
              <a:gd name="connsiteY17" fmla="*/ 5038653 h 5038653"/>
              <a:gd name="connsiteX18" fmla="*/ 5061996 w 5593366"/>
              <a:gd name="connsiteY18" fmla="*/ 5038653 h 5038653"/>
              <a:gd name="connsiteX19" fmla="*/ 4418759 w 5593366"/>
              <a:gd name="connsiteY19" fmla="*/ 5038653 h 5038653"/>
              <a:gd name="connsiteX20" fmla="*/ 3607721 w 5593366"/>
              <a:gd name="connsiteY20" fmla="*/ 5038653 h 5038653"/>
              <a:gd name="connsiteX21" fmla="*/ 3020418 w 5593366"/>
              <a:gd name="connsiteY21" fmla="*/ 5038653 h 5038653"/>
              <a:gd name="connsiteX22" fmla="*/ 2433114 w 5593366"/>
              <a:gd name="connsiteY22" fmla="*/ 5038653 h 5038653"/>
              <a:gd name="connsiteX23" fmla="*/ 1733943 w 5593366"/>
              <a:gd name="connsiteY23" fmla="*/ 5038653 h 5038653"/>
              <a:gd name="connsiteX24" fmla="*/ 1090706 w 5593366"/>
              <a:gd name="connsiteY24" fmla="*/ 5038653 h 5038653"/>
              <a:gd name="connsiteX25" fmla="*/ 0 w 5593366"/>
              <a:gd name="connsiteY25" fmla="*/ 5038653 h 5038653"/>
              <a:gd name="connsiteX26" fmla="*/ 0 w 5593366"/>
              <a:gd name="connsiteY26" fmla="*/ 4559981 h 5038653"/>
              <a:gd name="connsiteX27" fmla="*/ 0 w 5593366"/>
              <a:gd name="connsiteY27" fmla="*/ 3980536 h 5038653"/>
              <a:gd name="connsiteX28" fmla="*/ 0 w 5593366"/>
              <a:gd name="connsiteY28" fmla="*/ 3401091 h 5038653"/>
              <a:gd name="connsiteX29" fmla="*/ 0 w 5593366"/>
              <a:gd name="connsiteY29" fmla="*/ 2872032 h 5038653"/>
              <a:gd name="connsiteX30" fmla="*/ 0 w 5593366"/>
              <a:gd name="connsiteY30" fmla="*/ 2242201 h 5038653"/>
              <a:gd name="connsiteX31" fmla="*/ 0 w 5593366"/>
              <a:gd name="connsiteY31" fmla="*/ 1763529 h 5038653"/>
              <a:gd name="connsiteX32" fmla="*/ 0 w 5593366"/>
              <a:gd name="connsiteY32" fmla="*/ 1184083 h 5038653"/>
              <a:gd name="connsiteX33" fmla="*/ 0 w 5593366"/>
              <a:gd name="connsiteY33" fmla="*/ 0 h 503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593366" h="5038653" fill="none" extrusionOk="0">
                <a:moveTo>
                  <a:pt x="0" y="0"/>
                </a:moveTo>
                <a:cubicBezTo>
                  <a:pt x="274187" y="27304"/>
                  <a:pt x="344172" y="27098"/>
                  <a:pt x="587303" y="0"/>
                </a:cubicBezTo>
                <a:cubicBezTo>
                  <a:pt x="830434" y="-27098"/>
                  <a:pt x="912201" y="1638"/>
                  <a:pt x="1118673" y="0"/>
                </a:cubicBezTo>
                <a:cubicBezTo>
                  <a:pt x="1325145" y="-1638"/>
                  <a:pt x="1484743" y="8856"/>
                  <a:pt x="1650043" y="0"/>
                </a:cubicBezTo>
                <a:cubicBezTo>
                  <a:pt x="1815343" y="-8856"/>
                  <a:pt x="2168316" y="-14274"/>
                  <a:pt x="2461081" y="0"/>
                </a:cubicBezTo>
                <a:cubicBezTo>
                  <a:pt x="2753846" y="14274"/>
                  <a:pt x="2785178" y="26515"/>
                  <a:pt x="2992451" y="0"/>
                </a:cubicBezTo>
                <a:cubicBezTo>
                  <a:pt x="3199724" y="-26515"/>
                  <a:pt x="3454307" y="-13955"/>
                  <a:pt x="3635688" y="0"/>
                </a:cubicBezTo>
                <a:cubicBezTo>
                  <a:pt x="3817069" y="13955"/>
                  <a:pt x="4110671" y="-37270"/>
                  <a:pt x="4446726" y="0"/>
                </a:cubicBezTo>
                <a:cubicBezTo>
                  <a:pt x="4782781" y="37270"/>
                  <a:pt x="4828179" y="-14166"/>
                  <a:pt x="4978096" y="0"/>
                </a:cubicBezTo>
                <a:cubicBezTo>
                  <a:pt x="5128013" y="14166"/>
                  <a:pt x="5342075" y="-29524"/>
                  <a:pt x="5593366" y="0"/>
                </a:cubicBezTo>
                <a:cubicBezTo>
                  <a:pt x="5564505" y="209645"/>
                  <a:pt x="5573464" y="385222"/>
                  <a:pt x="5593366" y="730605"/>
                </a:cubicBezTo>
                <a:cubicBezTo>
                  <a:pt x="5613268" y="1075989"/>
                  <a:pt x="5601280" y="1085766"/>
                  <a:pt x="5593366" y="1360436"/>
                </a:cubicBezTo>
                <a:cubicBezTo>
                  <a:pt x="5585452" y="1635106"/>
                  <a:pt x="5614739" y="1891429"/>
                  <a:pt x="5593366" y="2091041"/>
                </a:cubicBezTo>
                <a:cubicBezTo>
                  <a:pt x="5571993" y="2290653"/>
                  <a:pt x="5569544" y="2446451"/>
                  <a:pt x="5593366" y="2569713"/>
                </a:cubicBezTo>
                <a:cubicBezTo>
                  <a:pt x="5617188" y="2692975"/>
                  <a:pt x="5569972" y="2982353"/>
                  <a:pt x="5593366" y="3149158"/>
                </a:cubicBezTo>
                <a:cubicBezTo>
                  <a:pt x="5616760" y="3315964"/>
                  <a:pt x="5615546" y="3641235"/>
                  <a:pt x="5593366" y="3778990"/>
                </a:cubicBezTo>
                <a:cubicBezTo>
                  <a:pt x="5571186" y="3916745"/>
                  <a:pt x="5607676" y="4231931"/>
                  <a:pt x="5593366" y="4358435"/>
                </a:cubicBezTo>
                <a:cubicBezTo>
                  <a:pt x="5579056" y="4484939"/>
                  <a:pt x="5594376" y="4852400"/>
                  <a:pt x="5593366" y="5038653"/>
                </a:cubicBezTo>
                <a:cubicBezTo>
                  <a:pt x="5389199" y="5025172"/>
                  <a:pt x="5324792" y="5064461"/>
                  <a:pt x="5061996" y="5038653"/>
                </a:cubicBezTo>
                <a:cubicBezTo>
                  <a:pt x="4799200" y="5012846"/>
                  <a:pt x="4667435" y="5020709"/>
                  <a:pt x="4418759" y="5038653"/>
                </a:cubicBezTo>
                <a:cubicBezTo>
                  <a:pt x="4170083" y="5056597"/>
                  <a:pt x="3943340" y="5017851"/>
                  <a:pt x="3607721" y="5038653"/>
                </a:cubicBezTo>
                <a:cubicBezTo>
                  <a:pt x="3272102" y="5059455"/>
                  <a:pt x="3205826" y="5021189"/>
                  <a:pt x="3020418" y="5038653"/>
                </a:cubicBezTo>
                <a:cubicBezTo>
                  <a:pt x="2835010" y="5056117"/>
                  <a:pt x="2579585" y="5059826"/>
                  <a:pt x="2433114" y="5038653"/>
                </a:cubicBezTo>
                <a:cubicBezTo>
                  <a:pt x="2286643" y="5017480"/>
                  <a:pt x="2060170" y="5018702"/>
                  <a:pt x="1733943" y="5038653"/>
                </a:cubicBezTo>
                <a:cubicBezTo>
                  <a:pt x="1407716" y="5058604"/>
                  <a:pt x="1297364" y="5069172"/>
                  <a:pt x="1090706" y="5038653"/>
                </a:cubicBezTo>
                <a:cubicBezTo>
                  <a:pt x="884048" y="5008134"/>
                  <a:pt x="427361" y="5070423"/>
                  <a:pt x="0" y="5038653"/>
                </a:cubicBezTo>
                <a:cubicBezTo>
                  <a:pt x="-14816" y="4887143"/>
                  <a:pt x="-11786" y="4762130"/>
                  <a:pt x="0" y="4559981"/>
                </a:cubicBezTo>
                <a:cubicBezTo>
                  <a:pt x="11786" y="4357832"/>
                  <a:pt x="13485" y="4240152"/>
                  <a:pt x="0" y="3980536"/>
                </a:cubicBezTo>
                <a:cubicBezTo>
                  <a:pt x="-13485" y="3720920"/>
                  <a:pt x="-9462" y="3630913"/>
                  <a:pt x="0" y="3401091"/>
                </a:cubicBezTo>
                <a:cubicBezTo>
                  <a:pt x="9462" y="3171269"/>
                  <a:pt x="5283" y="3011578"/>
                  <a:pt x="0" y="2872032"/>
                </a:cubicBezTo>
                <a:cubicBezTo>
                  <a:pt x="-5283" y="2732486"/>
                  <a:pt x="-29027" y="2394325"/>
                  <a:pt x="0" y="2242201"/>
                </a:cubicBezTo>
                <a:cubicBezTo>
                  <a:pt x="29027" y="2090077"/>
                  <a:pt x="-5317" y="1940366"/>
                  <a:pt x="0" y="1763529"/>
                </a:cubicBezTo>
                <a:cubicBezTo>
                  <a:pt x="5317" y="1586692"/>
                  <a:pt x="-18814" y="1349316"/>
                  <a:pt x="0" y="1184083"/>
                </a:cubicBezTo>
                <a:cubicBezTo>
                  <a:pt x="18814" y="1018850"/>
                  <a:pt x="-3730" y="335498"/>
                  <a:pt x="0" y="0"/>
                </a:cubicBezTo>
                <a:close/>
              </a:path>
              <a:path w="5593366" h="5038653" stroke="0" extrusionOk="0">
                <a:moveTo>
                  <a:pt x="0" y="0"/>
                </a:moveTo>
                <a:cubicBezTo>
                  <a:pt x="339169" y="2447"/>
                  <a:pt x="478963" y="-10285"/>
                  <a:pt x="811038" y="0"/>
                </a:cubicBezTo>
                <a:cubicBezTo>
                  <a:pt x="1143113" y="10285"/>
                  <a:pt x="1399890" y="-3100"/>
                  <a:pt x="1622076" y="0"/>
                </a:cubicBezTo>
                <a:cubicBezTo>
                  <a:pt x="1844262" y="3100"/>
                  <a:pt x="1947726" y="-19232"/>
                  <a:pt x="2209380" y="0"/>
                </a:cubicBezTo>
                <a:cubicBezTo>
                  <a:pt x="2471034" y="19232"/>
                  <a:pt x="2504627" y="25383"/>
                  <a:pt x="2796683" y="0"/>
                </a:cubicBezTo>
                <a:cubicBezTo>
                  <a:pt x="3088739" y="-25383"/>
                  <a:pt x="3209833" y="-9540"/>
                  <a:pt x="3439920" y="0"/>
                </a:cubicBezTo>
                <a:cubicBezTo>
                  <a:pt x="3670007" y="9540"/>
                  <a:pt x="3818152" y="18306"/>
                  <a:pt x="3971290" y="0"/>
                </a:cubicBezTo>
                <a:cubicBezTo>
                  <a:pt x="4124428" y="-18306"/>
                  <a:pt x="4241530" y="-18015"/>
                  <a:pt x="4502660" y="0"/>
                </a:cubicBezTo>
                <a:cubicBezTo>
                  <a:pt x="4763790" y="18015"/>
                  <a:pt x="5344212" y="7248"/>
                  <a:pt x="5593366" y="0"/>
                </a:cubicBezTo>
                <a:cubicBezTo>
                  <a:pt x="5571606" y="158170"/>
                  <a:pt x="5587663" y="413500"/>
                  <a:pt x="5593366" y="529059"/>
                </a:cubicBezTo>
                <a:cubicBezTo>
                  <a:pt x="5599069" y="644618"/>
                  <a:pt x="5608699" y="1001978"/>
                  <a:pt x="5593366" y="1259663"/>
                </a:cubicBezTo>
                <a:cubicBezTo>
                  <a:pt x="5578033" y="1517348"/>
                  <a:pt x="5568334" y="1628297"/>
                  <a:pt x="5593366" y="1939881"/>
                </a:cubicBezTo>
                <a:cubicBezTo>
                  <a:pt x="5618398" y="2251465"/>
                  <a:pt x="5604092" y="2215817"/>
                  <a:pt x="5593366" y="2468940"/>
                </a:cubicBezTo>
                <a:cubicBezTo>
                  <a:pt x="5582640" y="2722063"/>
                  <a:pt x="5601111" y="2762174"/>
                  <a:pt x="5593366" y="2997999"/>
                </a:cubicBezTo>
                <a:cubicBezTo>
                  <a:pt x="5585621" y="3233824"/>
                  <a:pt x="5615109" y="3282074"/>
                  <a:pt x="5593366" y="3527057"/>
                </a:cubicBezTo>
                <a:cubicBezTo>
                  <a:pt x="5571623" y="3772040"/>
                  <a:pt x="5609461" y="3818284"/>
                  <a:pt x="5593366" y="4106502"/>
                </a:cubicBezTo>
                <a:cubicBezTo>
                  <a:pt x="5577271" y="4394721"/>
                  <a:pt x="5552799" y="4634770"/>
                  <a:pt x="5593366" y="5038653"/>
                </a:cubicBezTo>
                <a:cubicBezTo>
                  <a:pt x="5347796" y="5013504"/>
                  <a:pt x="5313348" y="5026096"/>
                  <a:pt x="5061996" y="5038653"/>
                </a:cubicBezTo>
                <a:cubicBezTo>
                  <a:pt x="4810644" y="5051211"/>
                  <a:pt x="4484332" y="5012087"/>
                  <a:pt x="4306892" y="5038653"/>
                </a:cubicBezTo>
                <a:cubicBezTo>
                  <a:pt x="4129452" y="5065219"/>
                  <a:pt x="4033143" y="5040482"/>
                  <a:pt x="3775522" y="5038653"/>
                </a:cubicBezTo>
                <a:cubicBezTo>
                  <a:pt x="3517901" y="5036825"/>
                  <a:pt x="3258368" y="5056806"/>
                  <a:pt x="3020418" y="5038653"/>
                </a:cubicBezTo>
                <a:cubicBezTo>
                  <a:pt x="2782468" y="5020500"/>
                  <a:pt x="2621562" y="5048681"/>
                  <a:pt x="2489048" y="5038653"/>
                </a:cubicBezTo>
                <a:cubicBezTo>
                  <a:pt x="2356534" y="5028626"/>
                  <a:pt x="2047989" y="5054720"/>
                  <a:pt x="1789877" y="5038653"/>
                </a:cubicBezTo>
                <a:cubicBezTo>
                  <a:pt x="1531765" y="5022586"/>
                  <a:pt x="1348056" y="5049443"/>
                  <a:pt x="1202574" y="5038653"/>
                </a:cubicBezTo>
                <a:cubicBezTo>
                  <a:pt x="1057092" y="5027863"/>
                  <a:pt x="286678" y="5077340"/>
                  <a:pt x="0" y="5038653"/>
                </a:cubicBezTo>
                <a:cubicBezTo>
                  <a:pt x="-15221" y="4863372"/>
                  <a:pt x="4434" y="4635719"/>
                  <a:pt x="0" y="4408821"/>
                </a:cubicBezTo>
                <a:cubicBezTo>
                  <a:pt x="-4434" y="4181923"/>
                  <a:pt x="29606" y="3976027"/>
                  <a:pt x="0" y="3778990"/>
                </a:cubicBezTo>
                <a:cubicBezTo>
                  <a:pt x="-29606" y="3581953"/>
                  <a:pt x="-26746" y="3421446"/>
                  <a:pt x="0" y="3149158"/>
                </a:cubicBezTo>
                <a:cubicBezTo>
                  <a:pt x="26746" y="2876870"/>
                  <a:pt x="-33590" y="2614461"/>
                  <a:pt x="0" y="2468940"/>
                </a:cubicBezTo>
                <a:cubicBezTo>
                  <a:pt x="33590" y="2323419"/>
                  <a:pt x="21092" y="1943674"/>
                  <a:pt x="0" y="1788722"/>
                </a:cubicBezTo>
                <a:cubicBezTo>
                  <a:pt x="-21092" y="1633770"/>
                  <a:pt x="21053" y="1292586"/>
                  <a:pt x="0" y="1158890"/>
                </a:cubicBezTo>
                <a:cubicBezTo>
                  <a:pt x="-21053" y="1025194"/>
                  <a:pt x="-5718" y="309460"/>
                  <a:pt x="0" y="0"/>
                </a:cubicBezTo>
                <a:close/>
              </a:path>
            </a:pathLst>
          </a:cu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713798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560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递归下降算法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6800" y="6566951"/>
            <a:ext cx="342900" cy="192209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81</a:t>
            </a:fld>
            <a:endParaRPr lang="en-US" altLang="zh-CN" dirty="0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C5378CA8-4054-2B11-A393-7208A2E42D68}"/>
              </a:ext>
            </a:extLst>
          </p:cNvPr>
          <p:cNvSpPr txBox="1"/>
          <p:nvPr/>
        </p:nvSpPr>
        <p:spPr>
          <a:xfrm>
            <a:off x="484675" y="1593211"/>
            <a:ext cx="799401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C531DF-9C4E-EB47-B19D-A6D64646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13193"/>
            <a:ext cx="1219200" cy="134023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806686-FC19-10A6-8BFA-05CD6172D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168309"/>
            <a:ext cx="3048000" cy="833728"/>
          </a:xfrm>
          <a:custGeom>
            <a:avLst/>
            <a:gdLst>
              <a:gd name="connsiteX0" fmla="*/ 0 w 3048000"/>
              <a:gd name="connsiteY0" fmla="*/ 0 h 833728"/>
              <a:gd name="connsiteX1" fmla="*/ 670560 w 3048000"/>
              <a:gd name="connsiteY1" fmla="*/ 0 h 833728"/>
              <a:gd name="connsiteX2" fmla="*/ 1219200 w 3048000"/>
              <a:gd name="connsiteY2" fmla="*/ 0 h 833728"/>
              <a:gd name="connsiteX3" fmla="*/ 1889760 w 3048000"/>
              <a:gd name="connsiteY3" fmla="*/ 0 h 833728"/>
              <a:gd name="connsiteX4" fmla="*/ 3048000 w 3048000"/>
              <a:gd name="connsiteY4" fmla="*/ 0 h 833728"/>
              <a:gd name="connsiteX5" fmla="*/ 3048000 w 3048000"/>
              <a:gd name="connsiteY5" fmla="*/ 425201 h 833728"/>
              <a:gd name="connsiteX6" fmla="*/ 3048000 w 3048000"/>
              <a:gd name="connsiteY6" fmla="*/ 833728 h 833728"/>
              <a:gd name="connsiteX7" fmla="*/ 2499360 w 3048000"/>
              <a:gd name="connsiteY7" fmla="*/ 833728 h 833728"/>
              <a:gd name="connsiteX8" fmla="*/ 1889760 w 3048000"/>
              <a:gd name="connsiteY8" fmla="*/ 833728 h 833728"/>
              <a:gd name="connsiteX9" fmla="*/ 1371600 w 3048000"/>
              <a:gd name="connsiteY9" fmla="*/ 833728 h 833728"/>
              <a:gd name="connsiteX10" fmla="*/ 762000 w 3048000"/>
              <a:gd name="connsiteY10" fmla="*/ 833728 h 833728"/>
              <a:gd name="connsiteX11" fmla="*/ 0 w 3048000"/>
              <a:gd name="connsiteY11" fmla="*/ 833728 h 833728"/>
              <a:gd name="connsiteX12" fmla="*/ 0 w 3048000"/>
              <a:gd name="connsiteY12" fmla="*/ 408527 h 833728"/>
              <a:gd name="connsiteX13" fmla="*/ 0 w 3048000"/>
              <a:gd name="connsiteY13" fmla="*/ 0 h 83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8000" h="833728" fill="none" extrusionOk="0">
                <a:moveTo>
                  <a:pt x="0" y="0"/>
                </a:moveTo>
                <a:cubicBezTo>
                  <a:pt x="285523" y="31092"/>
                  <a:pt x="395795" y="-17892"/>
                  <a:pt x="670560" y="0"/>
                </a:cubicBezTo>
                <a:cubicBezTo>
                  <a:pt x="945325" y="17892"/>
                  <a:pt x="949597" y="-26936"/>
                  <a:pt x="1219200" y="0"/>
                </a:cubicBezTo>
                <a:cubicBezTo>
                  <a:pt x="1488803" y="26936"/>
                  <a:pt x="1632858" y="-8898"/>
                  <a:pt x="1889760" y="0"/>
                </a:cubicBezTo>
                <a:cubicBezTo>
                  <a:pt x="2146662" y="8898"/>
                  <a:pt x="2502216" y="-44894"/>
                  <a:pt x="3048000" y="0"/>
                </a:cubicBezTo>
                <a:cubicBezTo>
                  <a:pt x="3027198" y="118024"/>
                  <a:pt x="3048077" y="273932"/>
                  <a:pt x="3048000" y="425201"/>
                </a:cubicBezTo>
                <a:cubicBezTo>
                  <a:pt x="3047923" y="576470"/>
                  <a:pt x="3064391" y="705807"/>
                  <a:pt x="3048000" y="833728"/>
                </a:cubicBezTo>
                <a:cubicBezTo>
                  <a:pt x="2847214" y="850353"/>
                  <a:pt x="2621557" y="823859"/>
                  <a:pt x="2499360" y="833728"/>
                </a:cubicBezTo>
                <a:cubicBezTo>
                  <a:pt x="2377163" y="843597"/>
                  <a:pt x="2090977" y="838744"/>
                  <a:pt x="1889760" y="833728"/>
                </a:cubicBezTo>
                <a:cubicBezTo>
                  <a:pt x="1688543" y="828712"/>
                  <a:pt x="1620077" y="817626"/>
                  <a:pt x="1371600" y="833728"/>
                </a:cubicBezTo>
                <a:cubicBezTo>
                  <a:pt x="1123123" y="849830"/>
                  <a:pt x="914081" y="828481"/>
                  <a:pt x="762000" y="833728"/>
                </a:cubicBezTo>
                <a:cubicBezTo>
                  <a:pt x="609919" y="838975"/>
                  <a:pt x="326476" y="845830"/>
                  <a:pt x="0" y="833728"/>
                </a:cubicBezTo>
                <a:cubicBezTo>
                  <a:pt x="-9296" y="659449"/>
                  <a:pt x="-4938" y="605501"/>
                  <a:pt x="0" y="408527"/>
                </a:cubicBezTo>
                <a:cubicBezTo>
                  <a:pt x="4938" y="211553"/>
                  <a:pt x="-20297" y="88438"/>
                  <a:pt x="0" y="0"/>
                </a:cubicBezTo>
                <a:close/>
              </a:path>
              <a:path w="3048000" h="833728" stroke="0" extrusionOk="0">
                <a:moveTo>
                  <a:pt x="0" y="0"/>
                </a:moveTo>
                <a:cubicBezTo>
                  <a:pt x="271134" y="-22756"/>
                  <a:pt x="418685" y="26029"/>
                  <a:pt x="670560" y="0"/>
                </a:cubicBezTo>
                <a:cubicBezTo>
                  <a:pt x="922435" y="-26029"/>
                  <a:pt x="1109838" y="22046"/>
                  <a:pt x="1341120" y="0"/>
                </a:cubicBezTo>
                <a:cubicBezTo>
                  <a:pt x="1572402" y="-22046"/>
                  <a:pt x="1686213" y="18363"/>
                  <a:pt x="1889760" y="0"/>
                </a:cubicBezTo>
                <a:cubicBezTo>
                  <a:pt x="2093307" y="-18363"/>
                  <a:pt x="2314387" y="-18450"/>
                  <a:pt x="2438400" y="0"/>
                </a:cubicBezTo>
                <a:cubicBezTo>
                  <a:pt x="2562413" y="18450"/>
                  <a:pt x="2816469" y="13017"/>
                  <a:pt x="3048000" y="0"/>
                </a:cubicBezTo>
                <a:cubicBezTo>
                  <a:pt x="3051362" y="100654"/>
                  <a:pt x="3041756" y="204789"/>
                  <a:pt x="3048000" y="391852"/>
                </a:cubicBezTo>
                <a:cubicBezTo>
                  <a:pt x="3054244" y="578915"/>
                  <a:pt x="3056920" y="650235"/>
                  <a:pt x="3048000" y="833728"/>
                </a:cubicBezTo>
                <a:cubicBezTo>
                  <a:pt x="2941422" y="846055"/>
                  <a:pt x="2773481" y="830632"/>
                  <a:pt x="2529840" y="833728"/>
                </a:cubicBezTo>
                <a:cubicBezTo>
                  <a:pt x="2286199" y="836824"/>
                  <a:pt x="2188758" y="818164"/>
                  <a:pt x="2011680" y="833728"/>
                </a:cubicBezTo>
                <a:cubicBezTo>
                  <a:pt x="1834602" y="849292"/>
                  <a:pt x="1637455" y="817737"/>
                  <a:pt x="1493520" y="833728"/>
                </a:cubicBezTo>
                <a:cubicBezTo>
                  <a:pt x="1349585" y="849719"/>
                  <a:pt x="1126442" y="805956"/>
                  <a:pt x="883920" y="833728"/>
                </a:cubicBezTo>
                <a:cubicBezTo>
                  <a:pt x="641398" y="861500"/>
                  <a:pt x="180503" y="801823"/>
                  <a:pt x="0" y="833728"/>
                </a:cubicBezTo>
                <a:cubicBezTo>
                  <a:pt x="16201" y="714974"/>
                  <a:pt x="-18930" y="604638"/>
                  <a:pt x="0" y="433539"/>
                </a:cubicBezTo>
                <a:cubicBezTo>
                  <a:pt x="18930" y="262440"/>
                  <a:pt x="3362" y="170275"/>
                  <a:pt x="0" y="0"/>
                </a:cubicBezTo>
                <a:close/>
              </a:path>
            </a:pathLst>
          </a:cu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713798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4213BF96-8E4E-5E81-F777-F618FDB6AD6D}"/>
              </a:ext>
            </a:extLst>
          </p:cNvPr>
          <p:cNvSpPr txBox="1"/>
          <p:nvPr/>
        </p:nvSpPr>
        <p:spPr>
          <a:xfrm>
            <a:off x="462490" y="735824"/>
            <a:ext cx="8044902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文法，递归下降算法借助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系统栈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来实现预测分析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3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>
            <a:hlinkClick r:id="" action="ppaction://ole?verb=0"/>
            <a:extLst>
              <a:ext uri="{FF2B5EF4-FFF2-40B4-BE49-F238E27FC236}">
                <a16:creationId xmlns:a16="http://schemas.microsoft.com/office/drawing/2014/main" id="{983736DA-9E02-D6F8-34BE-F41EB0987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96867"/>
              </p:ext>
            </p:extLst>
          </p:nvPr>
        </p:nvGraphicFramePr>
        <p:xfrm>
          <a:off x="3325667" y="2362051"/>
          <a:ext cx="2670175" cy="3767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25667" y="2362051"/>
                        <a:ext cx="2670175" cy="3767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560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递归下降算法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6800" y="6566951"/>
            <a:ext cx="342900" cy="192209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82</a:t>
            </a:fld>
            <a:endParaRPr lang="en-US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2C991A5-E4E0-E6C0-76FF-53A65E243D8D}"/>
              </a:ext>
            </a:extLst>
          </p:cNvPr>
          <p:cNvGrpSpPr/>
          <p:nvPr/>
        </p:nvGrpSpPr>
        <p:grpSpPr>
          <a:xfrm>
            <a:off x="2635921" y="5089415"/>
            <a:ext cx="1457325" cy="931481"/>
            <a:chOff x="2210095" y="5417506"/>
            <a:chExt cx="1457325" cy="931481"/>
          </a:xfrm>
        </p:grpSpPr>
        <p:pic>
          <p:nvPicPr>
            <p:cNvPr id="8" name="图形 7" descr="长篇语音气泡">
              <a:extLst>
                <a:ext uri="{FF2B5EF4-FFF2-40B4-BE49-F238E27FC236}">
                  <a16:creationId xmlns:a16="http://schemas.microsoft.com/office/drawing/2014/main" id="{B0BF115D-0033-5185-7D46-21CAEE2EA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9976ECB-45DC-3E40-4BD2-A1E79E1B8C2F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12D25E00-D9A0-2805-7A75-4E1C110F45B4}"/>
              </a:ext>
            </a:extLst>
          </p:cNvPr>
          <p:cNvSpPr txBox="1"/>
          <p:nvPr/>
        </p:nvSpPr>
        <p:spPr>
          <a:xfrm>
            <a:off x="484675" y="1593211"/>
            <a:ext cx="799401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A61A89FA-A1EF-4633-2A26-BD43BC0710B3}"/>
              </a:ext>
            </a:extLst>
          </p:cNvPr>
          <p:cNvSpPr txBox="1"/>
          <p:nvPr/>
        </p:nvSpPr>
        <p:spPr>
          <a:xfrm>
            <a:off x="462490" y="735824"/>
            <a:ext cx="8044902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文法，递归下降算法借助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系统栈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来实现预测分析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hlinkClick r:id="" action="ppaction://ole?verb=0"/>
            <a:extLst>
              <a:ext uri="{FF2B5EF4-FFF2-40B4-BE49-F238E27FC236}">
                <a16:creationId xmlns:a16="http://schemas.microsoft.com/office/drawing/2014/main" id="{46B49CFB-0CDE-349C-E997-3F91AD3D4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276674"/>
              </p:ext>
            </p:extLst>
          </p:nvPr>
        </p:nvGraphicFramePr>
        <p:xfrm>
          <a:off x="3560863" y="2123816"/>
          <a:ext cx="3233476" cy="4562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60863" y="2123816"/>
                        <a:ext cx="3233476" cy="45626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560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递归下降算法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6800" y="6566951"/>
            <a:ext cx="342900" cy="192209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83</a:t>
            </a:fld>
            <a:endParaRPr lang="en-US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D84B9B2-9DAC-AD7A-A142-38F5177D1870}"/>
              </a:ext>
            </a:extLst>
          </p:cNvPr>
          <p:cNvGrpSpPr/>
          <p:nvPr/>
        </p:nvGrpSpPr>
        <p:grpSpPr>
          <a:xfrm>
            <a:off x="3035932" y="5317123"/>
            <a:ext cx="1457325" cy="931481"/>
            <a:chOff x="2210095" y="5417506"/>
            <a:chExt cx="1457325" cy="931481"/>
          </a:xfrm>
        </p:grpSpPr>
        <p:pic>
          <p:nvPicPr>
            <p:cNvPr id="8" name="图形 7" descr="长篇语音气泡">
              <a:extLst>
                <a:ext uri="{FF2B5EF4-FFF2-40B4-BE49-F238E27FC236}">
                  <a16:creationId xmlns:a16="http://schemas.microsoft.com/office/drawing/2014/main" id="{A26ACD51-CF0A-F6BE-85ED-3487494E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338833E-ABEB-B985-96BD-751677E73680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97B5AE23-9602-DEF4-4BDE-EF32452AEFAB}"/>
              </a:ext>
            </a:extLst>
          </p:cNvPr>
          <p:cNvSpPr txBox="1"/>
          <p:nvPr/>
        </p:nvSpPr>
        <p:spPr>
          <a:xfrm>
            <a:off x="484675" y="1593211"/>
            <a:ext cx="799401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2155CDA6-F55A-4009-BA22-5DC414C3BF2F}"/>
              </a:ext>
            </a:extLst>
          </p:cNvPr>
          <p:cNvSpPr txBox="1"/>
          <p:nvPr/>
        </p:nvSpPr>
        <p:spPr>
          <a:xfrm>
            <a:off x="462490" y="735824"/>
            <a:ext cx="8044902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LL(1)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文法，递归下降算法借助</a:t>
            </a:r>
            <a:r>
              <a:rPr lang="zh-CN" altLang="en-US" sz="28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系统栈</a:t>
            </a: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来实现预测分析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1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3137"/>
            <a:ext cx="560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递归下降算法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7613E8C-152A-FA0E-449F-6FB51D0060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6800" y="6566951"/>
            <a:ext cx="342900" cy="192209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84</a:t>
            </a:fld>
            <a:endParaRPr lang="en-US" altLang="zh-CN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6F2491D8-F725-1F98-80BC-5E037CE6873F}"/>
              </a:ext>
            </a:extLst>
          </p:cNvPr>
          <p:cNvSpPr txBox="1"/>
          <p:nvPr/>
        </p:nvSpPr>
        <p:spPr>
          <a:xfrm>
            <a:off x="474065" y="724249"/>
            <a:ext cx="7994015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特别需要注意，此处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栈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和前面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解析表驱动解析中的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栈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在栈中内容及所起作用方面是有区别的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B5EE2E-6E64-E210-B653-26AD2F5F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" y="1713053"/>
            <a:ext cx="6786009" cy="5144947"/>
          </a:xfrm>
          <a:prstGeom prst="rect">
            <a:avLst/>
          </a:prstGeom>
        </p:spPr>
      </p:pic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C2494084-834A-890B-5DB4-54AEC99D5095}"/>
              </a:ext>
            </a:extLst>
          </p:cNvPr>
          <p:cNvSpPr/>
          <p:nvPr/>
        </p:nvSpPr>
        <p:spPr>
          <a:xfrm rot="10800000" flipV="1">
            <a:off x="6528121" y="1810251"/>
            <a:ext cx="2534856" cy="574133"/>
          </a:xfrm>
          <a:prstGeom prst="wedgeRoundRectCallout">
            <a:avLst>
              <a:gd name="adj1" fmla="val 8249"/>
              <a:gd name="adj2" fmla="val -81729"/>
              <a:gd name="adj3" fmla="val 16667"/>
            </a:avLst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spc="-100" dirty="0">
                <a:solidFill>
                  <a:schemeClr val="tx1"/>
                </a:solidFill>
              </a:rPr>
              <a:t>弄明白二者的区别，对理解上述两种算法，大有助益</a:t>
            </a:r>
          </a:p>
        </p:txBody>
      </p:sp>
    </p:spTree>
    <p:extLst>
      <p:ext uri="{BB962C8B-B14F-4D97-AF65-F5344CB8AC3E}">
        <p14:creationId xmlns:p14="http://schemas.microsoft.com/office/powerpoint/2010/main" val="327010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7062" y="1042351"/>
            <a:ext cx="3672204" cy="29521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语法分析器的作用</a:t>
            </a:r>
            <a:endParaRPr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266" indent="-457200">
              <a:lnSpc>
                <a:spcPct val="100000"/>
              </a:lnSpc>
              <a:spcBef>
                <a:spcPts val="6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上下文无关文法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语法分析技术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901065" lvl="1" indent="-440055">
              <a:lnSpc>
                <a:spcPct val="100000"/>
              </a:lnSpc>
              <a:spcBef>
                <a:spcPts val="60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自顶向下</a:t>
            </a:r>
          </a:p>
          <a:p>
            <a:pPr marL="901065" lvl="1" indent="-440055">
              <a:lnSpc>
                <a:spcPct val="100000"/>
              </a:lnSpc>
              <a:spcBef>
                <a:spcPts val="575"/>
              </a:spcBef>
              <a:buClr>
                <a:srgbClr val="808080"/>
              </a:buClr>
              <a:buSzPct val="64583"/>
              <a:buFont typeface="IPAexGothic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自底向上</a:t>
            </a:r>
            <a:endParaRPr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  <a:p>
            <a:pPr marL="469266" indent="-457200">
              <a:lnSpc>
                <a:spcPct val="100000"/>
              </a:lnSpc>
              <a:spcBef>
                <a:spcPts val="64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语法分析器生成工具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9BA9EA-94D0-2F3A-5093-66C825199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85</a:t>
            </a:fld>
            <a:endParaRPr lang="en-US" altLang="zh-C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9A9FBC1-33F0-278D-76E9-8A3BD6D9F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62" y="50800"/>
            <a:ext cx="4085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  <a:endParaRPr spc="-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FB0CF0-C4CE-AEF5-91DE-99FBCBDF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37" y="4267200"/>
            <a:ext cx="4455725" cy="2099282"/>
          </a:xfrm>
          <a:custGeom>
            <a:avLst/>
            <a:gdLst>
              <a:gd name="connsiteX0" fmla="*/ 0 w 4455725"/>
              <a:gd name="connsiteY0" fmla="*/ 0 h 2099282"/>
              <a:gd name="connsiteX1" fmla="*/ 556966 w 4455725"/>
              <a:gd name="connsiteY1" fmla="*/ 0 h 2099282"/>
              <a:gd name="connsiteX2" fmla="*/ 980260 w 4455725"/>
              <a:gd name="connsiteY2" fmla="*/ 0 h 2099282"/>
              <a:gd name="connsiteX3" fmla="*/ 1626340 w 4455725"/>
              <a:gd name="connsiteY3" fmla="*/ 0 h 2099282"/>
              <a:gd name="connsiteX4" fmla="*/ 2094191 w 4455725"/>
              <a:gd name="connsiteY4" fmla="*/ 0 h 2099282"/>
              <a:gd name="connsiteX5" fmla="*/ 2606599 w 4455725"/>
              <a:gd name="connsiteY5" fmla="*/ 0 h 2099282"/>
              <a:gd name="connsiteX6" fmla="*/ 3074450 w 4455725"/>
              <a:gd name="connsiteY6" fmla="*/ 0 h 2099282"/>
              <a:gd name="connsiteX7" fmla="*/ 3497744 w 4455725"/>
              <a:gd name="connsiteY7" fmla="*/ 0 h 2099282"/>
              <a:gd name="connsiteX8" fmla="*/ 4455725 w 4455725"/>
              <a:gd name="connsiteY8" fmla="*/ 0 h 2099282"/>
              <a:gd name="connsiteX9" fmla="*/ 4455725 w 4455725"/>
              <a:gd name="connsiteY9" fmla="*/ 461842 h 2099282"/>
              <a:gd name="connsiteX10" fmla="*/ 4455725 w 4455725"/>
              <a:gd name="connsiteY10" fmla="*/ 986663 h 2099282"/>
              <a:gd name="connsiteX11" fmla="*/ 4455725 w 4455725"/>
              <a:gd name="connsiteY11" fmla="*/ 1511483 h 2099282"/>
              <a:gd name="connsiteX12" fmla="*/ 4455725 w 4455725"/>
              <a:gd name="connsiteY12" fmla="*/ 2099282 h 2099282"/>
              <a:gd name="connsiteX13" fmla="*/ 3854202 w 4455725"/>
              <a:gd name="connsiteY13" fmla="*/ 2099282 h 2099282"/>
              <a:gd name="connsiteX14" fmla="*/ 3297237 w 4455725"/>
              <a:gd name="connsiteY14" fmla="*/ 2099282 h 2099282"/>
              <a:gd name="connsiteX15" fmla="*/ 2873943 w 4455725"/>
              <a:gd name="connsiteY15" fmla="*/ 2099282 h 2099282"/>
              <a:gd name="connsiteX16" fmla="*/ 2227863 w 4455725"/>
              <a:gd name="connsiteY16" fmla="*/ 2099282 h 2099282"/>
              <a:gd name="connsiteX17" fmla="*/ 1581782 w 4455725"/>
              <a:gd name="connsiteY17" fmla="*/ 2099282 h 2099282"/>
              <a:gd name="connsiteX18" fmla="*/ 1069374 w 4455725"/>
              <a:gd name="connsiteY18" fmla="*/ 2099282 h 2099282"/>
              <a:gd name="connsiteX19" fmla="*/ 646080 w 4455725"/>
              <a:gd name="connsiteY19" fmla="*/ 2099282 h 2099282"/>
              <a:gd name="connsiteX20" fmla="*/ 0 w 4455725"/>
              <a:gd name="connsiteY20" fmla="*/ 2099282 h 2099282"/>
              <a:gd name="connsiteX21" fmla="*/ 0 w 4455725"/>
              <a:gd name="connsiteY21" fmla="*/ 1616447 h 2099282"/>
              <a:gd name="connsiteX22" fmla="*/ 0 w 4455725"/>
              <a:gd name="connsiteY22" fmla="*/ 1091627 h 2099282"/>
              <a:gd name="connsiteX23" fmla="*/ 0 w 4455725"/>
              <a:gd name="connsiteY23" fmla="*/ 629785 h 2099282"/>
              <a:gd name="connsiteX24" fmla="*/ 0 w 4455725"/>
              <a:gd name="connsiteY24" fmla="*/ 0 h 20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55725" h="2099282" fill="none" extrusionOk="0">
                <a:moveTo>
                  <a:pt x="0" y="0"/>
                </a:moveTo>
                <a:cubicBezTo>
                  <a:pt x="127326" y="-11665"/>
                  <a:pt x="380355" y="30914"/>
                  <a:pt x="556966" y="0"/>
                </a:cubicBezTo>
                <a:cubicBezTo>
                  <a:pt x="733577" y="-30914"/>
                  <a:pt x="847891" y="22980"/>
                  <a:pt x="980260" y="0"/>
                </a:cubicBezTo>
                <a:cubicBezTo>
                  <a:pt x="1112629" y="-22980"/>
                  <a:pt x="1328875" y="22435"/>
                  <a:pt x="1626340" y="0"/>
                </a:cubicBezTo>
                <a:cubicBezTo>
                  <a:pt x="1923805" y="-22435"/>
                  <a:pt x="1923495" y="499"/>
                  <a:pt x="2094191" y="0"/>
                </a:cubicBezTo>
                <a:cubicBezTo>
                  <a:pt x="2264887" y="-499"/>
                  <a:pt x="2378319" y="61467"/>
                  <a:pt x="2606599" y="0"/>
                </a:cubicBezTo>
                <a:cubicBezTo>
                  <a:pt x="2834879" y="-61467"/>
                  <a:pt x="2851404" y="17226"/>
                  <a:pt x="3074450" y="0"/>
                </a:cubicBezTo>
                <a:cubicBezTo>
                  <a:pt x="3297496" y="-17226"/>
                  <a:pt x="3312687" y="43653"/>
                  <a:pt x="3497744" y="0"/>
                </a:cubicBezTo>
                <a:cubicBezTo>
                  <a:pt x="3682801" y="-43653"/>
                  <a:pt x="4190218" y="68045"/>
                  <a:pt x="4455725" y="0"/>
                </a:cubicBezTo>
                <a:cubicBezTo>
                  <a:pt x="4494349" y="193670"/>
                  <a:pt x="4431343" y="236616"/>
                  <a:pt x="4455725" y="461842"/>
                </a:cubicBezTo>
                <a:cubicBezTo>
                  <a:pt x="4480107" y="687068"/>
                  <a:pt x="4397458" y="855607"/>
                  <a:pt x="4455725" y="986663"/>
                </a:cubicBezTo>
                <a:cubicBezTo>
                  <a:pt x="4513992" y="1117719"/>
                  <a:pt x="4432686" y="1369414"/>
                  <a:pt x="4455725" y="1511483"/>
                </a:cubicBezTo>
                <a:cubicBezTo>
                  <a:pt x="4478764" y="1653552"/>
                  <a:pt x="4420415" y="1916831"/>
                  <a:pt x="4455725" y="2099282"/>
                </a:cubicBezTo>
                <a:cubicBezTo>
                  <a:pt x="4274440" y="2166347"/>
                  <a:pt x="4002132" y="2046322"/>
                  <a:pt x="3854202" y="2099282"/>
                </a:cubicBezTo>
                <a:cubicBezTo>
                  <a:pt x="3706272" y="2152242"/>
                  <a:pt x="3418801" y="2047573"/>
                  <a:pt x="3297237" y="2099282"/>
                </a:cubicBezTo>
                <a:cubicBezTo>
                  <a:pt x="3175673" y="2150991"/>
                  <a:pt x="3082835" y="2059579"/>
                  <a:pt x="2873943" y="2099282"/>
                </a:cubicBezTo>
                <a:cubicBezTo>
                  <a:pt x="2665051" y="2138985"/>
                  <a:pt x="2437804" y="2065928"/>
                  <a:pt x="2227863" y="2099282"/>
                </a:cubicBezTo>
                <a:cubicBezTo>
                  <a:pt x="2017922" y="2132636"/>
                  <a:pt x="1833200" y="2093041"/>
                  <a:pt x="1581782" y="2099282"/>
                </a:cubicBezTo>
                <a:cubicBezTo>
                  <a:pt x="1330364" y="2105523"/>
                  <a:pt x="1274038" y="2058091"/>
                  <a:pt x="1069374" y="2099282"/>
                </a:cubicBezTo>
                <a:cubicBezTo>
                  <a:pt x="864710" y="2140473"/>
                  <a:pt x="813535" y="2055125"/>
                  <a:pt x="646080" y="2099282"/>
                </a:cubicBezTo>
                <a:cubicBezTo>
                  <a:pt x="478625" y="2143439"/>
                  <a:pt x="260606" y="2057421"/>
                  <a:pt x="0" y="2099282"/>
                </a:cubicBezTo>
                <a:cubicBezTo>
                  <a:pt x="-13829" y="1913778"/>
                  <a:pt x="53114" y="1843323"/>
                  <a:pt x="0" y="1616447"/>
                </a:cubicBezTo>
                <a:cubicBezTo>
                  <a:pt x="-53114" y="1389571"/>
                  <a:pt x="13774" y="1352780"/>
                  <a:pt x="0" y="1091627"/>
                </a:cubicBezTo>
                <a:cubicBezTo>
                  <a:pt x="-13774" y="830474"/>
                  <a:pt x="49220" y="840197"/>
                  <a:pt x="0" y="629785"/>
                </a:cubicBezTo>
                <a:cubicBezTo>
                  <a:pt x="-49220" y="419373"/>
                  <a:pt x="26010" y="230782"/>
                  <a:pt x="0" y="0"/>
                </a:cubicBezTo>
                <a:close/>
              </a:path>
              <a:path w="4455725" h="2099282" stroke="0" extrusionOk="0">
                <a:moveTo>
                  <a:pt x="0" y="0"/>
                </a:moveTo>
                <a:cubicBezTo>
                  <a:pt x="131716" y="-50694"/>
                  <a:pt x="239953" y="36880"/>
                  <a:pt x="467851" y="0"/>
                </a:cubicBezTo>
                <a:cubicBezTo>
                  <a:pt x="695749" y="-36880"/>
                  <a:pt x="705179" y="36126"/>
                  <a:pt x="935702" y="0"/>
                </a:cubicBezTo>
                <a:cubicBezTo>
                  <a:pt x="1166225" y="-36126"/>
                  <a:pt x="1247781" y="44620"/>
                  <a:pt x="1403553" y="0"/>
                </a:cubicBezTo>
                <a:cubicBezTo>
                  <a:pt x="1559325" y="-44620"/>
                  <a:pt x="1817936" y="61379"/>
                  <a:pt x="2005076" y="0"/>
                </a:cubicBezTo>
                <a:cubicBezTo>
                  <a:pt x="2192216" y="-61379"/>
                  <a:pt x="2328070" y="20367"/>
                  <a:pt x="2428370" y="0"/>
                </a:cubicBezTo>
                <a:cubicBezTo>
                  <a:pt x="2528670" y="-20367"/>
                  <a:pt x="2888391" y="46279"/>
                  <a:pt x="3029893" y="0"/>
                </a:cubicBezTo>
                <a:cubicBezTo>
                  <a:pt x="3171395" y="-46279"/>
                  <a:pt x="3336983" y="33116"/>
                  <a:pt x="3453187" y="0"/>
                </a:cubicBezTo>
                <a:cubicBezTo>
                  <a:pt x="3569391" y="-33116"/>
                  <a:pt x="4040197" y="100629"/>
                  <a:pt x="4455725" y="0"/>
                </a:cubicBezTo>
                <a:cubicBezTo>
                  <a:pt x="4488177" y="260862"/>
                  <a:pt x="4406996" y="381194"/>
                  <a:pt x="4455725" y="545813"/>
                </a:cubicBezTo>
                <a:cubicBezTo>
                  <a:pt x="4504454" y="710432"/>
                  <a:pt x="4425419" y="782061"/>
                  <a:pt x="4455725" y="1007655"/>
                </a:cubicBezTo>
                <a:cubicBezTo>
                  <a:pt x="4486031" y="1233249"/>
                  <a:pt x="4429178" y="1280329"/>
                  <a:pt x="4455725" y="1532476"/>
                </a:cubicBezTo>
                <a:cubicBezTo>
                  <a:pt x="4482272" y="1784623"/>
                  <a:pt x="4445982" y="1979888"/>
                  <a:pt x="4455725" y="2099282"/>
                </a:cubicBezTo>
                <a:cubicBezTo>
                  <a:pt x="4266007" y="2134908"/>
                  <a:pt x="4078546" y="2054553"/>
                  <a:pt x="3943317" y="2099282"/>
                </a:cubicBezTo>
                <a:cubicBezTo>
                  <a:pt x="3808088" y="2144011"/>
                  <a:pt x="3588618" y="2086126"/>
                  <a:pt x="3475466" y="2099282"/>
                </a:cubicBezTo>
                <a:cubicBezTo>
                  <a:pt x="3362314" y="2112438"/>
                  <a:pt x="3191005" y="2079302"/>
                  <a:pt x="3052172" y="2099282"/>
                </a:cubicBezTo>
                <a:cubicBezTo>
                  <a:pt x="2913339" y="2119262"/>
                  <a:pt x="2787027" y="2072817"/>
                  <a:pt x="2628878" y="2099282"/>
                </a:cubicBezTo>
                <a:cubicBezTo>
                  <a:pt x="2470729" y="2125747"/>
                  <a:pt x="2300442" y="2040580"/>
                  <a:pt x="2071912" y="2099282"/>
                </a:cubicBezTo>
                <a:cubicBezTo>
                  <a:pt x="1843382" y="2157984"/>
                  <a:pt x="1835769" y="2093774"/>
                  <a:pt x="1604061" y="2099282"/>
                </a:cubicBezTo>
                <a:cubicBezTo>
                  <a:pt x="1372353" y="2104790"/>
                  <a:pt x="1205616" y="2063600"/>
                  <a:pt x="1002538" y="2099282"/>
                </a:cubicBezTo>
                <a:cubicBezTo>
                  <a:pt x="799460" y="2134964"/>
                  <a:pt x="723865" y="2075350"/>
                  <a:pt x="579244" y="2099282"/>
                </a:cubicBezTo>
                <a:cubicBezTo>
                  <a:pt x="434623" y="2123214"/>
                  <a:pt x="277157" y="2093986"/>
                  <a:pt x="0" y="2099282"/>
                </a:cubicBezTo>
                <a:cubicBezTo>
                  <a:pt x="-3219" y="1879099"/>
                  <a:pt x="46217" y="1746240"/>
                  <a:pt x="0" y="1637440"/>
                </a:cubicBezTo>
                <a:cubicBezTo>
                  <a:pt x="-46217" y="1528640"/>
                  <a:pt x="36158" y="1391974"/>
                  <a:pt x="0" y="1154605"/>
                </a:cubicBezTo>
                <a:cubicBezTo>
                  <a:pt x="-36158" y="917237"/>
                  <a:pt x="8051" y="912743"/>
                  <a:pt x="0" y="671770"/>
                </a:cubicBezTo>
                <a:cubicBezTo>
                  <a:pt x="-8051" y="430797"/>
                  <a:pt x="55557" y="28481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19362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1733B6-6299-A34A-40BF-E846A3607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71" y="997151"/>
            <a:ext cx="2233815" cy="30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5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45929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bg1"/>
                </a:solidFill>
              </a:rPr>
              <a:t>自底向上的语法分析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87128" y="950453"/>
                <a:ext cx="8749469" cy="4700645"/>
              </a:xfrm>
              <a:prstGeom prst="rect">
                <a:avLst/>
              </a:prstGeom>
            </p:spPr>
            <p:txBody>
              <a:bodyPr vert="horz" wrap="square" lIns="0" tIns="55244" rIns="0" bIns="0" rtlCol="0">
                <a:spAutoFit/>
              </a:bodyPr>
              <a:lstStyle/>
              <a:p>
                <a:pPr marL="469266" marR="5080" indent="-457200">
                  <a:lnSpc>
                    <a:spcPts val="3030"/>
                  </a:lnSpc>
                  <a:spcBef>
                    <a:spcPts val="71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基本思想：一边从</a:t>
                </a:r>
                <a14:m>
                  <m:oMath xmlns:m="http://schemas.openxmlformats.org/officeDocument/2006/math">
                    <m:r>
                      <a:rPr lang="zh-CN" altLang="en-US" sz="2800" i="1" spc="-5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左</m:t>
                    </m:r>
                    <m:r>
                      <a:rPr lang="zh-CN" altLang="en-US" sz="2800" i="1" spc="-5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⟶</m:t>
                    </m:r>
                  </m:oMath>
                </a14:m>
                <a:r>
                  <a:rPr lang="zh-CN" altLang="en-US" sz="2800" spc="-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</a:t>
                </a:r>
                <a:r>
                  <a:rPr lang="zh-CN" altLang="en-US" sz="28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扫描输入，一边自</a:t>
                </a:r>
                <a:r>
                  <a:rPr lang="zh-CN" altLang="en-US" sz="2800" spc="-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叶</a:t>
                </a:r>
                <a14:m>
                  <m:oMath xmlns:m="http://schemas.openxmlformats.org/officeDocument/2006/math">
                    <m:r>
                      <a:rPr lang="zh-CN" altLang="en-US" sz="2800" i="1" spc="-5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⟶</m:t>
                    </m:r>
                  </m:oMath>
                </a14:m>
                <a:r>
                  <a:rPr lang="zh-CN" altLang="en-US" sz="2800" spc="-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根</a:t>
                </a:r>
                <a:r>
                  <a:rPr lang="zh-CN" altLang="en-US" sz="2800" spc="-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构造解析树，不成功则报错</a:t>
                </a:r>
                <a:endParaRPr lang="en-US" altLang="zh-CN" sz="2800" spc="-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69266" marR="5080" indent="-457200">
                  <a:lnSpc>
                    <a:spcPts val="3030"/>
                  </a:lnSpc>
                  <a:spcBef>
                    <a:spcPts val="71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endParaRPr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469266" indent="-457200">
                  <a:lnSpc>
                    <a:spcPct val="100000"/>
                  </a:lnSpc>
                  <a:spcBef>
                    <a:spcPts val="2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endParaRPr lang="en-US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469266" indent="-457200">
                  <a:lnSpc>
                    <a:spcPct val="100000"/>
                  </a:lnSpc>
                  <a:spcBef>
                    <a:spcPts val="2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endParaRPr lang="en-US" sz="2800" spc="-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469266" indent="-457200">
                  <a:lnSpc>
                    <a:spcPct val="100000"/>
                  </a:lnSpc>
                  <a:spcBef>
                    <a:spcPts val="2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sz="2800" spc="-5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自底向上语法分析的通用</a:t>
                </a:r>
                <a:r>
                  <a:rPr sz="2800" spc="-5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框架</a:t>
                </a:r>
                <a:r>
                  <a:rPr lang="zh-CN" altLang="en-US" sz="2800" spc="-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：</a:t>
                </a:r>
                <a:endParaRPr lang="en-US" altLang="zh-CN" sz="2800" spc="-5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UKIJ CJK"/>
                </a:endParaRPr>
              </a:p>
              <a:p>
                <a:pPr marL="12066">
                  <a:lnSpc>
                    <a:spcPct val="150000"/>
                  </a:lnSpc>
                  <a:spcBef>
                    <a:spcPts val="270"/>
                  </a:spcBef>
                  <a:buClr>
                    <a:srgbClr val="CC9900"/>
                  </a:buClr>
                  <a:buSzPct val="69642"/>
                  <a:tabLst>
                    <a:tab pos="460375" algn="l"/>
                    <a:tab pos="461009" algn="l"/>
                  </a:tabLst>
                </a:pPr>
                <a:r>
                  <a:rPr lang="en-US" sz="2800" spc="-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                      </a:t>
                </a:r>
                <a:r>
                  <a:rPr sz="2400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移入</a:t>
                </a:r>
                <a:r>
                  <a:rPr sz="2400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-</a:t>
                </a:r>
                <a:r>
                  <a:rPr sz="2400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归约</a:t>
                </a:r>
                <a:r>
                  <a:rPr sz="2400" spc="-3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 </a:t>
                </a:r>
                <a:r>
                  <a:rPr sz="2400" spc="8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(shift-reduce)</a:t>
                </a:r>
                <a:endParaRPr lang="en-US" sz="2400" spc="85" dirty="0">
                  <a:solidFill>
                    <a:srgbClr val="2929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320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  <a:p>
                <a:pPr marL="469266" indent="-457200">
                  <a:lnSpc>
                    <a:spcPct val="100000"/>
                  </a:lnSpc>
                  <a:spcBef>
                    <a:spcPts val="309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遵循该框架的具体技术：</a:t>
                </a:r>
                <a:r>
                  <a:rPr lang="en-US" sz="2800" spc="-2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</a:t>
                </a:r>
              </a:p>
              <a:p>
                <a:pPr marL="12066">
                  <a:lnSpc>
                    <a:spcPct val="100000"/>
                  </a:lnSpc>
                  <a:spcBef>
                    <a:spcPts val="309"/>
                  </a:spcBef>
                  <a:buClr>
                    <a:srgbClr val="CC9900"/>
                  </a:buClr>
                  <a:buSzPct val="69642"/>
                  <a:tabLst>
                    <a:tab pos="460375" algn="l"/>
                    <a:tab pos="461009" algn="l"/>
                  </a:tabLst>
                </a:pPr>
                <a:r>
                  <a:rPr lang="en-US" sz="2800" spc="-2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             Simple </a:t>
                </a:r>
                <a:r>
                  <a:rPr lang="en-US" sz="2800" spc="-20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LR</a:t>
                </a:r>
                <a:r>
                  <a:rPr lang="en-US" sz="2800" spc="-5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、Lookahead</a:t>
                </a:r>
                <a:r>
                  <a:rPr 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UKIJ CJK"/>
                  </a:rPr>
                  <a:t> </a:t>
                </a:r>
                <a:r>
                  <a:rPr 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LR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、</a:t>
                </a:r>
                <a:r>
                  <a:rPr lang="en-US" altLang="zh-CN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General </a:t>
                </a:r>
                <a:r>
                  <a:rPr lang="en-US" sz="2800" spc="-5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LR</a:t>
                </a:r>
                <a:endParaRPr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28" y="950453"/>
                <a:ext cx="8749469" cy="4700645"/>
              </a:xfrm>
              <a:prstGeom prst="rect">
                <a:avLst/>
              </a:prstGeom>
              <a:blipFill>
                <a:blip r:embed="rId2"/>
                <a:stretch>
                  <a:fillRect l="-1533" t="-2075" b="-4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D03F43C-B5AC-CFD3-8E68-4B4C8D6FA9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86</a:t>
            </a:fld>
            <a:endParaRPr lang="en-US" altLang="zh-CN" dirty="0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97EF5D4B-39A0-FDAE-7220-F6697D7019AC}"/>
              </a:ext>
            </a:extLst>
          </p:cNvPr>
          <p:cNvSpPr/>
          <p:nvPr/>
        </p:nvSpPr>
        <p:spPr>
          <a:xfrm rot="10800000" flipV="1">
            <a:off x="1713051" y="2051322"/>
            <a:ext cx="3819645" cy="807625"/>
          </a:xfrm>
          <a:prstGeom prst="wedgeRoundRectCallout">
            <a:avLst>
              <a:gd name="adj1" fmla="val 40458"/>
              <a:gd name="adj2" fmla="val -97688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dirty="0">
                <a:solidFill>
                  <a:sysClr val="windowText" lastClr="000000"/>
                </a:solidFill>
              </a:rPr>
              <a:t>在实际的语法分析过程中，往往并不真正地构造解析树，但是沿用解析树的概念便于我们理解相关内容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53420A-D470-930A-8C7A-80CDAA13F846}"/>
              </a:ext>
            </a:extLst>
          </p:cNvPr>
          <p:cNvSpPr/>
          <p:nvPr/>
        </p:nvSpPr>
        <p:spPr>
          <a:xfrm>
            <a:off x="2627451" y="3773346"/>
            <a:ext cx="3819645" cy="5903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3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2F9E8835-AE78-FC6D-5157-D0EC98FCFC2B}"/>
              </a:ext>
            </a:extLst>
          </p:cNvPr>
          <p:cNvSpPr/>
          <p:nvPr/>
        </p:nvSpPr>
        <p:spPr>
          <a:xfrm>
            <a:off x="474562" y="3886200"/>
            <a:ext cx="8484243" cy="2362200"/>
          </a:xfrm>
          <a:custGeom>
            <a:avLst/>
            <a:gdLst>
              <a:gd name="connsiteX0" fmla="*/ 0 w 8484243"/>
              <a:gd name="connsiteY0" fmla="*/ 0 h 2362200"/>
              <a:gd name="connsiteX1" fmla="*/ 822319 w 8484243"/>
              <a:gd name="connsiteY1" fmla="*/ 0 h 2362200"/>
              <a:gd name="connsiteX2" fmla="*/ 1559795 w 8484243"/>
              <a:gd name="connsiteY2" fmla="*/ 0 h 2362200"/>
              <a:gd name="connsiteX3" fmla="*/ 1957902 w 8484243"/>
              <a:gd name="connsiteY3" fmla="*/ 0 h 2362200"/>
              <a:gd name="connsiteX4" fmla="*/ 2440851 w 8484243"/>
              <a:gd name="connsiteY4" fmla="*/ 0 h 2362200"/>
              <a:gd name="connsiteX5" fmla="*/ 2923801 w 8484243"/>
              <a:gd name="connsiteY5" fmla="*/ 0 h 2362200"/>
              <a:gd name="connsiteX6" fmla="*/ 3491592 w 8484243"/>
              <a:gd name="connsiteY6" fmla="*/ 0 h 2362200"/>
              <a:gd name="connsiteX7" fmla="*/ 3889699 w 8484243"/>
              <a:gd name="connsiteY7" fmla="*/ 0 h 2362200"/>
              <a:gd name="connsiteX8" fmla="*/ 4457491 w 8484243"/>
              <a:gd name="connsiteY8" fmla="*/ 0 h 2362200"/>
              <a:gd name="connsiteX9" fmla="*/ 5110125 w 8484243"/>
              <a:gd name="connsiteY9" fmla="*/ 0 h 2362200"/>
              <a:gd name="connsiteX10" fmla="*/ 5508232 w 8484243"/>
              <a:gd name="connsiteY10" fmla="*/ 0 h 2362200"/>
              <a:gd name="connsiteX11" fmla="*/ 6160866 w 8484243"/>
              <a:gd name="connsiteY11" fmla="*/ 0 h 2362200"/>
              <a:gd name="connsiteX12" fmla="*/ 6643815 w 8484243"/>
              <a:gd name="connsiteY12" fmla="*/ 0 h 2362200"/>
              <a:gd name="connsiteX13" fmla="*/ 7211607 w 8484243"/>
              <a:gd name="connsiteY13" fmla="*/ 0 h 2362200"/>
              <a:gd name="connsiteX14" fmla="*/ 8484243 w 8484243"/>
              <a:gd name="connsiteY14" fmla="*/ 0 h 2362200"/>
              <a:gd name="connsiteX15" fmla="*/ 8484243 w 8484243"/>
              <a:gd name="connsiteY15" fmla="*/ 614172 h 2362200"/>
              <a:gd name="connsiteX16" fmla="*/ 8484243 w 8484243"/>
              <a:gd name="connsiteY16" fmla="*/ 1133856 h 2362200"/>
              <a:gd name="connsiteX17" fmla="*/ 8484243 w 8484243"/>
              <a:gd name="connsiteY17" fmla="*/ 1771650 h 2362200"/>
              <a:gd name="connsiteX18" fmla="*/ 8484243 w 8484243"/>
              <a:gd name="connsiteY18" fmla="*/ 2362200 h 2362200"/>
              <a:gd name="connsiteX19" fmla="*/ 8086136 w 8484243"/>
              <a:gd name="connsiteY19" fmla="*/ 2362200 h 2362200"/>
              <a:gd name="connsiteX20" fmla="*/ 7688029 w 8484243"/>
              <a:gd name="connsiteY20" fmla="*/ 2362200 h 2362200"/>
              <a:gd name="connsiteX21" fmla="*/ 6950553 w 8484243"/>
              <a:gd name="connsiteY21" fmla="*/ 2362200 h 2362200"/>
              <a:gd name="connsiteX22" fmla="*/ 6467604 w 8484243"/>
              <a:gd name="connsiteY22" fmla="*/ 2362200 h 2362200"/>
              <a:gd name="connsiteX23" fmla="*/ 5730127 w 8484243"/>
              <a:gd name="connsiteY23" fmla="*/ 2362200 h 2362200"/>
              <a:gd name="connsiteX24" fmla="*/ 4907808 w 8484243"/>
              <a:gd name="connsiteY24" fmla="*/ 2362200 h 2362200"/>
              <a:gd name="connsiteX25" fmla="*/ 4170332 w 8484243"/>
              <a:gd name="connsiteY25" fmla="*/ 2362200 h 2362200"/>
              <a:gd name="connsiteX26" fmla="*/ 3348013 w 8484243"/>
              <a:gd name="connsiteY26" fmla="*/ 2362200 h 2362200"/>
              <a:gd name="connsiteX27" fmla="*/ 2949906 w 8484243"/>
              <a:gd name="connsiteY27" fmla="*/ 2362200 h 2362200"/>
              <a:gd name="connsiteX28" fmla="*/ 2297272 w 8484243"/>
              <a:gd name="connsiteY28" fmla="*/ 2362200 h 2362200"/>
              <a:gd name="connsiteX29" fmla="*/ 1899165 w 8484243"/>
              <a:gd name="connsiteY29" fmla="*/ 2362200 h 2362200"/>
              <a:gd name="connsiteX30" fmla="*/ 1161689 w 8484243"/>
              <a:gd name="connsiteY30" fmla="*/ 2362200 h 2362200"/>
              <a:gd name="connsiteX31" fmla="*/ 678739 w 8484243"/>
              <a:gd name="connsiteY31" fmla="*/ 2362200 h 2362200"/>
              <a:gd name="connsiteX32" fmla="*/ 0 w 8484243"/>
              <a:gd name="connsiteY32" fmla="*/ 2362200 h 2362200"/>
              <a:gd name="connsiteX33" fmla="*/ 0 w 8484243"/>
              <a:gd name="connsiteY33" fmla="*/ 1842516 h 2362200"/>
              <a:gd name="connsiteX34" fmla="*/ 0 w 8484243"/>
              <a:gd name="connsiteY34" fmla="*/ 1299210 h 2362200"/>
              <a:gd name="connsiteX35" fmla="*/ 0 w 8484243"/>
              <a:gd name="connsiteY35" fmla="*/ 661416 h 2362200"/>
              <a:gd name="connsiteX36" fmla="*/ 0 w 8484243"/>
              <a:gd name="connsiteY36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484243" h="2362200" fill="none" extrusionOk="0">
                <a:moveTo>
                  <a:pt x="0" y="0"/>
                </a:moveTo>
                <a:cubicBezTo>
                  <a:pt x="311305" y="-28998"/>
                  <a:pt x="607620" y="38343"/>
                  <a:pt x="822319" y="0"/>
                </a:cubicBezTo>
                <a:cubicBezTo>
                  <a:pt x="1037018" y="-38343"/>
                  <a:pt x="1308355" y="31452"/>
                  <a:pt x="1559795" y="0"/>
                </a:cubicBezTo>
                <a:cubicBezTo>
                  <a:pt x="1811235" y="-31452"/>
                  <a:pt x="1781209" y="-17728"/>
                  <a:pt x="1957902" y="0"/>
                </a:cubicBezTo>
                <a:cubicBezTo>
                  <a:pt x="2134595" y="17728"/>
                  <a:pt x="2225353" y="-1476"/>
                  <a:pt x="2440851" y="0"/>
                </a:cubicBezTo>
                <a:cubicBezTo>
                  <a:pt x="2656349" y="1476"/>
                  <a:pt x="2789894" y="993"/>
                  <a:pt x="2923801" y="0"/>
                </a:cubicBezTo>
                <a:cubicBezTo>
                  <a:pt x="3057708" y="-993"/>
                  <a:pt x="3294064" y="-14621"/>
                  <a:pt x="3491592" y="0"/>
                </a:cubicBezTo>
                <a:cubicBezTo>
                  <a:pt x="3689120" y="14621"/>
                  <a:pt x="3757980" y="11959"/>
                  <a:pt x="3889699" y="0"/>
                </a:cubicBezTo>
                <a:cubicBezTo>
                  <a:pt x="4021418" y="-11959"/>
                  <a:pt x="4271500" y="19309"/>
                  <a:pt x="4457491" y="0"/>
                </a:cubicBezTo>
                <a:cubicBezTo>
                  <a:pt x="4643482" y="-19309"/>
                  <a:pt x="4786980" y="14938"/>
                  <a:pt x="5110125" y="0"/>
                </a:cubicBezTo>
                <a:cubicBezTo>
                  <a:pt x="5433270" y="-14938"/>
                  <a:pt x="5358575" y="12019"/>
                  <a:pt x="5508232" y="0"/>
                </a:cubicBezTo>
                <a:cubicBezTo>
                  <a:pt x="5657889" y="-12019"/>
                  <a:pt x="5892914" y="20367"/>
                  <a:pt x="6160866" y="0"/>
                </a:cubicBezTo>
                <a:cubicBezTo>
                  <a:pt x="6428818" y="-20367"/>
                  <a:pt x="6522503" y="14250"/>
                  <a:pt x="6643815" y="0"/>
                </a:cubicBezTo>
                <a:cubicBezTo>
                  <a:pt x="6765127" y="-14250"/>
                  <a:pt x="6932933" y="-16227"/>
                  <a:pt x="7211607" y="0"/>
                </a:cubicBezTo>
                <a:cubicBezTo>
                  <a:pt x="7490281" y="16227"/>
                  <a:pt x="7904681" y="43219"/>
                  <a:pt x="8484243" y="0"/>
                </a:cubicBezTo>
                <a:cubicBezTo>
                  <a:pt x="8495060" y="208772"/>
                  <a:pt x="8464730" y="470852"/>
                  <a:pt x="8484243" y="614172"/>
                </a:cubicBezTo>
                <a:cubicBezTo>
                  <a:pt x="8503756" y="757492"/>
                  <a:pt x="8497005" y="1029509"/>
                  <a:pt x="8484243" y="1133856"/>
                </a:cubicBezTo>
                <a:cubicBezTo>
                  <a:pt x="8471481" y="1238203"/>
                  <a:pt x="8514336" y="1565588"/>
                  <a:pt x="8484243" y="1771650"/>
                </a:cubicBezTo>
                <a:cubicBezTo>
                  <a:pt x="8454150" y="1977712"/>
                  <a:pt x="8512021" y="2239771"/>
                  <a:pt x="8484243" y="2362200"/>
                </a:cubicBezTo>
                <a:cubicBezTo>
                  <a:pt x="8306205" y="2378823"/>
                  <a:pt x="8204047" y="2374213"/>
                  <a:pt x="8086136" y="2362200"/>
                </a:cubicBezTo>
                <a:cubicBezTo>
                  <a:pt x="7968225" y="2350187"/>
                  <a:pt x="7848977" y="2349823"/>
                  <a:pt x="7688029" y="2362200"/>
                </a:cubicBezTo>
                <a:cubicBezTo>
                  <a:pt x="7527081" y="2374577"/>
                  <a:pt x="7175392" y="2386187"/>
                  <a:pt x="6950553" y="2362200"/>
                </a:cubicBezTo>
                <a:cubicBezTo>
                  <a:pt x="6725714" y="2338213"/>
                  <a:pt x="6682923" y="2349482"/>
                  <a:pt x="6467604" y="2362200"/>
                </a:cubicBezTo>
                <a:cubicBezTo>
                  <a:pt x="6252285" y="2374918"/>
                  <a:pt x="5951418" y="2340563"/>
                  <a:pt x="5730127" y="2362200"/>
                </a:cubicBezTo>
                <a:cubicBezTo>
                  <a:pt x="5508836" y="2383837"/>
                  <a:pt x="5166214" y="2357806"/>
                  <a:pt x="4907808" y="2362200"/>
                </a:cubicBezTo>
                <a:cubicBezTo>
                  <a:pt x="4649402" y="2366594"/>
                  <a:pt x="4423364" y="2381870"/>
                  <a:pt x="4170332" y="2362200"/>
                </a:cubicBezTo>
                <a:cubicBezTo>
                  <a:pt x="3917300" y="2342530"/>
                  <a:pt x="3738159" y="2389844"/>
                  <a:pt x="3348013" y="2362200"/>
                </a:cubicBezTo>
                <a:cubicBezTo>
                  <a:pt x="2957867" y="2334556"/>
                  <a:pt x="3059800" y="2359583"/>
                  <a:pt x="2949906" y="2362200"/>
                </a:cubicBezTo>
                <a:cubicBezTo>
                  <a:pt x="2840012" y="2364817"/>
                  <a:pt x="2613087" y="2357455"/>
                  <a:pt x="2297272" y="2362200"/>
                </a:cubicBezTo>
                <a:cubicBezTo>
                  <a:pt x="1981457" y="2366945"/>
                  <a:pt x="2007747" y="2350663"/>
                  <a:pt x="1899165" y="2362200"/>
                </a:cubicBezTo>
                <a:cubicBezTo>
                  <a:pt x="1790583" y="2373737"/>
                  <a:pt x="1329533" y="2386214"/>
                  <a:pt x="1161689" y="2362200"/>
                </a:cubicBezTo>
                <a:cubicBezTo>
                  <a:pt x="993845" y="2338186"/>
                  <a:pt x="878832" y="2342095"/>
                  <a:pt x="678739" y="2362200"/>
                </a:cubicBezTo>
                <a:cubicBezTo>
                  <a:pt x="478646" y="2382306"/>
                  <a:pt x="262897" y="2376796"/>
                  <a:pt x="0" y="2362200"/>
                </a:cubicBezTo>
                <a:cubicBezTo>
                  <a:pt x="13114" y="2130818"/>
                  <a:pt x="-10791" y="2053152"/>
                  <a:pt x="0" y="1842516"/>
                </a:cubicBezTo>
                <a:cubicBezTo>
                  <a:pt x="10791" y="1631880"/>
                  <a:pt x="19741" y="1433834"/>
                  <a:pt x="0" y="1299210"/>
                </a:cubicBezTo>
                <a:cubicBezTo>
                  <a:pt x="-19741" y="1164586"/>
                  <a:pt x="-7615" y="924175"/>
                  <a:pt x="0" y="661416"/>
                </a:cubicBezTo>
                <a:cubicBezTo>
                  <a:pt x="7615" y="398657"/>
                  <a:pt x="-21755" y="315574"/>
                  <a:pt x="0" y="0"/>
                </a:cubicBezTo>
                <a:close/>
              </a:path>
              <a:path w="8484243" h="2362200" stroke="0" extrusionOk="0">
                <a:moveTo>
                  <a:pt x="0" y="0"/>
                </a:moveTo>
                <a:cubicBezTo>
                  <a:pt x="131420" y="-969"/>
                  <a:pt x="345502" y="-20882"/>
                  <a:pt x="482949" y="0"/>
                </a:cubicBezTo>
                <a:cubicBezTo>
                  <a:pt x="620396" y="20882"/>
                  <a:pt x="796556" y="-21585"/>
                  <a:pt x="965898" y="0"/>
                </a:cubicBezTo>
                <a:cubicBezTo>
                  <a:pt x="1135240" y="21585"/>
                  <a:pt x="1216653" y="18283"/>
                  <a:pt x="1448848" y="0"/>
                </a:cubicBezTo>
                <a:cubicBezTo>
                  <a:pt x="1681043" y="-18283"/>
                  <a:pt x="1766052" y="14150"/>
                  <a:pt x="1931797" y="0"/>
                </a:cubicBezTo>
                <a:cubicBezTo>
                  <a:pt x="2097542" y="-14150"/>
                  <a:pt x="2455107" y="-601"/>
                  <a:pt x="2669273" y="0"/>
                </a:cubicBezTo>
                <a:cubicBezTo>
                  <a:pt x="2883439" y="601"/>
                  <a:pt x="2914612" y="2253"/>
                  <a:pt x="3067380" y="0"/>
                </a:cubicBezTo>
                <a:cubicBezTo>
                  <a:pt x="3220148" y="-2253"/>
                  <a:pt x="3514847" y="108"/>
                  <a:pt x="3720014" y="0"/>
                </a:cubicBezTo>
                <a:cubicBezTo>
                  <a:pt x="3925181" y="-108"/>
                  <a:pt x="4108773" y="26812"/>
                  <a:pt x="4457491" y="0"/>
                </a:cubicBezTo>
                <a:cubicBezTo>
                  <a:pt x="4806209" y="-26812"/>
                  <a:pt x="4666161" y="12003"/>
                  <a:pt x="4855598" y="0"/>
                </a:cubicBezTo>
                <a:cubicBezTo>
                  <a:pt x="5045035" y="-12003"/>
                  <a:pt x="5085228" y="7327"/>
                  <a:pt x="5253704" y="0"/>
                </a:cubicBezTo>
                <a:cubicBezTo>
                  <a:pt x="5422180" y="-7327"/>
                  <a:pt x="5632833" y="-14749"/>
                  <a:pt x="5821496" y="0"/>
                </a:cubicBezTo>
                <a:cubicBezTo>
                  <a:pt x="6010159" y="14749"/>
                  <a:pt x="6110423" y="16507"/>
                  <a:pt x="6219603" y="0"/>
                </a:cubicBezTo>
                <a:cubicBezTo>
                  <a:pt x="6328783" y="-16507"/>
                  <a:pt x="6692648" y="13597"/>
                  <a:pt x="6957079" y="0"/>
                </a:cubicBezTo>
                <a:cubicBezTo>
                  <a:pt x="7221510" y="-13597"/>
                  <a:pt x="7388514" y="-32997"/>
                  <a:pt x="7694556" y="0"/>
                </a:cubicBezTo>
                <a:cubicBezTo>
                  <a:pt x="8000598" y="32997"/>
                  <a:pt x="8143935" y="-2180"/>
                  <a:pt x="8484243" y="0"/>
                </a:cubicBezTo>
                <a:cubicBezTo>
                  <a:pt x="8458113" y="154483"/>
                  <a:pt x="8458415" y="292290"/>
                  <a:pt x="8484243" y="543306"/>
                </a:cubicBezTo>
                <a:cubicBezTo>
                  <a:pt x="8510071" y="794322"/>
                  <a:pt x="8506378" y="842555"/>
                  <a:pt x="8484243" y="1086612"/>
                </a:cubicBezTo>
                <a:cubicBezTo>
                  <a:pt x="8462108" y="1330669"/>
                  <a:pt x="8493026" y="1443285"/>
                  <a:pt x="8484243" y="1629918"/>
                </a:cubicBezTo>
                <a:cubicBezTo>
                  <a:pt x="8475460" y="1816551"/>
                  <a:pt x="8472895" y="2073925"/>
                  <a:pt x="8484243" y="2362200"/>
                </a:cubicBezTo>
                <a:cubicBezTo>
                  <a:pt x="8126144" y="2344588"/>
                  <a:pt x="8066282" y="2359324"/>
                  <a:pt x="7746766" y="2362200"/>
                </a:cubicBezTo>
                <a:cubicBezTo>
                  <a:pt x="7427250" y="2365076"/>
                  <a:pt x="7355088" y="2362480"/>
                  <a:pt x="7009290" y="2362200"/>
                </a:cubicBezTo>
                <a:cubicBezTo>
                  <a:pt x="6663492" y="2361920"/>
                  <a:pt x="6665970" y="2382830"/>
                  <a:pt x="6441498" y="2362200"/>
                </a:cubicBezTo>
                <a:cubicBezTo>
                  <a:pt x="6217026" y="2341570"/>
                  <a:pt x="5831649" y="2352914"/>
                  <a:pt x="5619179" y="2362200"/>
                </a:cubicBezTo>
                <a:cubicBezTo>
                  <a:pt x="5406709" y="2371486"/>
                  <a:pt x="5291317" y="2350632"/>
                  <a:pt x="5136230" y="2362200"/>
                </a:cubicBezTo>
                <a:cubicBezTo>
                  <a:pt x="4981143" y="2373768"/>
                  <a:pt x="4827464" y="2354163"/>
                  <a:pt x="4738123" y="2362200"/>
                </a:cubicBezTo>
                <a:cubicBezTo>
                  <a:pt x="4648782" y="2370237"/>
                  <a:pt x="4427352" y="2351218"/>
                  <a:pt x="4340017" y="2362200"/>
                </a:cubicBezTo>
                <a:cubicBezTo>
                  <a:pt x="4252682" y="2373182"/>
                  <a:pt x="3973834" y="2347149"/>
                  <a:pt x="3857067" y="2362200"/>
                </a:cubicBezTo>
                <a:cubicBezTo>
                  <a:pt x="3740300" y="2377252"/>
                  <a:pt x="3253624" y="2332398"/>
                  <a:pt x="3034748" y="2362200"/>
                </a:cubicBezTo>
                <a:cubicBezTo>
                  <a:pt x="2815872" y="2392002"/>
                  <a:pt x="2554352" y="2344502"/>
                  <a:pt x="2297272" y="2362200"/>
                </a:cubicBezTo>
                <a:cubicBezTo>
                  <a:pt x="2040192" y="2379898"/>
                  <a:pt x="1850004" y="2353499"/>
                  <a:pt x="1559795" y="2362200"/>
                </a:cubicBezTo>
                <a:cubicBezTo>
                  <a:pt x="1269586" y="2370901"/>
                  <a:pt x="1214100" y="2376197"/>
                  <a:pt x="907161" y="2362200"/>
                </a:cubicBezTo>
                <a:cubicBezTo>
                  <a:pt x="600222" y="2348203"/>
                  <a:pt x="319569" y="2379528"/>
                  <a:pt x="0" y="2362200"/>
                </a:cubicBezTo>
                <a:cubicBezTo>
                  <a:pt x="-16653" y="2129787"/>
                  <a:pt x="11215" y="2055983"/>
                  <a:pt x="0" y="1795272"/>
                </a:cubicBezTo>
                <a:cubicBezTo>
                  <a:pt x="-11215" y="1534561"/>
                  <a:pt x="-13700" y="1458395"/>
                  <a:pt x="0" y="1204722"/>
                </a:cubicBezTo>
                <a:cubicBezTo>
                  <a:pt x="13700" y="951049"/>
                  <a:pt x="25023" y="848753"/>
                  <a:pt x="0" y="685038"/>
                </a:cubicBezTo>
                <a:cubicBezTo>
                  <a:pt x="-25023" y="521323"/>
                  <a:pt x="-28480" y="31548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3661635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6727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自底向上分析过程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D03F43C-B5AC-CFD3-8E68-4B4C8D6FA9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87</a:t>
            </a:fld>
            <a:endParaRPr lang="en-US" altLang="zh-CN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64713F6-A9D0-B349-2C2C-B47B34F0CA99}"/>
              </a:ext>
            </a:extLst>
          </p:cNvPr>
          <p:cNvGrpSpPr/>
          <p:nvPr/>
        </p:nvGrpSpPr>
        <p:grpSpPr>
          <a:xfrm>
            <a:off x="651009" y="5895396"/>
            <a:ext cx="961225" cy="276804"/>
            <a:chOff x="833889" y="5277621"/>
            <a:chExt cx="961225" cy="27680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D80134F-F172-9972-8074-6163AC2C6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297" y="5325262"/>
              <a:ext cx="224757" cy="22916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A0BAFE2-F136-C040-FA3C-00EABACF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889" y="5277621"/>
              <a:ext cx="305939" cy="27680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19A6CC7-352D-8DBB-E84E-8BBCD13F8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175" y="5277621"/>
              <a:ext cx="305939" cy="276804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EA4EE1F-FE95-C423-3E29-36651CF2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044" y="5432926"/>
            <a:ext cx="221841" cy="440366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10646FEC-F61E-FDE1-B899-70E7E71AB367}"/>
              </a:ext>
            </a:extLst>
          </p:cNvPr>
          <p:cNvGrpSpPr/>
          <p:nvPr/>
        </p:nvGrpSpPr>
        <p:grpSpPr>
          <a:xfrm>
            <a:off x="2080994" y="5895396"/>
            <a:ext cx="961225" cy="276804"/>
            <a:chOff x="2080994" y="5277621"/>
            <a:chExt cx="961225" cy="27680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58570D9-BFDF-261E-F637-9AB5D18D5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7402" y="5325262"/>
              <a:ext cx="224757" cy="22916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2B4CA64-FB48-14FF-5324-BD9C70DE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994" y="5277621"/>
              <a:ext cx="305939" cy="27680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35C2AEA-71AC-ECBE-9906-573D6AFBE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6280" y="5277621"/>
              <a:ext cx="305939" cy="276804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C4A425D-7A15-AC95-52BC-E105D979E985}"/>
              </a:ext>
            </a:extLst>
          </p:cNvPr>
          <p:cNvGrpSpPr/>
          <p:nvPr/>
        </p:nvGrpSpPr>
        <p:grpSpPr>
          <a:xfrm>
            <a:off x="3510979" y="5432926"/>
            <a:ext cx="961226" cy="739274"/>
            <a:chOff x="3510979" y="4815151"/>
            <a:chExt cx="961226" cy="73927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AA96088-B2A0-9E21-3EFB-20CF3FB8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3029" y="4815151"/>
              <a:ext cx="221841" cy="44036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758A902-70EB-7EE6-28DE-400B32EB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7388" y="5325262"/>
              <a:ext cx="224757" cy="22916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7522726-35D2-3101-2BC3-185E6B823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0979" y="5277621"/>
              <a:ext cx="305939" cy="27680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BB691D2-E13F-7401-9C19-E18B015C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6266" y="5277621"/>
              <a:ext cx="305939" cy="276804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7D68420F-4DBA-37A1-DF0E-71D941D6C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502" y="4897708"/>
            <a:ext cx="229455" cy="48076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D8263D6-F788-C1DB-BACF-77233D99080B}"/>
              </a:ext>
            </a:extLst>
          </p:cNvPr>
          <p:cNvGrpSpPr/>
          <p:nvPr/>
        </p:nvGrpSpPr>
        <p:grpSpPr>
          <a:xfrm>
            <a:off x="4940965" y="4897708"/>
            <a:ext cx="961225" cy="1274492"/>
            <a:chOff x="4940965" y="4279933"/>
            <a:chExt cx="961225" cy="127449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AC9FCA4-1504-15A9-E950-BE1145C3E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3014" y="4815151"/>
              <a:ext cx="221841" cy="440366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AB9D6BC-E913-06AB-6956-1820C6E4D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373" y="5325262"/>
              <a:ext cx="224757" cy="229163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9FF3B13-2E7B-951B-EC35-974E9C940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0965" y="5277621"/>
              <a:ext cx="305939" cy="27680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7927E06-02ED-8847-E12D-91278BE9B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251" y="5277621"/>
              <a:ext cx="305939" cy="27680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B43863F-8B1C-5775-223D-9CB60A493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4488" y="4279933"/>
              <a:ext cx="229455" cy="480762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73F7A8D8-AD92-C60B-2DAA-00571D8E7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722" y="5432926"/>
            <a:ext cx="221841" cy="440366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FC8D5E90-D9D1-BD14-3DFF-013596C66618}"/>
              </a:ext>
            </a:extLst>
          </p:cNvPr>
          <p:cNvGrpSpPr/>
          <p:nvPr/>
        </p:nvGrpSpPr>
        <p:grpSpPr>
          <a:xfrm>
            <a:off x="6370950" y="4875691"/>
            <a:ext cx="956113" cy="1296509"/>
            <a:chOff x="6370950" y="4257916"/>
            <a:chExt cx="956113" cy="1296509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C1C4FA78-F599-4F9E-F3A9-1B2486513873}"/>
                </a:ext>
              </a:extLst>
            </p:cNvPr>
            <p:cNvGrpSpPr/>
            <p:nvPr/>
          </p:nvGrpSpPr>
          <p:grpSpPr>
            <a:xfrm>
              <a:off x="6370950" y="4279933"/>
              <a:ext cx="305939" cy="1274492"/>
              <a:chOff x="6370950" y="4279933"/>
              <a:chExt cx="305939" cy="1274492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05881EB4-7A85-8A94-7E46-D217E22BE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3000" y="4815151"/>
                <a:ext cx="221841" cy="440366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382B4580-C564-AA2E-A760-11D205D0A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0950" y="5277621"/>
                <a:ext cx="305939" cy="276804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47FB4BAE-675D-7BB9-DAEB-44499B705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4473" y="4279933"/>
                <a:ext cx="229455" cy="480762"/>
              </a:xfrm>
              <a:prstGeom prst="rect">
                <a:avLst/>
              </a:prstGeom>
            </p:spPr>
          </p:pic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4849A4D-39BA-0E9F-7C47-1ADE396DFA25}"/>
                </a:ext>
              </a:extLst>
            </p:cNvPr>
            <p:cNvGrpSpPr/>
            <p:nvPr/>
          </p:nvGrpSpPr>
          <p:grpSpPr>
            <a:xfrm>
              <a:off x="7016500" y="4257916"/>
              <a:ext cx="310563" cy="764467"/>
              <a:chOff x="7016500" y="4257916"/>
              <a:chExt cx="310563" cy="764467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80F1DEE2-CDE5-4C4B-4362-91F734A04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1124" y="4745579"/>
                <a:ext cx="305939" cy="276804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04C33ACE-DB11-D834-294B-AAF016359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6500" y="4257916"/>
                <a:ext cx="244026" cy="484403"/>
              </a:xfrm>
              <a:prstGeom prst="rect">
                <a:avLst/>
              </a:prstGeom>
            </p:spPr>
          </p:pic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997BE00-167F-5729-C809-F097C5EA1AE6}"/>
              </a:ext>
            </a:extLst>
          </p:cNvPr>
          <p:cNvGrpSpPr/>
          <p:nvPr/>
        </p:nvGrpSpPr>
        <p:grpSpPr>
          <a:xfrm>
            <a:off x="6561557" y="4391246"/>
            <a:ext cx="589365" cy="735625"/>
            <a:chOff x="6561557" y="3773471"/>
            <a:chExt cx="589365" cy="73562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86BE5CC-8CFE-5F22-0D23-1DDDC9962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5208" y="4279933"/>
              <a:ext cx="224757" cy="229163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082B8D4-303A-A65F-5DCE-3391B8FF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1557" y="3773471"/>
              <a:ext cx="589365" cy="456923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5172D4E-3019-5E11-A9B9-BBC4F11B443E}"/>
              </a:ext>
            </a:extLst>
          </p:cNvPr>
          <p:cNvGrpSpPr/>
          <p:nvPr/>
        </p:nvGrpSpPr>
        <p:grpSpPr>
          <a:xfrm>
            <a:off x="7795824" y="4391246"/>
            <a:ext cx="956113" cy="1780954"/>
            <a:chOff x="7795824" y="3773471"/>
            <a:chExt cx="956113" cy="178095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E7701CA-40A2-E375-A8E5-75605205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7874" y="4815151"/>
              <a:ext cx="221841" cy="440366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4FA05EF2-C84B-C5C3-F139-062B8EF5E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0082" y="4279933"/>
              <a:ext cx="224757" cy="22916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E5839C66-E598-A9C6-7C9F-5C7634FAC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5824" y="5277621"/>
              <a:ext cx="305939" cy="27680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520291F-12A5-62EA-1BE5-FD093A4FE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5998" y="4745579"/>
              <a:ext cx="305939" cy="276804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2E035CA4-B6E9-82F1-0900-42EDC695D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9347" y="4279933"/>
              <a:ext cx="229455" cy="480762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6AE52B1-1E5A-52E8-710C-7633BD686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1374" y="4291928"/>
              <a:ext cx="244026" cy="484403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498AECA7-9433-6341-9DEB-026B9B88C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6431" y="3773471"/>
              <a:ext cx="589365" cy="456923"/>
            </a:xfrm>
            <a:prstGeom prst="rect">
              <a:avLst/>
            </a:prstGeom>
          </p:spPr>
        </p:pic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EE21ED78-CE6A-A2E8-B183-34518FFAF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366" y="3983211"/>
            <a:ext cx="192641" cy="409365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294D9FCA-2B72-AB7E-D291-379382879957}"/>
              </a:ext>
            </a:extLst>
          </p:cNvPr>
          <p:cNvGrpSpPr/>
          <p:nvPr/>
        </p:nvGrpSpPr>
        <p:grpSpPr>
          <a:xfrm>
            <a:off x="764404" y="3011891"/>
            <a:ext cx="923472" cy="430887"/>
            <a:chOff x="2176644" y="2994476"/>
            <a:chExt cx="923472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4518F59C-7ABC-3D74-65DF-1875C6765D38}"/>
                    </a:ext>
                  </a:extLst>
                </p:cNvPr>
                <p:cNvSpPr txBox="1"/>
                <p:nvPr/>
              </p:nvSpPr>
              <p:spPr>
                <a:xfrm>
                  <a:off x="2182877" y="2994476"/>
                  <a:ext cx="91723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14:m>
                    <m:oMath xmlns:m="http://schemas.openxmlformats.org/officeDocument/2006/math"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∗ </m:t>
                      </m:r>
                    </m:oMath>
                  </a14:m>
                  <a:r>
                    <a:rPr lang="en-US" altLang="zh-CN" sz="2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:endPara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4518F59C-7ABC-3D74-65DF-1875C6765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2877" y="2994476"/>
                  <a:ext cx="917239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8609" t="-9859" r="-5298" b="-267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B3271D0-072E-A87C-A908-ADADCAADD674}"/>
                </a:ext>
              </a:extLst>
            </p:cNvPr>
            <p:cNvSpPr/>
            <p:nvPr/>
          </p:nvSpPr>
          <p:spPr>
            <a:xfrm>
              <a:off x="2176644" y="2994476"/>
              <a:ext cx="893127" cy="41493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DDC3A4E-B979-2787-FDE6-0E42CF8A699C}"/>
              </a:ext>
            </a:extLst>
          </p:cNvPr>
          <p:cNvGrpSpPr/>
          <p:nvPr/>
        </p:nvGrpSpPr>
        <p:grpSpPr>
          <a:xfrm>
            <a:off x="757532" y="1615489"/>
            <a:ext cx="2747667" cy="1066750"/>
            <a:chOff x="2124778" y="1885455"/>
            <a:chExt cx="2747667" cy="106675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17F29BE-4CBB-F473-82D5-DAC61B1B1AF2}"/>
                </a:ext>
              </a:extLst>
            </p:cNvPr>
            <p:cNvSpPr/>
            <p:nvPr/>
          </p:nvSpPr>
          <p:spPr>
            <a:xfrm>
              <a:off x="2124778" y="1885455"/>
              <a:ext cx="2747667" cy="1066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3CF9571-772C-7ACD-266E-47798CD07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76788" y="1941491"/>
              <a:ext cx="2621414" cy="922067"/>
            </a:xfrm>
            <a:prstGeom prst="rect">
              <a:avLst/>
            </a:prstGeom>
          </p:spPr>
        </p:pic>
      </p:grpSp>
      <p:sp>
        <p:nvSpPr>
          <p:cNvPr id="4" name="object 3">
            <a:extLst>
              <a:ext uri="{FF2B5EF4-FFF2-40B4-BE49-F238E27FC236}">
                <a16:creationId xmlns:a16="http://schemas.microsoft.com/office/drawing/2014/main" id="{D7A0F3E2-5E8F-BCCD-87EF-E97F14330DD9}"/>
              </a:ext>
            </a:extLst>
          </p:cNvPr>
          <p:cNvSpPr txBox="1"/>
          <p:nvPr/>
        </p:nvSpPr>
        <p:spPr>
          <a:xfrm>
            <a:off x="356498" y="860656"/>
            <a:ext cx="840676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一个例子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9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6727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自底向上分析过程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D03F43C-B5AC-CFD3-8E68-4B4C8D6FA9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7850" y="6566952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88</a:t>
            </a:fld>
            <a:endParaRPr lang="en-US" altLang="zh-C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7A0F3E2-5E8F-BCCD-87EF-E97F14330DD9}"/>
              </a:ext>
            </a:extLst>
          </p:cNvPr>
          <p:cNvSpPr txBox="1"/>
          <p:nvPr/>
        </p:nvSpPr>
        <p:spPr>
          <a:xfrm>
            <a:off x="356498" y="860656"/>
            <a:ext cx="840676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再来一例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hlinkClick r:id="" action="ppaction://ole?verb=0"/>
            <a:extLst>
              <a:ext uri="{FF2B5EF4-FFF2-40B4-BE49-F238E27FC236}">
                <a16:creationId xmlns:a16="http://schemas.microsoft.com/office/drawing/2014/main" id="{0B31435E-70DD-454E-B315-168A6A8E19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972727"/>
              </p:ext>
            </p:extLst>
          </p:nvPr>
        </p:nvGraphicFramePr>
        <p:xfrm>
          <a:off x="1927135" y="1827258"/>
          <a:ext cx="4434476" cy="3314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7135" y="1827258"/>
                        <a:ext cx="4434476" cy="3314715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D87D66D9-1B01-35FB-E4A1-A2302EEF8624}"/>
              </a:ext>
            </a:extLst>
          </p:cNvPr>
          <p:cNvGrpSpPr/>
          <p:nvPr/>
        </p:nvGrpSpPr>
        <p:grpSpPr>
          <a:xfrm>
            <a:off x="2254919" y="4888094"/>
            <a:ext cx="1457325" cy="931481"/>
            <a:chOff x="2210095" y="5417506"/>
            <a:chExt cx="1457325" cy="931481"/>
          </a:xfrm>
        </p:grpSpPr>
        <p:pic>
          <p:nvPicPr>
            <p:cNvPr id="5" name="图形 4" descr="长篇语音气泡">
              <a:extLst>
                <a:ext uri="{FF2B5EF4-FFF2-40B4-BE49-F238E27FC236}">
                  <a16:creationId xmlns:a16="http://schemas.microsoft.com/office/drawing/2014/main" id="{8EE2D68A-D209-FA2D-B104-54FDDCC34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39A2756-6C08-137B-CCC4-45B1675FBC50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982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EC2949A-45AE-D47A-D7F0-0C517A97FD9A}"/>
              </a:ext>
            </a:extLst>
          </p:cNvPr>
          <p:cNvSpPr/>
          <p:nvPr/>
        </p:nvSpPr>
        <p:spPr>
          <a:xfrm>
            <a:off x="1604361" y="3802294"/>
            <a:ext cx="4872639" cy="290330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680" y="838200"/>
            <a:ext cx="8542020" cy="2792431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57200" marR="1240790" indent="-457200">
              <a:lnSpc>
                <a:spcPct val="100000"/>
              </a:lnSpc>
              <a:spcBef>
                <a:spcPts val="79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47675" algn="l"/>
                <a:tab pos="448309" algn="l"/>
              </a:tabLst>
            </a:pPr>
            <a:r>
              <a:rPr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</a:t>
            </a:r>
            <a:r>
              <a:rPr sz="2800" spc="-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sz="2800" b="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上下文无关文</a:t>
            </a:r>
            <a:r>
              <a:rPr sz="2800" b="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法</a:t>
            </a:r>
            <a:r>
              <a:rPr sz="2800" b="0" spc="-1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800" spc="4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(CFG)</a:t>
            </a:r>
            <a:r>
              <a:rPr sz="2800" spc="-2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sz="2800" spc="-5" dirty="0" err="1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包含四个部分</a:t>
            </a:r>
            <a:endParaRPr lang="en-US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marR="1240790" lvl="1" indent="-457200">
              <a:spcBef>
                <a:spcPts val="79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47675" algn="l"/>
                <a:tab pos="448309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终结符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(terminals)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：其实就是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tokens</a:t>
            </a:r>
          </a:p>
          <a:p>
            <a:pPr marL="914400" marR="1240790" lvl="1" indent="-457200">
              <a:spcBef>
                <a:spcPts val="79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47675" algn="l"/>
                <a:tab pos="448309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非终结符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(non-terminals)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：语法变量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46505" lvl="2" indent="-342900">
              <a:lnSpc>
                <a:spcPct val="100000"/>
              </a:lnSpc>
              <a:spcBef>
                <a:spcPts val="505"/>
              </a:spcBef>
              <a:buClr>
                <a:srgbClr val="CC9900"/>
              </a:buClr>
              <a:buSzPct val="60000"/>
              <a:buFont typeface="Arial" panose="020B0604020202020204" pitchFamily="34" charset="0"/>
              <a:buChar char="•"/>
              <a:tabLst>
                <a:tab pos="1306195" algn="l"/>
                <a:tab pos="1307465" algn="l"/>
              </a:tabLst>
            </a:pP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通常</a:t>
            </a:r>
            <a:r>
              <a:rPr lang="zh-CN" altLang="en-US"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应于</a:t>
            </a:r>
            <a:r>
              <a:rPr lang="zh-CN" altLang="en-US"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某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个程</a:t>
            </a:r>
            <a:r>
              <a:rPr lang="zh-CN" altLang="en-US"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序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构造</a:t>
            </a:r>
            <a:r>
              <a:rPr lang="zh-CN" altLang="en-US" sz="2000" spc="-1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</a:t>
            </a:r>
            <a:r>
              <a:rPr lang="zh-CN" altLang="en-US" sz="20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lang="en-US" altLang="zh-CN" sz="2000" i="1" spc="5" dirty="0">
                <a:solidFill>
                  <a:srgbClr val="292929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Libertine G" panose="02000503000000000000" pitchFamily="2" charset="0"/>
              </a:rPr>
              <a:t>statement</a:t>
            </a:r>
            <a:r>
              <a:rPr lang="en-US" altLang="zh-CN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(</a:t>
            </a:r>
            <a:r>
              <a:rPr lang="zh-CN" altLang="en-US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en-US" altLang="zh-CN" sz="20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914400" marR="1240790" lvl="1" indent="-457200">
              <a:spcBef>
                <a:spcPts val="79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47675" algn="l"/>
                <a:tab pos="448309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产生式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描述终结符和非终结符如何组成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串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marR="1240790" lvl="1" indent="-457200">
              <a:spcBef>
                <a:spcPts val="79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47675" algn="l"/>
                <a:tab pos="448309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开始符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某个被指定的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非终结符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7242B9-966D-6854-D5F6-169B55E111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64E54C-D881-FAAA-E6B8-B5C7C794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941103"/>
            <a:ext cx="4662175" cy="2677928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54A24215-0322-A378-B327-2F11CE6A6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9781653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上下文无关</a:t>
            </a:r>
            <a:r>
              <a:rPr spc="-5" dirty="0" err="1">
                <a:solidFill>
                  <a:schemeClr val="bg1"/>
                </a:solidFill>
              </a:rPr>
              <a:t>文法</a:t>
            </a:r>
            <a:r>
              <a:rPr lang="en-US" spc="-5" dirty="0">
                <a:solidFill>
                  <a:schemeClr val="bg1"/>
                </a:solidFill>
              </a:rPr>
              <a:t>(</a:t>
            </a:r>
            <a:r>
              <a:rPr lang="en-US" sz="3200" spc="-5" dirty="0">
                <a:solidFill>
                  <a:schemeClr val="bg1"/>
                </a:solidFill>
              </a:rPr>
              <a:t>C</a:t>
            </a:r>
            <a:r>
              <a:rPr lang="en-US" altLang="zh-CN" sz="3200" spc="-5" dirty="0">
                <a:solidFill>
                  <a:schemeClr val="bg1"/>
                </a:solidFill>
              </a:rPr>
              <a:t>ontext-Free Grammar</a:t>
            </a:r>
            <a:r>
              <a:rPr lang="en-US" spc="-5" dirty="0">
                <a:solidFill>
                  <a:schemeClr val="bg1"/>
                </a:solidFill>
              </a:rPr>
              <a:t>)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B7BBC505-3A3D-6E4F-4B79-EF2E1878FB92}"/>
              </a:ext>
            </a:extLst>
          </p:cNvPr>
          <p:cNvSpPr/>
          <p:nvPr/>
        </p:nvSpPr>
        <p:spPr>
          <a:xfrm rot="10800000" flipV="1">
            <a:off x="7315196" y="1967696"/>
            <a:ext cx="1608881" cy="810227"/>
          </a:xfrm>
          <a:prstGeom prst="wedgeRoundRectCallout">
            <a:avLst>
              <a:gd name="adj1" fmla="val 62395"/>
              <a:gd name="adj2" fmla="val 51921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ysClr val="windowText" lastClr="000000"/>
                </a:solidFill>
              </a:rPr>
              <a:t>此处，串所依赖的字母表是什么？</a:t>
            </a:r>
          </a:p>
        </p:txBody>
      </p:sp>
    </p:spTree>
    <p:extLst>
      <p:ext uri="{BB962C8B-B14F-4D97-AF65-F5344CB8AC3E}">
        <p14:creationId xmlns:p14="http://schemas.microsoft.com/office/powerpoint/2010/main" val="16462107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6BF10903-7650-E6BA-D0D8-BAD81017829E}"/>
              </a:ext>
            </a:extLst>
          </p:cNvPr>
          <p:cNvGrpSpPr/>
          <p:nvPr/>
        </p:nvGrpSpPr>
        <p:grpSpPr>
          <a:xfrm>
            <a:off x="1628412" y="2500254"/>
            <a:ext cx="3490445" cy="4019089"/>
            <a:chOff x="4359184" y="2630585"/>
            <a:chExt cx="4064874" cy="423416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1AB10C4-B9E2-A27D-F2A1-DDB0894F1085}"/>
                </a:ext>
              </a:extLst>
            </p:cNvPr>
            <p:cNvGrpSpPr/>
            <p:nvPr/>
          </p:nvGrpSpPr>
          <p:grpSpPr>
            <a:xfrm>
              <a:off x="6713581" y="2630585"/>
              <a:ext cx="686195" cy="291700"/>
              <a:chOff x="6713581" y="2630585"/>
              <a:chExt cx="686195" cy="291700"/>
            </a:xfrm>
          </p:grpSpPr>
          <p:sp>
            <p:nvSpPr>
              <p:cNvPr id="59" name="object 14">
                <a:extLst>
                  <a:ext uri="{FF2B5EF4-FFF2-40B4-BE49-F238E27FC236}">
                    <a16:creationId xmlns:a16="http://schemas.microsoft.com/office/drawing/2014/main" id="{9954AF7A-DCED-506C-9A5C-2364258F860D}"/>
                  </a:ext>
                </a:extLst>
              </p:cNvPr>
              <p:cNvSpPr/>
              <p:nvPr/>
            </p:nvSpPr>
            <p:spPr>
              <a:xfrm>
                <a:off x="6713581" y="2630585"/>
                <a:ext cx="685798" cy="289824"/>
              </a:xfrm>
              <a:custGeom>
                <a:avLst/>
                <a:gdLst/>
                <a:ahLst/>
                <a:cxnLst/>
                <a:rect l="l" t="t" r="r" b="b"/>
                <a:pathLst>
                  <a:path w="685800" h="457200">
                    <a:moveTo>
                      <a:pt x="685800" y="0"/>
                    </a:moveTo>
                    <a:lnTo>
                      <a:pt x="0" y="0"/>
                    </a:lnTo>
                    <a:lnTo>
                      <a:pt x="0" y="457200"/>
                    </a:lnTo>
                    <a:lnTo>
                      <a:pt x="685800" y="457200"/>
                    </a:lnTo>
                    <a:close/>
                  </a:path>
                </a:pathLst>
              </a:custGeom>
              <a:solidFill>
                <a:srgbClr val="9898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15">
                <a:extLst>
                  <a:ext uri="{FF2B5EF4-FFF2-40B4-BE49-F238E27FC236}">
                    <a16:creationId xmlns:a16="http://schemas.microsoft.com/office/drawing/2014/main" id="{ABDF87FF-2020-CAB3-FA16-D71A2ABB6A18}"/>
                  </a:ext>
                </a:extLst>
              </p:cNvPr>
              <p:cNvSpPr txBox="1"/>
              <p:nvPr/>
            </p:nvSpPr>
            <p:spPr>
              <a:xfrm>
                <a:off x="6713976" y="2632462"/>
                <a:ext cx="685800" cy="289823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solidFill>
                      <a:srgbClr val="3B3B3B"/>
                    </a:solidFill>
                    <a:latin typeface="DejaVu Serif"/>
                    <a:cs typeface="DejaVu Serif"/>
                  </a:rPr>
                  <a:t>T</a:t>
                </a:r>
                <a:endParaRPr dirty="0">
                  <a:latin typeface="DejaVu Serif"/>
                  <a:cs typeface="DejaVu Serif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E5037FE3-E741-FBA3-0769-D48FBDEB4B05}"/>
                </a:ext>
              </a:extLst>
            </p:cNvPr>
            <p:cNvGrpSpPr/>
            <p:nvPr/>
          </p:nvGrpSpPr>
          <p:grpSpPr>
            <a:xfrm>
              <a:off x="4359184" y="2929168"/>
              <a:ext cx="2679823" cy="3935579"/>
              <a:chOff x="4359184" y="2929168"/>
              <a:chExt cx="2679823" cy="3935579"/>
            </a:xfrm>
          </p:grpSpPr>
          <p:sp>
            <p:nvSpPr>
              <p:cNvPr id="57" name="object 38">
                <a:extLst>
                  <a:ext uri="{FF2B5EF4-FFF2-40B4-BE49-F238E27FC236}">
                    <a16:creationId xmlns:a16="http://schemas.microsoft.com/office/drawing/2014/main" id="{14FA8F74-DE37-0D2B-1E00-78F15C39FE8C}"/>
                  </a:ext>
                </a:extLst>
              </p:cNvPr>
              <p:cNvSpPr/>
              <p:nvPr/>
            </p:nvSpPr>
            <p:spPr>
              <a:xfrm>
                <a:off x="4417517" y="2929168"/>
                <a:ext cx="2621490" cy="3787797"/>
              </a:xfrm>
              <a:custGeom>
                <a:avLst/>
                <a:gdLst/>
                <a:ahLst/>
                <a:cxnLst/>
                <a:rect l="l" t="t" r="r" b="b"/>
                <a:pathLst>
                  <a:path w="2743200" h="3963670">
                    <a:moveTo>
                      <a:pt x="2743200" y="0"/>
                    </a:moveTo>
                    <a:lnTo>
                      <a:pt x="2739437" y="40993"/>
                    </a:lnTo>
                    <a:lnTo>
                      <a:pt x="2724499" y="82390"/>
                    </a:lnTo>
                    <a:lnTo>
                      <a:pt x="2698788" y="113974"/>
                    </a:lnTo>
                    <a:lnTo>
                      <a:pt x="2662947" y="136951"/>
                    </a:lnTo>
                    <a:lnTo>
                      <a:pt x="2617617" y="152528"/>
                    </a:lnTo>
                    <a:lnTo>
                      <a:pt x="2574953" y="160472"/>
                    </a:lnTo>
                    <a:lnTo>
                      <a:pt x="2526956" y="165070"/>
                    </a:lnTo>
                    <a:lnTo>
                      <a:pt x="2487657" y="166694"/>
                    </a:lnTo>
                    <a:lnTo>
                      <a:pt x="2459962" y="167053"/>
                    </a:lnTo>
                    <a:lnTo>
                      <a:pt x="2445681" y="167044"/>
                    </a:lnTo>
                    <a:lnTo>
                      <a:pt x="2401168" y="166380"/>
                    </a:lnTo>
                    <a:lnTo>
                      <a:pt x="2354257" y="164964"/>
                    </a:lnTo>
                    <a:lnTo>
                      <a:pt x="2305085" y="163055"/>
                    </a:lnTo>
                    <a:lnTo>
                      <a:pt x="2271117" y="161638"/>
                    </a:lnTo>
                    <a:lnTo>
                      <a:pt x="2253793" y="160915"/>
                    </a:lnTo>
                    <a:lnTo>
                      <a:pt x="2200518" y="158804"/>
                    </a:lnTo>
                    <a:lnTo>
                      <a:pt x="2145399" y="156982"/>
                    </a:lnTo>
                    <a:lnTo>
                      <a:pt x="2088575" y="155711"/>
                    </a:lnTo>
                    <a:lnTo>
                      <a:pt x="2049813" y="155297"/>
                    </a:lnTo>
                    <a:lnTo>
                      <a:pt x="2030185" y="155250"/>
                    </a:lnTo>
                    <a:lnTo>
                      <a:pt x="2010397" y="155321"/>
                    </a:lnTo>
                    <a:lnTo>
                      <a:pt x="1970367" y="155860"/>
                    </a:lnTo>
                    <a:lnTo>
                      <a:pt x="1929763" y="156991"/>
                    </a:lnTo>
                    <a:lnTo>
                      <a:pt x="1888628" y="158792"/>
                    </a:lnTo>
                    <a:lnTo>
                      <a:pt x="1847003" y="161338"/>
                    </a:lnTo>
                    <a:lnTo>
                      <a:pt x="1804928" y="164709"/>
                    </a:lnTo>
                    <a:lnTo>
                      <a:pt x="1762444" y="168980"/>
                    </a:lnTo>
                    <a:lnTo>
                      <a:pt x="1719593" y="174229"/>
                    </a:lnTo>
                    <a:lnTo>
                      <a:pt x="1676416" y="180534"/>
                    </a:lnTo>
                    <a:lnTo>
                      <a:pt x="1632953" y="187971"/>
                    </a:lnTo>
                    <a:lnTo>
                      <a:pt x="1589247" y="196618"/>
                    </a:lnTo>
                    <a:lnTo>
                      <a:pt x="1545337" y="206552"/>
                    </a:lnTo>
                    <a:lnTo>
                      <a:pt x="1501266" y="217850"/>
                    </a:lnTo>
                    <a:lnTo>
                      <a:pt x="1457074" y="230590"/>
                    </a:lnTo>
                    <a:lnTo>
                      <a:pt x="1412802" y="244848"/>
                    </a:lnTo>
                    <a:lnTo>
                      <a:pt x="1368492" y="260702"/>
                    </a:lnTo>
                    <a:lnTo>
                      <a:pt x="1324184" y="278229"/>
                    </a:lnTo>
                    <a:lnTo>
                      <a:pt x="1279920" y="297507"/>
                    </a:lnTo>
                    <a:lnTo>
                      <a:pt x="1235741" y="318612"/>
                    </a:lnTo>
                    <a:lnTo>
                      <a:pt x="1191688" y="341621"/>
                    </a:lnTo>
                    <a:lnTo>
                      <a:pt x="1147801" y="366613"/>
                    </a:lnTo>
                    <a:lnTo>
                      <a:pt x="1104123" y="393664"/>
                    </a:lnTo>
                    <a:lnTo>
                      <a:pt x="1060693" y="422851"/>
                    </a:lnTo>
                    <a:lnTo>
                      <a:pt x="1017554" y="454252"/>
                    </a:lnTo>
                    <a:lnTo>
                      <a:pt x="974746" y="487943"/>
                    </a:lnTo>
                    <a:lnTo>
                      <a:pt x="932311" y="524003"/>
                    </a:lnTo>
                    <a:lnTo>
                      <a:pt x="890289" y="562508"/>
                    </a:lnTo>
                    <a:lnTo>
                      <a:pt x="848722" y="603535"/>
                    </a:lnTo>
                    <a:lnTo>
                      <a:pt x="807651" y="647162"/>
                    </a:lnTo>
                    <a:lnTo>
                      <a:pt x="767116" y="693466"/>
                    </a:lnTo>
                    <a:lnTo>
                      <a:pt x="727160" y="742524"/>
                    </a:lnTo>
                    <a:lnTo>
                      <a:pt x="687822" y="794414"/>
                    </a:lnTo>
                    <a:lnTo>
                      <a:pt x="649145" y="849212"/>
                    </a:lnTo>
                    <a:lnTo>
                      <a:pt x="611169" y="906996"/>
                    </a:lnTo>
                    <a:lnTo>
                      <a:pt x="573935" y="967843"/>
                    </a:lnTo>
                    <a:lnTo>
                      <a:pt x="537484" y="1031830"/>
                    </a:lnTo>
                    <a:lnTo>
                      <a:pt x="501859" y="1099035"/>
                    </a:lnTo>
                    <a:lnTo>
                      <a:pt x="484368" y="1133868"/>
                    </a:lnTo>
                    <a:lnTo>
                      <a:pt x="467098" y="1169534"/>
                    </a:lnTo>
                    <a:lnTo>
                      <a:pt x="450056" y="1206043"/>
                    </a:lnTo>
                    <a:lnTo>
                      <a:pt x="433245" y="1243405"/>
                    </a:lnTo>
                    <a:lnTo>
                      <a:pt x="416671" y="1281629"/>
                    </a:lnTo>
                    <a:lnTo>
                      <a:pt x="400339" y="1320725"/>
                    </a:lnTo>
                    <a:lnTo>
                      <a:pt x="384255" y="1360703"/>
                    </a:lnTo>
                    <a:lnTo>
                      <a:pt x="368423" y="1401572"/>
                    </a:lnTo>
                    <a:lnTo>
                      <a:pt x="352848" y="1443342"/>
                    </a:lnTo>
                    <a:lnTo>
                      <a:pt x="337536" y="1486022"/>
                    </a:lnTo>
                    <a:lnTo>
                      <a:pt x="322492" y="1529622"/>
                    </a:lnTo>
                    <a:lnTo>
                      <a:pt x="307721" y="1574153"/>
                    </a:lnTo>
                    <a:lnTo>
                      <a:pt x="293227" y="1619623"/>
                    </a:lnTo>
                    <a:lnTo>
                      <a:pt x="279017" y="1666042"/>
                    </a:lnTo>
                    <a:lnTo>
                      <a:pt x="265096" y="1713420"/>
                    </a:lnTo>
                    <a:lnTo>
                      <a:pt x="251467" y="1761766"/>
                    </a:lnTo>
                    <a:lnTo>
                      <a:pt x="238138" y="1811090"/>
                    </a:lnTo>
                    <a:lnTo>
                      <a:pt x="225112" y="1861402"/>
                    </a:lnTo>
                    <a:lnTo>
                      <a:pt x="212395" y="1912712"/>
                    </a:lnTo>
                    <a:lnTo>
                      <a:pt x="199992" y="1965028"/>
                    </a:lnTo>
                    <a:lnTo>
                      <a:pt x="187908" y="2018362"/>
                    </a:lnTo>
                    <a:lnTo>
                      <a:pt x="176149" y="2072721"/>
                    </a:lnTo>
                    <a:lnTo>
                      <a:pt x="164719" y="2128117"/>
                    </a:lnTo>
                    <a:lnTo>
                      <a:pt x="153623" y="2184559"/>
                    </a:lnTo>
                    <a:lnTo>
                      <a:pt x="142867" y="2242055"/>
                    </a:lnTo>
                    <a:lnTo>
                      <a:pt x="132457" y="2300617"/>
                    </a:lnTo>
                    <a:lnTo>
                      <a:pt x="122396" y="2360253"/>
                    </a:lnTo>
                    <a:lnTo>
                      <a:pt x="112690" y="2420974"/>
                    </a:lnTo>
                    <a:lnTo>
                      <a:pt x="103344" y="2482788"/>
                    </a:lnTo>
                    <a:lnTo>
                      <a:pt x="94364" y="2545706"/>
                    </a:lnTo>
                    <a:lnTo>
                      <a:pt x="85754" y="2609738"/>
                    </a:lnTo>
                    <a:lnTo>
                      <a:pt x="77520" y="2674892"/>
                    </a:lnTo>
                    <a:lnTo>
                      <a:pt x="69667" y="2741179"/>
                    </a:lnTo>
                    <a:lnTo>
                      <a:pt x="62200" y="2808608"/>
                    </a:lnTo>
                    <a:lnTo>
                      <a:pt x="55124" y="2877189"/>
                    </a:lnTo>
                    <a:lnTo>
                      <a:pt x="48444" y="2946931"/>
                    </a:lnTo>
                    <a:lnTo>
                      <a:pt x="42166" y="3017844"/>
                    </a:lnTo>
                    <a:lnTo>
                      <a:pt x="36294" y="3089939"/>
                    </a:lnTo>
                    <a:lnTo>
                      <a:pt x="30833" y="3163223"/>
                    </a:lnTo>
                    <a:lnTo>
                      <a:pt x="25790" y="3237708"/>
                    </a:lnTo>
                    <a:lnTo>
                      <a:pt x="21168" y="3313403"/>
                    </a:lnTo>
                    <a:lnTo>
                      <a:pt x="16973" y="3390317"/>
                    </a:lnTo>
                    <a:lnTo>
                      <a:pt x="13211" y="3468460"/>
                    </a:lnTo>
                    <a:lnTo>
                      <a:pt x="9886" y="3547842"/>
                    </a:lnTo>
                    <a:lnTo>
                      <a:pt x="7003" y="3628472"/>
                    </a:lnTo>
                    <a:lnTo>
                      <a:pt x="4568" y="3710360"/>
                    </a:lnTo>
                    <a:lnTo>
                      <a:pt x="2585" y="3793516"/>
                    </a:lnTo>
                    <a:lnTo>
                      <a:pt x="1061" y="3877949"/>
                    </a:lnTo>
                    <a:lnTo>
                      <a:pt x="0" y="396367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" name="object 39">
                <a:extLst>
                  <a:ext uri="{FF2B5EF4-FFF2-40B4-BE49-F238E27FC236}">
                    <a16:creationId xmlns:a16="http://schemas.microsoft.com/office/drawing/2014/main" id="{9E02686A-6152-9656-6903-6A8F9C578405}"/>
                  </a:ext>
                </a:extLst>
              </p:cNvPr>
              <p:cNvSpPr/>
              <p:nvPr/>
            </p:nvSpPr>
            <p:spPr>
              <a:xfrm>
                <a:off x="4359184" y="6702187"/>
                <a:ext cx="10795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162559">
                    <a:moveTo>
                      <a:pt x="0" y="0"/>
                    </a:moveTo>
                    <a:lnTo>
                      <a:pt x="53339" y="162559"/>
                    </a:lnTo>
                    <a:lnTo>
                      <a:pt x="107950" y="12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EA3EDDF-6C17-36CE-2326-E1B04A1282F3}"/>
                </a:ext>
              </a:extLst>
            </p:cNvPr>
            <p:cNvGrpSpPr/>
            <p:nvPr/>
          </p:nvGrpSpPr>
          <p:grpSpPr>
            <a:xfrm>
              <a:off x="6987226" y="2915173"/>
              <a:ext cx="107950" cy="473128"/>
              <a:chOff x="6987226" y="2915173"/>
              <a:chExt cx="107950" cy="473128"/>
            </a:xfrm>
          </p:grpSpPr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C8C6C979-0D85-61F2-F02E-9F99EB58EC5A}"/>
                  </a:ext>
                </a:extLst>
              </p:cNvPr>
              <p:cNvSpPr/>
              <p:nvPr/>
            </p:nvSpPr>
            <p:spPr>
              <a:xfrm>
                <a:off x="6987226" y="3225741"/>
                <a:ext cx="10795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162560">
                    <a:moveTo>
                      <a:pt x="107950" y="0"/>
                    </a:moveTo>
                    <a:lnTo>
                      <a:pt x="0" y="0"/>
                    </a:lnTo>
                    <a:lnTo>
                      <a:pt x="54609" y="162560"/>
                    </a:lnTo>
                    <a:lnTo>
                      <a:pt x="10795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4C29146B-F66A-208C-5F81-E06E594524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39066" y="2915173"/>
                <a:ext cx="549" cy="33435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46A6875-610A-AFBC-F144-1F2787223775}"/>
                </a:ext>
              </a:extLst>
            </p:cNvPr>
            <p:cNvGrpSpPr/>
            <p:nvPr/>
          </p:nvGrpSpPr>
          <p:grpSpPr>
            <a:xfrm>
              <a:off x="7043203" y="2915380"/>
              <a:ext cx="1380855" cy="3949368"/>
              <a:chOff x="7043203" y="2915380"/>
              <a:chExt cx="1380855" cy="3949368"/>
            </a:xfrm>
          </p:grpSpPr>
          <p:sp>
            <p:nvSpPr>
              <p:cNvPr id="53" name="object 40">
                <a:extLst>
                  <a:ext uri="{FF2B5EF4-FFF2-40B4-BE49-F238E27FC236}">
                    <a16:creationId xmlns:a16="http://schemas.microsoft.com/office/drawing/2014/main" id="{79634125-E8A0-7AA3-1059-C72892D4E5D5}"/>
                  </a:ext>
                </a:extLst>
              </p:cNvPr>
              <p:cNvSpPr/>
              <p:nvPr/>
            </p:nvSpPr>
            <p:spPr>
              <a:xfrm>
                <a:off x="7043203" y="2915380"/>
                <a:ext cx="1308853" cy="3886286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3954779">
                    <a:moveTo>
                      <a:pt x="0" y="0"/>
                    </a:moveTo>
                    <a:lnTo>
                      <a:pt x="2333" y="39125"/>
                    </a:lnTo>
                    <a:lnTo>
                      <a:pt x="11572" y="76362"/>
                    </a:lnTo>
                    <a:lnTo>
                      <a:pt x="35511" y="109703"/>
                    </a:lnTo>
                    <a:lnTo>
                      <a:pt x="71185" y="125270"/>
                    </a:lnTo>
                    <a:lnTo>
                      <a:pt x="103175" y="128045"/>
                    </a:lnTo>
                    <a:lnTo>
                      <a:pt x="110178" y="127939"/>
                    </a:lnTo>
                    <a:lnTo>
                      <a:pt x="156128" y="123803"/>
                    </a:lnTo>
                    <a:lnTo>
                      <a:pt x="199179" y="117241"/>
                    </a:lnTo>
                    <a:lnTo>
                      <a:pt x="217504" y="114228"/>
                    </a:lnTo>
                    <a:lnTo>
                      <a:pt x="226888" y="112692"/>
                    </a:lnTo>
                    <a:lnTo>
                      <a:pt x="265825" y="106663"/>
                    </a:lnTo>
                    <a:lnTo>
                      <a:pt x="306829" y="101457"/>
                    </a:lnTo>
                    <a:lnTo>
                      <a:pt x="349673" y="97931"/>
                    </a:lnTo>
                    <a:lnTo>
                      <a:pt x="382876" y="96903"/>
                    </a:lnTo>
                    <a:lnTo>
                      <a:pt x="394129" y="96939"/>
                    </a:lnTo>
                    <a:lnTo>
                      <a:pt x="439970" y="99337"/>
                    </a:lnTo>
                    <a:lnTo>
                      <a:pt x="486967" y="105981"/>
                    </a:lnTo>
                    <a:lnTo>
                      <a:pt x="534894" y="117725"/>
                    </a:lnTo>
                    <a:lnTo>
                      <a:pt x="571312" y="130395"/>
                    </a:lnTo>
                    <a:lnTo>
                      <a:pt x="608028" y="146775"/>
                    </a:lnTo>
                    <a:lnTo>
                      <a:pt x="644947" y="167228"/>
                    </a:lnTo>
                    <a:lnTo>
                      <a:pt x="681972" y="192113"/>
                    </a:lnTo>
                    <a:lnTo>
                      <a:pt x="719008" y="221791"/>
                    </a:lnTo>
                    <a:lnTo>
                      <a:pt x="755959" y="256623"/>
                    </a:lnTo>
                    <a:lnTo>
                      <a:pt x="792727" y="296971"/>
                    </a:lnTo>
                    <a:lnTo>
                      <a:pt x="817091" y="327111"/>
                    </a:lnTo>
                    <a:lnTo>
                      <a:pt x="841304" y="359970"/>
                    </a:lnTo>
                    <a:lnTo>
                      <a:pt x="865335" y="395654"/>
                    </a:lnTo>
                    <a:lnTo>
                      <a:pt x="889159" y="434270"/>
                    </a:lnTo>
                    <a:lnTo>
                      <a:pt x="912744" y="475925"/>
                    </a:lnTo>
                    <a:lnTo>
                      <a:pt x="936065" y="520726"/>
                    </a:lnTo>
                    <a:lnTo>
                      <a:pt x="959091" y="568780"/>
                    </a:lnTo>
                    <a:lnTo>
                      <a:pt x="981794" y="620194"/>
                    </a:lnTo>
                    <a:lnTo>
                      <a:pt x="1004146" y="675075"/>
                    </a:lnTo>
                    <a:lnTo>
                      <a:pt x="1026119" y="733529"/>
                    </a:lnTo>
                    <a:lnTo>
                      <a:pt x="1047684" y="795664"/>
                    </a:lnTo>
                    <a:lnTo>
                      <a:pt x="1068812" y="861587"/>
                    </a:lnTo>
                    <a:lnTo>
                      <a:pt x="1089475" y="931403"/>
                    </a:lnTo>
                    <a:lnTo>
                      <a:pt x="1109646" y="1005221"/>
                    </a:lnTo>
                    <a:lnTo>
                      <a:pt x="1119537" y="1043664"/>
                    </a:lnTo>
                    <a:lnTo>
                      <a:pt x="1129294" y="1083147"/>
                    </a:lnTo>
                    <a:lnTo>
                      <a:pt x="1138913" y="1123684"/>
                    </a:lnTo>
                    <a:lnTo>
                      <a:pt x="1148392" y="1165289"/>
                    </a:lnTo>
                    <a:lnTo>
                      <a:pt x="1157726" y="1207973"/>
                    </a:lnTo>
                    <a:lnTo>
                      <a:pt x="1166911" y="1251752"/>
                    </a:lnTo>
                    <a:lnTo>
                      <a:pt x="1175945" y="1296637"/>
                    </a:lnTo>
                    <a:lnTo>
                      <a:pt x="1184823" y="1342644"/>
                    </a:lnTo>
                    <a:lnTo>
                      <a:pt x="1193543" y="1389784"/>
                    </a:lnTo>
                    <a:lnTo>
                      <a:pt x="1202100" y="1438072"/>
                    </a:lnTo>
                    <a:lnTo>
                      <a:pt x="1210490" y="1487520"/>
                    </a:lnTo>
                    <a:lnTo>
                      <a:pt x="1218712" y="1538142"/>
                    </a:lnTo>
                    <a:lnTo>
                      <a:pt x="1226760" y="1589952"/>
                    </a:lnTo>
                    <a:lnTo>
                      <a:pt x="1234632" y="1642962"/>
                    </a:lnTo>
                    <a:lnTo>
                      <a:pt x="1242323" y="1697187"/>
                    </a:lnTo>
                    <a:lnTo>
                      <a:pt x="1249830" y="1752639"/>
                    </a:lnTo>
                    <a:lnTo>
                      <a:pt x="1257150" y="1809332"/>
                    </a:lnTo>
                    <a:lnTo>
                      <a:pt x="1264280" y="1867279"/>
                    </a:lnTo>
                    <a:lnTo>
                      <a:pt x="1271214" y="1926494"/>
                    </a:lnTo>
                    <a:lnTo>
                      <a:pt x="1277951" y="1986990"/>
                    </a:lnTo>
                    <a:lnTo>
                      <a:pt x="1284486" y="2048780"/>
                    </a:lnTo>
                    <a:lnTo>
                      <a:pt x="1290816" y="2111878"/>
                    </a:lnTo>
                    <a:lnTo>
                      <a:pt x="1296937" y="2176296"/>
                    </a:lnTo>
                    <a:lnTo>
                      <a:pt x="1302846" y="2242049"/>
                    </a:lnTo>
                    <a:lnTo>
                      <a:pt x="1308539" y="2309150"/>
                    </a:lnTo>
                    <a:lnTo>
                      <a:pt x="1314013" y="2377612"/>
                    </a:lnTo>
                    <a:lnTo>
                      <a:pt x="1319264" y="2447449"/>
                    </a:lnTo>
                    <a:lnTo>
                      <a:pt x="1324288" y="2518673"/>
                    </a:lnTo>
                    <a:lnTo>
                      <a:pt x="1329082" y="2591299"/>
                    </a:lnTo>
                    <a:lnTo>
                      <a:pt x="1333643" y="2665339"/>
                    </a:lnTo>
                    <a:lnTo>
                      <a:pt x="1337966" y="2740807"/>
                    </a:lnTo>
                    <a:lnTo>
                      <a:pt x="1342049" y="2817717"/>
                    </a:lnTo>
                    <a:lnTo>
                      <a:pt x="1345887" y="2896081"/>
                    </a:lnTo>
                    <a:lnTo>
                      <a:pt x="1349478" y="2975913"/>
                    </a:lnTo>
                    <a:lnTo>
                      <a:pt x="1352817" y="3057227"/>
                    </a:lnTo>
                    <a:lnTo>
                      <a:pt x="1355901" y="3140035"/>
                    </a:lnTo>
                    <a:lnTo>
                      <a:pt x="1358727" y="3224352"/>
                    </a:lnTo>
                    <a:lnTo>
                      <a:pt x="1361291" y="3310190"/>
                    </a:lnTo>
                    <a:lnTo>
                      <a:pt x="1363589" y="3397562"/>
                    </a:lnTo>
                    <a:lnTo>
                      <a:pt x="1365617" y="3486483"/>
                    </a:lnTo>
                    <a:lnTo>
                      <a:pt x="1367374" y="3576966"/>
                    </a:lnTo>
                    <a:lnTo>
                      <a:pt x="1368853" y="3669024"/>
                    </a:lnTo>
                    <a:lnTo>
                      <a:pt x="1370053" y="3762669"/>
                    </a:lnTo>
                    <a:lnTo>
                      <a:pt x="1370970" y="3857917"/>
                    </a:lnTo>
                    <a:lnTo>
                      <a:pt x="1371600" y="395477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25">
                <a:extLst>
                  <a:ext uri="{FF2B5EF4-FFF2-40B4-BE49-F238E27FC236}">
                    <a16:creationId xmlns:a16="http://schemas.microsoft.com/office/drawing/2014/main" id="{6ABB484A-9E18-1FB3-8FDD-A5F694F6C1E5}"/>
                  </a:ext>
                </a:extLst>
              </p:cNvPr>
              <p:cNvSpPr/>
              <p:nvPr/>
            </p:nvSpPr>
            <p:spPr>
              <a:xfrm>
                <a:off x="8316108" y="6702188"/>
                <a:ext cx="10795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162559">
                    <a:moveTo>
                      <a:pt x="107950" y="0"/>
                    </a:moveTo>
                    <a:lnTo>
                      <a:pt x="0" y="0"/>
                    </a:lnTo>
                    <a:lnTo>
                      <a:pt x="54609" y="162559"/>
                    </a:lnTo>
                    <a:lnTo>
                      <a:pt x="10795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6200"/>
            <a:ext cx="56727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自底向上分析过程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D03F43C-B5AC-CFD3-8E68-4B4C8D6FA9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263" y="6665635"/>
            <a:ext cx="685800" cy="153888"/>
          </a:xfrm>
        </p:spPr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89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A80329C-3267-D6E1-C10B-FCF9F302F85B}"/>
              </a:ext>
            </a:extLst>
          </p:cNvPr>
          <p:cNvSpPr txBox="1"/>
          <p:nvPr/>
        </p:nvSpPr>
        <p:spPr>
          <a:xfrm>
            <a:off x="356498" y="762000"/>
            <a:ext cx="840676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两个方向看分析过程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A69FEE2-E64A-D087-23D8-423170CCB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318107"/>
              </p:ext>
            </p:extLst>
          </p:nvPr>
        </p:nvGraphicFramePr>
        <p:xfrm>
          <a:off x="276592" y="6522610"/>
          <a:ext cx="5100993" cy="294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67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67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67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67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67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9463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spc="-5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spc="-5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spc="-5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spc="-5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800" dirty="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36F04ED4-9319-5DAF-FAAE-A2EFE2A3A0C3}"/>
              </a:ext>
            </a:extLst>
          </p:cNvPr>
          <p:cNvGrpSpPr/>
          <p:nvPr/>
        </p:nvGrpSpPr>
        <p:grpSpPr>
          <a:xfrm>
            <a:off x="278019" y="5769317"/>
            <a:ext cx="566777" cy="753292"/>
            <a:chOff x="2743200" y="6104707"/>
            <a:chExt cx="685800" cy="753292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6A998DD1-174F-BC93-7042-A513EEC22A53}"/>
                </a:ext>
              </a:extLst>
            </p:cNvPr>
            <p:cNvSpPr txBox="1"/>
            <p:nvPr/>
          </p:nvSpPr>
          <p:spPr>
            <a:xfrm>
              <a:off x="2743200" y="6104707"/>
              <a:ext cx="685800" cy="289823"/>
            </a:xfrm>
            <a:prstGeom prst="rect">
              <a:avLst/>
            </a:prstGeom>
            <a:solidFill>
              <a:srgbClr val="9898FF"/>
            </a:solidFill>
            <a:ln w="3175">
              <a:solidFill>
                <a:srgbClr val="000000"/>
              </a:solidFill>
            </a:ln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solidFill>
                    <a:srgbClr val="3B3B3B"/>
                  </a:solidFill>
                  <a:latin typeface="DejaVu Serif"/>
                  <a:cs typeface="DejaVu Serif"/>
                </a:rPr>
                <a:t>T</a:t>
              </a:r>
              <a:endParaRPr>
                <a:latin typeface="DejaVu Serif"/>
                <a:cs typeface="DejaVu Serif"/>
              </a:endParaRPr>
            </a:p>
          </p:txBody>
        </p:sp>
        <p:sp>
          <p:nvSpPr>
            <p:cNvPr id="14" name="object 21">
              <a:extLst>
                <a:ext uri="{FF2B5EF4-FFF2-40B4-BE49-F238E27FC236}">
                  <a16:creationId xmlns:a16="http://schemas.microsoft.com/office/drawing/2014/main" id="{259B0D79-3474-01DC-AA9B-C2029D70666E}"/>
                </a:ext>
              </a:extLst>
            </p:cNvPr>
            <p:cNvSpPr/>
            <p:nvPr/>
          </p:nvSpPr>
          <p:spPr>
            <a:xfrm>
              <a:off x="3031489" y="6695439"/>
              <a:ext cx="107950" cy="162560"/>
            </a:xfrm>
            <a:custGeom>
              <a:avLst/>
              <a:gdLst/>
              <a:ahLst/>
              <a:cxnLst/>
              <a:rect l="l" t="t" r="r" b="b"/>
              <a:pathLst>
                <a:path w="107950" h="162559">
                  <a:moveTo>
                    <a:pt x="107950" y="0"/>
                  </a:moveTo>
                  <a:lnTo>
                    <a:pt x="0" y="0"/>
                  </a:lnTo>
                  <a:lnTo>
                    <a:pt x="54610" y="162559"/>
                  </a:lnTo>
                  <a:lnTo>
                    <a:pt x="107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481E968-C3C2-4E24-DB50-881146023F9B}"/>
                </a:ext>
              </a:extLst>
            </p:cNvPr>
            <p:cNvCxnSpPr>
              <a:cxnSpLocks/>
            </p:cNvCxnSpPr>
            <p:nvPr/>
          </p:nvCxnSpPr>
          <p:spPr>
            <a:xfrm>
              <a:off x="3084829" y="6400800"/>
              <a:ext cx="0" cy="41563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FE6A96D-28FF-ED72-ED9D-6A244930E929}"/>
              </a:ext>
            </a:extLst>
          </p:cNvPr>
          <p:cNvGrpSpPr/>
          <p:nvPr/>
        </p:nvGrpSpPr>
        <p:grpSpPr>
          <a:xfrm>
            <a:off x="1964230" y="5769952"/>
            <a:ext cx="566777" cy="756919"/>
            <a:chOff x="4800600" y="6101080"/>
            <a:chExt cx="685800" cy="756919"/>
          </a:xfrm>
        </p:grpSpPr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989D127B-8A81-1414-F5DB-674C4616353D}"/>
                </a:ext>
              </a:extLst>
            </p:cNvPr>
            <p:cNvSpPr txBox="1"/>
            <p:nvPr/>
          </p:nvSpPr>
          <p:spPr>
            <a:xfrm>
              <a:off x="4800600" y="6101080"/>
              <a:ext cx="685800" cy="289823"/>
            </a:xfrm>
            <a:prstGeom prst="rect">
              <a:avLst/>
            </a:prstGeom>
            <a:solidFill>
              <a:srgbClr val="9898FF"/>
            </a:solidFill>
            <a:ln w="3175">
              <a:solidFill>
                <a:srgbClr val="000000"/>
              </a:solidFill>
            </a:ln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solidFill>
                    <a:srgbClr val="3B3B3B"/>
                  </a:solidFill>
                  <a:latin typeface="DejaVu Serif"/>
                  <a:cs typeface="DejaVu Serif"/>
                </a:rPr>
                <a:t>T</a:t>
              </a:r>
              <a:endParaRPr>
                <a:latin typeface="DejaVu Serif"/>
                <a:cs typeface="DejaVu Serif"/>
              </a:endParaRPr>
            </a:p>
          </p:txBody>
        </p:sp>
        <p:sp>
          <p:nvSpPr>
            <p:cNvPr id="19" name="object 29">
              <a:extLst>
                <a:ext uri="{FF2B5EF4-FFF2-40B4-BE49-F238E27FC236}">
                  <a16:creationId xmlns:a16="http://schemas.microsoft.com/office/drawing/2014/main" id="{BA4679B4-470E-0BC5-E030-79DA34E27A4E}"/>
                </a:ext>
              </a:extLst>
            </p:cNvPr>
            <p:cNvSpPr/>
            <p:nvPr/>
          </p:nvSpPr>
          <p:spPr>
            <a:xfrm>
              <a:off x="5088889" y="6695439"/>
              <a:ext cx="107950" cy="162560"/>
            </a:xfrm>
            <a:custGeom>
              <a:avLst/>
              <a:gdLst/>
              <a:ahLst/>
              <a:cxnLst/>
              <a:rect l="l" t="t" r="r" b="b"/>
              <a:pathLst>
                <a:path w="107950" h="162559">
                  <a:moveTo>
                    <a:pt x="107950" y="0"/>
                  </a:moveTo>
                  <a:lnTo>
                    <a:pt x="0" y="0"/>
                  </a:lnTo>
                  <a:lnTo>
                    <a:pt x="54610" y="162559"/>
                  </a:lnTo>
                  <a:lnTo>
                    <a:pt x="107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C0867D0-47AB-6000-C4DB-771A8A58CEF3}"/>
                </a:ext>
              </a:extLst>
            </p:cNvPr>
            <p:cNvCxnSpPr>
              <a:cxnSpLocks/>
            </p:cNvCxnSpPr>
            <p:nvPr/>
          </p:nvCxnSpPr>
          <p:spPr>
            <a:xfrm>
              <a:off x="5142864" y="6400800"/>
              <a:ext cx="0" cy="41563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1646E0-BB44-E44D-CF50-8D3487506089}"/>
              </a:ext>
            </a:extLst>
          </p:cNvPr>
          <p:cNvGrpSpPr/>
          <p:nvPr/>
        </p:nvGrpSpPr>
        <p:grpSpPr>
          <a:xfrm>
            <a:off x="277886" y="5024119"/>
            <a:ext cx="566777" cy="745884"/>
            <a:chOff x="2755239" y="5200255"/>
            <a:chExt cx="685800" cy="745884"/>
          </a:xfrm>
        </p:grpSpPr>
        <p:sp>
          <p:nvSpPr>
            <p:cNvPr id="22" name="object 6">
              <a:extLst>
                <a:ext uri="{FF2B5EF4-FFF2-40B4-BE49-F238E27FC236}">
                  <a16:creationId xmlns:a16="http://schemas.microsoft.com/office/drawing/2014/main" id="{134C369A-27D7-A523-7304-5CD52E05979D}"/>
                </a:ext>
              </a:extLst>
            </p:cNvPr>
            <p:cNvSpPr txBox="1"/>
            <p:nvPr/>
          </p:nvSpPr>
          <p:spPr>
            <a:xfrm>
              <a:off x="2755239" y="5200255"/>
              <a:ext cx="685800" cy="289823"/>
            </a:xfrm>
            <a:prstGeom prst="rect">
              <a:avLst/>
            </a:prstGeom>
            <a:solidFill>
              <a:srgbClr val="9898FF"/>
            </a:solidFill>
            <a:ln w="3175">
              <a:solidFill>
                <a:srgbClr val="000000"/>
              </a:solidFill>
            </a:ln>
          </p:spPr>
          <p:txBody>
            <a:bodyPr vert="horz" wrap="square" lIns="0" tIns="12700" rIns="0" bIns="0" rtlCol="0">
              <a:spAutoFit/>
            </a:bodyPr>
            <a:lstStyle/>
            <a:p>
              <a:pPr marL="22225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solidFill>
                    <a:srgbClr val="3B3B3B"/>
                  </a:solidFill>
                  <a:latin typeface="DejaVu Serif"/>
                  <a:cs typeface="DejaVu Serif"/>
                </a:rPr>
                <a:t>E</a:t>
              </a:r>
              <a:endParaRPr>
                <a:latin typeface="DejaVu Serif"/>
                <a:cs typeface="DejaVu Serif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35D26C0-2F62-B53F-B0E3-7EE6008545E8}"/>
                </a:ext>
              </a:extLst>
            </p:cNvPr>
            <p:cNvCxnSpPr>
              <a:cxnSpLocks/>
            </p:cNvCxnSpPr>
            <p:nvPr/>
          </p:nvCxnSpPr>
          <p:spPr>
            <a:xfrm>
              <a:off x="3085464" y="5486400"/>
              <a:ext cx="0" cy="41563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03801B33-CDE3-0EEA-109F-55B37BD8EDAC}"/>
                </a:ext>
              </a:extLst>
            </p:cNvPr>
            <p:cNvSpPr/>
            <p:nvPr/>
          </p:nvSpPr>
          <p:spPr>
            <a:xfrm>
              <a:off x="3037639" y="5783579"/>
              <a:ext cx="107950" cy="162560"/>
            </a:xfrm>
            <a:custGeom>
              <a:avLst/>
              <a:gdLst/>
              <a:ahLst/>
              <a:cxnLst/>
              <a:rect l="l" t="t" r="r" b="b"/>
              <a:pathLst>
                <a:path w="107950" h="162559">
                  <a:moveTo>
                    <a:pt x="107950" y="0"/>
                  </a:moveTo>
                  <a:lnTo>
                    <a:pt x="0" y="0"/>
                  </a:lnTo>
                  <a:lnTo>
                    <a:pt x="54610" y="162559"/>
                  </a:lnTo>
                  <a:lnTo>
                    <a:pt x="107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DF83D5C-93E3-B6F1-7274-41295C8C2B80}"/>
              </a:ext>
            </a:extLst>
          </p:cNvPr>
          <p:cNvGrpSpPr/>
          <p:nvPr/>
        </p:nvGrpSpPr>
        <p:grpSpPr>
          <a:xfrm>
            <a:off x="1964519" y="5024119"/>
            <a:ext cx="566777" cy="758454"/>
            <a:chOff x="4800600" y="5196576"/>
            <a:chExt cx="685800" cy="758454"/>
          </a:xfrm>
        </p:grpSpPr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5A1267A9-D2CE-14CC-A95F-533896CE7630}"/>
                </a:ext>
              </a:extLst>
            </p:cNvPr>
            <p:cNvSpPr txBox="1"/>
            <p:nvPr/>
          </p:nvSpPr>
          <p:spPr>
            <a:xfrm>
              <a:off x="4800600" y="5196576"/>
              <a:ext cx="685800" cy="289823"/>
            </a:xfrm>
            <a:prstGeom prst="rect">
              <a:avLst/>
            </a:prstGeom>
            <a:solidFill>
              <a:srgbClr val="9898FF"/>
            </a:solidFill>
            <a:ln w="3175">
              <a:solidFill>
                <a:srgbClr val="000000"/>
              </a:solidFill>
            </a:ln>
          </p:spPr>
          <p:txBody>
            <a:bodyPr vert="horz" wrap="square" lIns="0" tIns="12700" rIns="0" bIns="0" rtlCol="0">
              <a:spAutoFit/>
            </a:bodyPr>
            <a:lstStyle/>
            <a:p>
              <a:pPr marL="22225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solidFill>
                    <a:srgbClr val="3B3B3B"/>
                  </a:solidFill>
                  <a:latin typeface="DejaVu Serif"/>
                  <a:cs typeface="DejaVu Serif"/>
                </a:rPr>
                <a:t>E</a:t>
              </a:r>
              <a:endParaRPr>
                <a:latin typeface="DejaVu Serif"/>
                <a:cs typeface="DejaVu Serif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2B08F44-BACC-7F0B-A6DC-5CB080747E32}"/>
                </a:ext>
              </a:extLst>
            </p:cNvPr>
            <p:cNvCxnSpPr>
              <a:cxnSpLocks/>
            </p:cNvCxnSpPr>
            <p:nvPr/>
          </p:nvCxnSpPr>
          <p:spPr>
            <a:xfrm>
              <a:off x="5142864" y="5486400"/>
              <a:ext cx="0" cy="41563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F76186E8-7FFF-5DDB-81B0-2F34AFA1720A}"/>
                </a:ext>
              </a:extLst>
            </p:cNvPr>
            <p:cNvSpPr/>
            <p:nvPr/>
          </p:nvSpPr>
          <p:spPr>
            <a:xfrm>
              <a:off x="5085085" y="5792470"/>
              <a:ext cx="107950" cy="162560"/>
            </a:xfrm>
            <a:custGeom>
              <a:avLst/>
              <a:gdLst/>
              <a:ahLst/>
              <a:cxnLst/>
              <a:rect l="l" t="t" r="r" b="b"/>
              <a:pathLst>
                <a:path w="107950" h="162559">
                  <a:moveTo>
                    <a:pt x="107950" y="0"/>
                  </a:moveTo>
                  <a:lnTo>
                    <a:pt x="0" y="0"/>
                  </a:lnTo>
                  <a:lnTo>
                    <a:pt x="54610" y="162559"/>
                  </a:lnTo>
                  <a:lnTo>
                    <a:pt x="107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4148767-5137-6CCC-F7EF-B937490F7818}"/>
              </a:ext>
            </a:extLst>
          </p:cNvPr>
          <p:cNvGrpSpPr/>
          <p:nvPr/>
        </p:nvGrpSpPr>
        <p:grpSpPr>
          <a:xfrm>
            <a:off x="3092803" y="5769820"/>
            <a:ext cx="566777" cy="746256"/>
            <a:chOff x="6166595" y="6105393"/>
            <a:chExt cx="685800" cy="746256"/>
          </a:xfrm>
        </p:grpSpPr>
        <p:sp>
          <p:nvSpPr>
            <p:cNvPr id="30" name="object 9">
              <a:extLst>
                <a:ext uri="{FF2B5EF4-FFF2-40B4-BE49-F238E27FC236}">
                  <a16:creationId xmlns:a16="http://schemas.microsoft.com/office/drawing/2014/main" id="{371F91B2-3235-C69E-7B47-B740475624AA}"/>
                </a:ext>
              </a:extLst>
            </p:cNvPr>
            <p:cNvSpPr txBox="1"/>
            <p:nvPr/>
          </p:nvSpPr>
          <p:spPr>
            <a:xfrm>
              <a:off x="6166595" y="6105393"/>
              <a:ext cx="685800" cy="289823"/>
            </a:xfrm>
            <a:prstGeom prst="rect">
              <a:avLst/>
            </a:prstGeom>
            <a:solidFill>
              <a:srgbClr val="9898FF"/>
            </a:solidFill>
            <a:ln w="3175">
              <a:solidFill>
                <a:srgbClr val="000000"/>
              </a:solidFill>
            </a:ln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solidFill>
                    <a:srgbClr val="3B3B3B"/>
                  </a:solidFill>
                  <a:latin typeface="DejaVu Serif"/>
                  <a:cs typeface="DejaVu Serif"/>
                </a:rPr>
                <a:t>T</a:t>
              </a:r>
              <a:endParaRPr>
                <a:latin typeface="DejaVu Serif"/>
                <a:cs typeface="DejaVu Serif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5C01FAD-C680-554B-2A36-A2AC6A5B3679}"/>
                </a:ext>
              </a:extLst>
            </p:cNvPr>
            <p:cNvCxnSpPr>
              <a:cxnSpLocks/>
            </p:cNvCxnSpPr>
            <p:nvPr/>
          </p:nvCxnSpPr>
          <p:spPr>
            <a:xfrm>
              <a:off x="6509496" y="6400800"/>
              <a:ext cx="0" cy="41563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bject 21">
              <a:extLst>
                <a:ext uri="{FF2B5EF4-FFF2-40B4-BE49-F238E27FC236}">
                  <a16:creationId xmlns:a16="http://schemas.microsoft.com/office/drawing/2014/main" id="{03BFC720-E95B-348C-6035-74B65317EDB7}"/>
                </a:ext>
              </a:extLst>
            </p:cNvPr>
            <p:cNvSpPr/>
            <p:nvPr/>
          </p:nvSpPr>
          <p:spPr>
            <a:xfrm>
              <a:off x="6457950" y="6689089"/>
              <a:ext cx="107950" cy="162560"/>
            </a:xfrm>
            <a:custGeom>
              <a:avLst/>
              <a:gdLst/>
              <a:ahLst/>
              <a:cxnLst/>
              <a:rect l="l" t="t" r="r" b="b"/>
              <a:pathLst>
                <a:path w="107950" h="162559">
                  <a:moveTo>
                    <a:pt x="107950" y="0"/>
                  </a:moveTo>
                  <a:lnTo>
                    <a:pt x="0" y="0"/>
                  </a:lnTo>
                  <a:lnTo>
                    <a:pt x="54610" y="162559"/>
                  </a:lnTo>
                  <a:lnTo>
                    <a:pt x="107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44DEF9B-86D9-FEAE-92B9-7FA11B8E9922}"/>
              </a:ext>
            </a:extLst>
          </p:cNvPr>
          <p:cNvGrpSpPr/>
          <p:nvPr/>
        </p:nvGrpSpPr>
        <p:grpSpPr>
          <a:xfrm>
            <a:off x="2236637" y="4172567"/>
            <a:ext cx="1130498" cy="2350042"/>
            <a:chOff x="5107490" y="4416918"/>
            <a:chExt cx="1367902" cy="2350042"/>
          </a:xfrm>
        </p:grpSpPr>
        <p:sp>
          <p:nvSpPr>
            <p:cNvPr id="34" name="object 10">
              <a:extLst>
                <a:ext uri="{FF2B5EF4-FFF2-40B4-BE49-F238E27FC236}">
                  <a16:creationId xmlns:a16="http://schemas.microsoft.com/office/drawing/2014/main" id="{95B64C39-D73B-5CB7-7B01-12B2A217D7CD}"/>
                </a:ext>
              </a:extLst>
            </p:cNvPr>
            <p:cNvSpPr txBox="1"/>
            <p:nvPr/>
          </p:nvSpPr>
          <p:spPr>
            <a:xfrm>
              <a:off x="5492725" y="4416918"/>
              <a:ext cx="685800" cy="289823"/>
            </a:xfrm>
            <a:prstGeom prst="rect">
              <a:avLst/>
            </a:prstGeom>
            <a:solidFill>
              <a:srgbClr val="9898FF"/>
            </a:solidFill>
            <a:ln w="3175">
              <a:solidFill>
                <a:srgbClr val="000000"/>
              </a:solidFill>
            </a:ln>
          </p:spPr>
          <p:txBody>
            <a:bodyPr vert="horz" wrap="square" lIns="0" tIns="12700" rIns="0" bIns="0" rtlCol="0">
              <a:spAutoFit/>
            </a:bodyPr>
            <a:lstStyle/>
            <a:p>
              <a:pPr marL="22225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solidFill>
                    <a:srgbClr val="3B3B3B"/>
                  </a:solidFill>
                  <a:latin typeface="DejaVu Serif"/>
                  <a:cs typeface="DejaVu Serif"/>
                </a:rPr>
                <a:t>E</a:t>
              </a:r>
              <a:endParaRPr dirty="0">
                <a:latin typeface="DejaVu Serif"/>
                <a:cs typeface="DejaVu Serif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81213A2-A34B-579F-5A01-7351E5BB09E0}"/>
                </a:ext>
              </a:extLst>
            </p:cNvPr>
            <p:cNvGrpSpPr/>
            <p:nvPr/>
          </p:nvGrpSpPr>
          <p:grpSpPr>
            <a:xfrm>
              <a:off x="5107490" y="4706741"/>
              <a:ext cx="728135" cy="554424"/>
              <a:chOff x="5107490" y="4706741"/>
              <a:chExt cx="728135" cy="554424"/>
            </a:xfrm>
          </p:grpSpPr>
          <p:sp>
            <p:nvSpPr>
              <p:cNvPr id="42" name="object 27">
                <a:extLst>
                  <a:ext uri="{FF2B5EF4-FFF2-40B4-BE49-F238E27FC236}">
                    <a16:creationId xmlns:a16="http://schemas.microsoft.com/office/drawing/2014/main" id="{2658CBBA-5F55-1FE2-C886-9BFAFA2B0953}"/>
                  </a:ext>
                </a:extLst>
              </p:cNvPr>
              <p:cNvSpPr/>
              <p:nvPr/>
            </p:nvSpPr>
            <p:spPr>
              <a:xfrm rot="20959120">
                <a:off x="5107490" y="5139700"/>
                <a:ext cx="185510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65100" h="134620">
                    <a:moveTo>
                      <a:pt x="104139" y="0"/>
                    </a:moveTo>
                    <a:lnTo>
                      <a:pt x="0" y="134620"/>
                    </a:lnTo>
                    <a:lnTo>
                      <a:pt x="165100" y="90170"/>
                    </a:lnTo>
                    <a:lnTo>
                      <a:pt x="10413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AF1FA0F3-3DE5-EC13-CF9B-1C24D245AC4B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 flipH="1">
                <a:off x="5261579" y="4706741"/>
                <a:ext cx="574046" cy="4628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0821D163-76B3-EE3A-7F9E-902765145CFE}"/>
                </a:ext>
              </a:extLst>
            </p:cNvPr>
            <p:cNvGrpSpPr/>
            <p:nvPr/>
          </p:nvGrpSpPr>
          <p:grpSpPr>
            <a:xfrm>
              <a:off x="5781648" y="4706741"/>
              <a:ext cx="107950" cy="2060219"/>
              <a:chOff x="5781648" y="4706741"/>
              <a:chExt cx="107950" cy="2060219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72F20640-6A87-8B51-BC28-4461215BF100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>
                <a:off x="5835625" y="4706741"/>
                <a:ext cx="4565" cy="200389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bject 21">
                <a:extLst>
                  <a:ext uri="{FF2B5EF4-FFF2-40B4-BE49-F238E27FC236}">
                    <a16:creationId xmlns:a16="http://schemas.microsoft.com/office/drawing/2014/main" id="{30BC402C-E97A-BF32-6D10-6F4354DF6584}"/>
                  </a:ext>
                </a:extLst>
              </p:cNvPr>
              <p:cNvSpPr/>
              <p:nvPr/>
            </p:nvSpPr>
            <p:spPr>
              <a:xfrm>
                <a:off x="5781648" y="6604400"/>
                <a:ext cx="10795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162559">
                    <a:moveTo>
                      <a:pt x="107950" y="0"/>
                    </a:moveTo>
                    <a:lnTo>
                      <a:pt x="0" y="0"/>
                    </a:lnTo>
                    <a:lnTo>
                      <a:pt x="54610" y="162559"/>
                    </a:lnTo>
                    <a:lnTo>
                      <a:pt x="10795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F7F6984-99E8-8476-836E-DC564E7E0B64}"/>
                </a:ext>
              </a:extLst>
            </p:cNvPr>
            <p:cNvGrpSpPr/>
            <p:nvPr/>
          </p:nvGrpSpPr>
          <p:grpSpPr>
            <a:xfrm>
              <a:off x="5835625" y="4706741"/>
              <a:ext cx="639767" cy="1318892"/>
              <a:chOff x="5835625" y="4706741"/>
              <a:chExt cx="639767" cy="1318892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1D5D94AB-4001-3167-A9F3-A8AB83B8D86C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>
                <a:off x="5835625" y="4706741"/>
                <a:ext cx="561740" cy="1196808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F559D51B-3BD9-4868-D36F-5EF12AC6D6DB}"/>
                  </a:ext>
                </a:extLst>
              </p:cNvPr>
              <p:cNvSpPr/>
              <p:nvPr/>
            </p:nvSpPr>
            <p:spPr>
              <a:xfrm rot="20074106">
                <a:off x="6367442" y="5863073"/>
                <a:ext cx="10795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162559">
                    <a:moveTo>
                      <a:pt x="107950" y="0"/>
                    </a:moveTo>
                    <a:lnTo>
                      <a:pt x="0" y="0"/>
                    </a:lnTo>
                    <a:lnTo>
                      <a:pt x="54610" y="162559"/>
                    </a:lnTo>
                    <a:lnTo>
                      <a:pt x="10795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BD963B0-D4D5-516C-CE6A-12F149935643}"/>
              </a:ext>
            </a:extLst>
          </p:cNvPr>
          <p:cNvGrpSpPr/>
          <p:nvPr/>
        </p:nvGrpSpPr>
        <p:grpSpPr>
          <a:xfrm>
            <a:off x="4201652" y="5781815"/>
            <a:ext cx="566777" cy="750133"/>
            <a:chOff x="7543799" y="6107801"/>
            <a:chExt cx="685800" cy="750133"/>
          </a:xfrm>
        </p:grpSpPr>
        <p:sp>
          <p:nvSpPr>
            <p:cNvPr id="45" name="object 11">
              <a:extLst>
                <a:ext uri="{FF2B5EF4-FFF2-40B4-BE49-F238E27FC236}">
                  <a16:creationId xmlns:a16="http://schemas.microsoft.com/office/drawing/2014/main" id="{06AACBBF-06AB-FF79-5965-C299CC067499}"/>
                </a:ext>
              </a:extLst>
            </p:cNvPr>
            <p:cNvSpPr txBox="1"/>
            <p:nvPr/>
          </p:nvSpPr>
          <p:spPr>
            <a:xfrm>
              <a:off x="7543799" y="6107801"/>
              <a:ext cx="685800" cy="289823"/>
            </a:xfrm>
            <a:prstGeom prst="rect">
              <a:avLst/>
            </a:prstGeom>
            <a:solidFill>
              <a:srgbClr val="9898FF"/>
            </a:solidFill>
            <a:ln w="3175">
              <a:solidFill>
                <a:srgbClr val="000000"/>
              </a:solidFill>
            </a:ln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solidFill>
                    <a:srgbClr val="3B3B3B"/>
                  </a:solidFill>
                  <a:latin typeface="DejaVu Serif"/>
                  <a:cs typeface="DejaVu Serif"/>
                </a:rPr>
                <a:t>T</a:t>
              </a:r>
              <a:endParaRPr>
                <a:latin typeface="DejaVu Serif"/>
                <a:cs typeface="DejaVu Serif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71648E3-F333-A733-10CF-956B7ACF49F5}"/>
                </a:ext>
              </a:extLst>
            </p:cNvPr>
            <p:cNvCxnSpPr>
              <a:cxnSpLocks/>
            </p:cNvCxnSpPr>
            <p:nvPr/>
          </p:nvCxnSpPr>
          <p:spPr>
            <a:xfrm>
              <a:off x="7886699" y="6400800"/>
              <a:ext cx="0" cy="41563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bject 25">
              <a:extLst>
                <a:ext uri="{FF2B5EF4-FFF2-40B4-BE49-F238E27FC236}">
                  <a16:creationId xmlns:a16="http://schemas.microsoft.com/office/drawing/2014/main" id="{F88A9EC2-B3E2-8D0B-3FE3-A1F8AA9F3FB4}"/>
                </a:ext>
              </a:extLst>
            </p:cNvPr>
            <p:cNvSpPr/>
            <p:nvPr/>
          </p:nvSpPr>
          <p:spPr>
            <a:xfrm>
              <a:off x="7834077" y="6695374"/>
              <a:ext cx="107950" cy="162560"/>
            </a:xfrm>
            <a:custGeom>
              <a:avLst/>
              <a:gdLst/>
              <a:ahLst/>
              <a:cxnLst/>
              <a:rect l="l" t="t" r="r" b="b"/>
              <a:pathLst>
                <a:path w="107950" h="162559">
                  <a:moveTo>
                    <a:pt x="107950" y="0"/>
                  </a:moveTo>
                  <a:lnTo>
                    <a:pt x="0" y="0"/>
                  </a:lnTo>
                  <a:lnTo>
                    <a:pt x="54609" y="162559"/>
                  </a:lnTo>
                  <a:lnTo>
                    <a:pt x="107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4AA3481-F7AF-BAB3-C3AA-6ACC97A0B09A}"/>
              </a:ext>
            </a:extLst>
          </p:cNvPr>
          <p:cNvGrpSpPr/>
          <p:nvPr/>
        </p:nvGrpSpPr>
        <p:grpSpPr>
          <a:xfrm>
            <a:off x="2837211" y="3219603"/>
            <a:ext cx="1659608" cy="3301491"/>
            <a:chOff x="5641025" y="3322354"/>
            <a:chExt cx="2008125" cy="3301491"/>
          </a:xfrm>
        </p:grpSpPr>
        <p:sp>
          <p:nvSpPr>
            <p:cNvPr id="62" name="object 12">
              <a:extLst>
                <a:ext uri="{FF2B5EF4-FFF2-40B4-BE49-F238E27FC236}">
                  <a16:creationId xmlns:a16="http://schemas.microsoft.com/office/drawing/2014/main" id="{85A2A87F-9E80-DA62-1B15-3F0CCAF972A6}"/>
                </a:ext>
              </a:extLst>
            </p:cNvPr>
            <p:cNvSpPr/>
            <p:nvPr/>
          </p:nvSpPr>
          <p:spPr>
            <a:xfrm>
              <a:off x="6625510" y="3322354"/>
              <a:ext cx="685800" cy="289823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6858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685800" y="457200"/>
                  </a:lnTo>
                  <a:close/>
                </a:path>
              </a:pathLst>
            </a:custGeom>
            <a:solidFill>
              <a:srgbClr val="989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995893A7-C720-4050-8596-024EF616DF49}"/>
                </a:ext>
              </a:extLst>
            </p:cNvPr>
            <p:cNvGrpSpPr/>
            <p:nvPr/>
          </p:nvGrpSpPr>
          <p:grpSpPr>
            <a:xfrm>
              <a:off x="5641025" y="3322354"/>
              <a:ext cx="2008125" cy="3301491"/>
              <a:chOff x="5641025" y="3322354"/>
              <a:chExt cx="2008125" cy="3301491"/>
            </a:xfrm>
          </p:grpSpPr>
          <p:sp>
            <p:nvSpPr>
              <p:cNvPr id="64" name="object 13">
                <a:extLst>
                  <a:ext uri="{FF2B5EF4-FFF2-40B4-BE49-F238E27FC236}">
                    <a16:creationId xmlns:a16="http://schemas.microsoft.com/office/drawing/2014/main" id="{298E5397-4BC5-3DF6-4C4C-275CC5AB0144}"/>
                  </a:ext>
                </a:extLst>
              </p:cNvPr>
              <p:cNvSpPr txBox="1"/>
              <p:nvPr/>
            </p:nvSpPr>
            <p:spPr>
              <a:xfrm>
                <a:off x="6625451" y="3322354"/>
                <a:ext cx="685800" cy="289823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22250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solidFill>
                      <a:srgbClr val="3B3B3B"/>
                    </a:solidFill>
                    <a:latin typeface="DejaVu Serif"/>
                    <a:cs typeface="DejaVu Serif"/>
                  </a:rPr>
                  <a:t>E</a:t>
                </a:r>
                <a:endParaRPr>
                  <a:latin typeface="DejaVu Serif"/>
                  <a:cs typeface="DejaVu Serif"/>
                </a:endParaRPr>
              </a:p>
            </p:txBody>
          </p: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E44AF88-5EC0-DA17-CCE8-6589E6EC9826}"/>
                  </a:ext>
                </a:extLst>
              </p:cNvPr>
              <p:cNvGrpSpPr/>
              <p:nvPr/>
            </p:nvGrpSpPr>
            <p:grpSpPr>
              <a:xfrm>
                <a:off x="6918503" y="3612177"/>
                <a:ext cx="107950" cy="3011668"/>
                <a:chOff x="6918503" y="3612177"/>
                <a:chExt cx="107950" cy="3011668"/>
              </a:xfrm>
            </p:grpSpPr>
            <p:sp>
              <p:nvSpPr>
                <p:cNvPr id="72" name="object 25">
                  <a:extLst>
                    <a:ext uri="{FF2B5EF4-FFF2-40B4-BE49-F238E27FC236}">
                      <a16:creationId xmlns:a16="http://schemas.microsoft.com/office/drawing/2014/main" id="{76BA517C-FC3A-34B3-D178-F4DA674AA1C8}"/>
                    </a:ext>
                  </a:extLst>
                </p:cNvPr>
                <p:cNvSpPr/>
                <p:nvPr/>
              </p:nvSpPr>
              <p:spPr>
                <a:xfrm>
                  <a:off x="6918503" y="6461285"/>
                  <a:ext cx="107950" cy="16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0" h="162559">
                      <a:moveTo>
                        <a:pt x="107950" y="0"/>
                      </a:moveTo>
                      <a:lnTo>
                        <a:pt x="0" y="0"/>
                      </a:lnTo>
                      <a:lnTo>
                        <a:pt x="54609" y="162559"/>
                      </a:lnTo>
                      <a:lnTo>
                        <a:pt x="10795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011BCC60-EDF0-0F6D-8522-007CE4311529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 flipH="1">
                  <a:off x="6966352" y="3612177"/>
                  <a:ext cx="2000" cy="297817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0D58F02F-0C0F-A251-073C-F5094001E20B}"/>
                  </a:ext>
                </a:extLst>
              </p:cNvPr>
              <p:cNvGrpSpPr/>
              <p:nvPr/>
            </p:nvGrpSpPr>
            <p:grpSpPr>
              <a:xfrm>
                <a:off x="6968351" y="3612177"/>
                <a:ext cx="680799" cy="2274882"/>
                <a:chOff x="6968351" y="3612177"/>
                <a:chExt cx="680799" cy="2274882"/>
              </a:xfrm>
            </p:grpSpPr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78B5F144-690A-B4F9-6B7F-E48A600C51EE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>
                  <a:off x="6968351" y="3612177"/>
                  <a:ext cx="607650" cy="214977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object 25">
                  <a:extLst>
                    <a:ext uri="{FF2B5EF4-FFF2-40B4-BE49-F238E27FC236}">
                      <a16:creationId xmlns:a16="http://schemas.microsoft.com/office/drawing/2014/main" id="{BABDFDFB-B2A8-4F15-97A6-B4A09A17373D}"/>
                    </a:ext>
                  </a:extLst>
                </p:cNvPr>
                <p:cNvSpPr/>
                <p:nvPr/>
              </p:nvSpPr>
              <p:spPr>
                <a:xfrm rot="20819570">
                  <a:off x="7541200" y="5724499"/>
                  <a:ext cx="107950" cy="16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0" h="162559">
                      <a:moveTo>
                        <a:pt x="107950" y="0"/>
                      </a:moveTo>
                      <a:lnTo>
                        <a:pt x="0" y="0"/>
                      </a:lnTo>
                      <a:lnTo>
                        <a:pt x="54609" y="162559"/>
                      </a:lnTo>
                      <a:lnTo>
                        <a:pt x="10795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913C0E65-3769-2C35-B342-4A0DE611BE15}"/>
                  </a:ext>
                </a:extLst>
              </p:cNvPr>
              <p:cNvGrpSpPr/>
              <p:nvPr/>
            </p:nvGrpSpPr>
            <p:grpSpPr>
              <a:xfrm>
                <a:off x="5641025" y="3612177"/>
                <a:ext cx="1327326" cy="651208"/>
                <a:chOff x="5641025" y="3612177"/>
                <a:chExt cx="1327326" cy="651208"/>
              </a:xfrm>
            </p:grpSpPr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FE74C1E8-5399-5E6E-0936-C5BCD72DAAFB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>
                <a:xfrm flipH="1">
                  <a:off x="5777627" y="3612177"/>
                  <a:ext cx="1190724" cy="576054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object 27">
                  <a:extLst>
                    <a:ext uri="{FF2B5EF4-FFF2-40B4-BE49-F238E27FC236}">
                      <a16:creationId xmlns:a16="http://schemas.microsoft.com/office/drawing/2014/main" id="{5EA6CB6B-95C7-458A-82D2-002E069F9D32}"/>
                    </a:ext>
                  </a:extLst>
                </p:cNvPr>
                <p:cNvSpPr/>
                <p:nvPr/>
              </p:nvSpPr>
              <p:spPr>
                <a:xfrm rot="21325314">
                  <a:off x="5641025" y="4124053"/>
                  <a:ext cx="207895" cy="139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00" h="134620">
                      <a:moveTo>
                        <a:pt x="104139" y="0"/>
                      </a:moveTo>
                      <a:lnTo>
                        <a:pt x="0" y="134620"/>
                      </a:lnTo>
                      <a:lnTo>
                        <a:pt x="165100" y="90170"/>
                      </a:lnTo>
                      <a:lnTo>
                        <a:pt x="1041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09DA0C0-515F-7B2C-8169-696E5EA9EE81}"/>
              </a:ext>
            </a:extLst>
          </p:cNvPr>
          <p:cNvGrpSpPr/>
          <p:nvPr/>
        </p:nvGrpSpPr>
        <p:grpSpPr>
          <a:xfrm>
            <a:off x="549325" y="1408529"/>
            <a:ext cx="3411011" cy="5114080"/>
            <a:chOff x="3079762" y="1732489"/>
            <a:chExt cx="4127325" cy="5114080"/>
          </a:xfrm>
        </p:grpSpPr>
        <p:sp>
          <p:nvSpPr>
            <p:cNvPr id="75" name="object 16">
              <a:extLst>
                <a:ext uri="{FF2B5EF4-FFF2-40B4-BE49-F238E27FC236}">
                  <a16:creationId xmlns:a16="http://schemas.microsoft.com/office/drawing/2014/main" id="{EBABC0F3-6067-311F-0FA9-2E2358947C32}"/>
                </a:ext>
              </a:extLst>
            </p:cNvPr>
            <p:cNvSpPr txBox="1"/>
            <p:nvPr/>
          </p:nvSpPr>
          <p:spPr>
            <a:xfrm>
              <a:off x="3428999" y="1732489"/>
              <a:ext cx="685800" cy="289823"/>
            </a:xfrm>
            <a:prstGeom prst="rect">
              <a:avLst/>
            </a:prstGeom>
            <a:solidFill>
              <a:srgbClr val="9898FF"/>
            </a:solidFill>
            <a:ln w="3175">
              <a:solidFill>
                <a:srgbClr val="000000"/>
              </a:solidFill>
            </a:ln>
          </p:spPr>
          <p:txBody>
            <a:bodyPr vert="horz" wrap="square" lIns="0" tIns="12700" rIns="0" bIns="0" rtlCol="0">
              <a:spAutoFit/>
            </a:bodyPr>
            <a:lstStyle/>
            <a:p>
              <a:pPr marL="22225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solidFill>
                    <a:srgbClr val="3B3B3B"/>
                  </a:solidFill>
                  <a:latin typeface="DejaVu Serif"/>
                  <a:cs typeface="DejaVu Serif"/>
                </a:rPr>
                <a:t>E</a:t>
              </a:r>
              <a:endParaRPr>
                <a:latin typeface="DejaVu Serif"/>
                <a:cs typeface="DejaVu Serif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D1FFB4BF-67DB-68C9-D23A-B95406C536F9}"/>
                </a:ext>
              </a:extLst>
            </p:cNvPr>
            <p:cNvGrpSpPr/>
            <p:nvPr/>
          </p:nvGrpSpPr>
          <p:grpSpPr>
            <a:xfrm>
              <a:off x="3079762" y="2022312"/>
              <a:ext cx="692137" cy="3311003"/>
              <a:chOff x="3079762" y="2022312"/>
              <a:chExt cx="692137" cy="3311003"/>
            </a:xfrm>
          </p:grpSpPr>
          <p:sp>
            <p:nvSpPr>
              <p:cNvPr id="83" name="object 19">
                <a:extLst>
                  <a:ext uri="{FF2B5EF4-FFF2-40B4-BE49-F238E27FC236}">
                    <a16:creationId xmlns:a16="http://schemas.microsoft.com/office/drawing/2014/main" id="{3AEEF046-6A33-F1C5-E7DA-F63F444F2510}"/>
                  </a:ext>
                </a:extLst>
              </p:cNvPr>
              <p:cNvSpPr/>
              <p:nvPr/>
            </p:nvSpPr>
            <p:spPr>
              <a:xfrm>
                <a:off x="3079762" y="5170755"/>
                <a:ext cx="10875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5410" h="170179">
                    <a:moveTo>
                      <a:pt x="0" y="0"/>
                    </a:moveTo>
                    <a:lnTo>
                      <a:pt x="19050" y="170179"/>
                    </a:lnTo>
                    <a:lnTo>
                      <a:pt x="105410" y="228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491A426B-8C9F-DE81-E5B2-3BE45E309975}"/>
                  </a:ext>
                </a:extLst>
              </p:cNvPr>
              <p:cNvCxnSpPr>
                <a:cxnSpLocks/>
                <a:stCxn id="75" idx="2"/>
              </p:cNvCxnSpPr>
              <p:nvPr/>
            </p:nvCxnSpPr>
            <p:spPr>
              <a:xfrm flipH="1">
                <a:off x="3119753" y="2022312"/>
                <a:ext cx="652146" cy="323315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FDE9D9E5-1D84-9FD6-BE68-FE9BDB3C674B}"/>
                </a:ext>
              </a:extLst>
            </p:cNvPr>
            <p:cNvGrpSpPr/>
            <p:nvPr/>
          </p:nvGrpSpPr>
          <p:grpSpPr>
            <a:xfrm>
              <a:off x="3727973" y="2022312"/>
              <a:ext cx="107950" cy="4824257"/>
              <a:chOff x="3727973" y="2022312"/>
              <a:chExt cx="107950" cy="4824257"/>
            </a:xfrm>
          </p:grpSpPr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AD6BE0E7-32D8-754E-48BB-B236446E78CC}"/>
                  </a:ext>
                </a:extLst>
              </p:cNvPr>
              <p:cNvCxnSpPr>
                <a:cxnSpLocks/>
                <a:stCxn id="75" idx="2"/>
              </p:cNvCxnSpPr>
              <p:nvPr/>
            </p:nvCxnSpPr>
            <p:spPr>
              <a:xfrm>
                <a:off x="3771900" y="2022312"/>
                <a:ext cx="0" cy="467312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bject 21">
                <a:extLst>
                  <a:ext uri="{FF2B5EF4-FFF2-40B4-BE49-F238E27FC236}">
                    <a16:creationId xmlns:a16="http://schemas.microsoft.com/office/drawing/2014/main" id="{9CC42FB4-58BA-3A50-88E5-243DF10FE37B}"/>
                  </a:ext>
                </a:extLst>
              </p:cNvPr>
              <p:cNvSpPr/>
              <p:nvPr/>
            </p:nvSpPr>
            <p:spPr>
              <a:xfrm>
                <a:off x="3727973" y="6684009"/>
                <a:ext cx="10795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162559">
                    <a:moveTo>
                      <a:pt x="107950" y="0"/>
                    </a:moveTo>
                    <a:lnTo>
                      <a:pt x="0" y="0"/>
                    </a:lnTo>
                    <a:lnTo>
                      <a:pt x="54610" y="162559"/>
                    </a:lnTo>
                    <a:lnTo>
                      <a:pt x="10795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5719B540-346C-230B-A278-87E36596FB8C}"/>
                </a:ext>
              </a:extLst>
            </p:cNvPr>
            <p:cNvGrpSpPr/>
            <p:nvPr/>
          </p:nvGrpSpPr>
          <p:grpSpPr>
            <a:xfrm>
              <a:off x="3771899" y="2022312"/>
              <a:ext cx="3435188" cy="829822"/>
              <a:chOff x="3771899" y="2022312"/>
              <a:chExt cx="3435188" cy="829822"/>
            </a:xfrm>
          </p:grpSpPr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3A0548E2-7AE4-85E8-3A73-FF7D25ABC4BE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 flipH="1" flipV="1">
                <a:off x="3771899" y="2022312"/>
                <a:ext cx="3279491" cy="74671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bject 25">
                <a:extLst>
                  <a:ext uri="{FF2B5EF4-FFF2-40B4-BE49-F238E27FC236}">
                    <a16:creationId xmlns:a16="http://schemas.microsoft.com/office/drawing/2014/main" id="{18CAF20F-A113-FA78-0894-8029DA71356B}"/>
                  </a:ext>
                </a:extLst>
              </p:cNvPr>
              <p:cNvSpPr/>
              <p:nvPr/>
            </p:nvSpPr>
            <p:spPr>
              <a:xfrm rot="17759000">
                <a:off x="7071832" y="2716879"/>
                <a:ext cx="10795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162559">
                    <a:moveTo>
                      <a:pt x="107950" y="0"/>
                    </a:moveTo>
                    <a:lnTo>
                      <a:pt x="0" y="0"/>
                    </a:lnTo>
                    <a:lnTo>
                      <a:pt x="54609" y="162559"/>
                    </a:lnTo>
                    <a:lnTo>
                      <a:pt x="10795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85" name="图片 84" descr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$&#10;\begin{aligned}&#10;&amp;\color{blue} \text { int }+\text { (int }+\text { int }+\text { int) } \\&#10;\Rightarrow\; &amp;\color{blue} {\color{red}\mathrm{T}}+(\text { int }+\text { int }+\text { int) }\\&#10;\Rightarrow\;&amp;\color{blue} {\color{red}E}+(\text { int }+\text { int }+\text { int) }\\&#10;\Rightarrow\;&amp;\color{blue} E+({\color{red}T}+\text { int }+\text { int }) \\&#10;\Rightarrow\;&amp;\color{blue} E+({\color{red}E}+\text { int }+\text { int }) \\&#10;\Rightarrow\;&amp;\color{blue} E+(E+{\color{red}T}+\text { int }) \\&#10;\Rightarrow\;&amp;\color{blue} E+({\color{red}E}+\text { int }) \\&#10;\Rightarrow\;&amp;\color{blue} E+(E+{\color{red}T}) \\&#10;\Rightarrow\;&amp;\color{blue} E+({\color{red}E}) \\&#10;\Rightarrow\;&amp;\color{blue} E+{\color{red}T} \\&#10;\Rightarrow\;&amp;\color{blue} {\color{red}E}&#10;\end{aligned}&#10;$$&#10;&#10;\end{document} " title="IguanaTex Bitmap Display">
            <a:extLst>
              <a:ext uri="{FF2B5EF4-FFF2-40B4-BE49-F238E27FC236}">
                <a16:creationId xmlns:a16="http://schemas.microsoft.com/office/drawing/2014/main" id="{9F94C519-9A25-2626-1C8E-05A3F854BC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220" y="2922004"/>
            <a:ext cx="2931271" cy="3849582"/>
          </a:xfrm>
          <a:prstGeom prst="rect">
            <a:avLst/>
          </a:prstGeom>
        </p:spPr>
      </p:pic>
      <p:grpSp>
        <p:nvGrpSpPr>
          <p:cNvPr id="86" name="组合 85">
            <a:extLst>
              <a:ext uri="{FF2B5EF4-FFF2-40B4-BE49-F238E27FC236}">
                <a16:creationId xmlns:a16="http://schemas.microsoft.com/office/drawing/2014/main" id="{A02D6737-032D-AAF9-AFBF-26EF5A7CC98F}"/>
              </a:ext>
            </a:extLst>
          </p:cNvPr>
          <p:cNvGrpSpPr/>
          <p:nvPr/>
        </p:nvGrpSpPr>
        <p:grpSpPr>
          <a:xfrm>
            <a:off x="5088547" y="1514045"/>
            <a:ext cx="1208085" cy="1124985"/>
            <a:chOff x="111429" y="1433020"/>
            <a:chExt cx="1208085" cy="112498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A1AEBF2-627B-242C-63FF-D2A66CA2FA4A}"/>
                </a:ext>
              </a:extLst>
            </p:cNvPr>
            <p:cNvSpPr/>
            <p:nvPr/>
          </p:nvSpPr>
          <p:spPr>
            <a:xfrm>
              <a:off x="111429" y="1433020"/>
              <a:ext cx="1208085" cy="11249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5E10BF65-77C1-C3EC-AA2D-3EA03C456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112" y="1515718"/>
              <a:ext cx="971600" cy="920797"/>
            </a:xfrm>
            <a:prstGeom prst="rect">
              <a:avLst/>
            </a:prstGeom>
          </p:spPr>
        </p:pic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1711C22-5666-2BA9-DD17-A0171F3939A3}"/>
              </a:ext>
            </a:extLst>
          </p:cNvPr>
          <p:cNvGrpSpPr/>
          <p:nvPr/>
        </p:nvGrpSpPr>
        <p:grpSpPr>
          <a:xfrm>
            <a:off x="6561415" y="1820253"/>
            <a:ext cx="2471973" cy="430887"/>
            <a:chOff x="764404" y="3011891"/>
            <a:chExt cx="2471973" cy="430887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2C76CD95-8ED8-930A-B5C0-E4F3189EC30D}"/>
                </a:ext>
              </a:extLst>
            </p:cNvPr>
            <p:cNvSpPr txBox="1"/>
            <p:nvPr/>
          </p:nvSpPr>
          <p:spPr>
            <a:xfrm>
              <a:off x="770637" y="3011891"/>
              <a:ext cx="24657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+ (int + int + int)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C1E2F96C-8FFD-9999-3E48-683D09C4D67E}"/>
                </a:ext>
              </a:extLst>
            </p:cNvPr>
            <p:cNvSpPr/>
            <p:nvPr/>
          </p:nvSpPr>
          <p:spPr>
            <a:xfrm>
              <a:off x="764404" y="3011891"/>
              <a:ext cx="2462272" cy="41493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" name="object 3">
            <a:extLst>
              <a:ext uri="{FF2B5EF4-FFF2-40B4-BE49-F238E27FC236}">
                <a16:creationId xmlns:a16="http://schemas.microsoft.com/office/drawing/2014/main" id="{79446BA8-DE7F-B6DC-638C-C7A7715F5C09}"/>
              </a:ext>
            </a:extLst>
          </p:cNvPr>
          <p:cNvSpPr txBox="1"/>
          <p:nvPr/>
        </p:nvSpPr>
        <p:spPr>
          <a:xfrm>
            <a:off x="3998695" y="758582"/>
            <a:ext cx="4872796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066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：分别是归约和最右推导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371911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归约</a:t>
            </a:r>
            <a:r>
              <a:rPr lang="en-US" spc="-5" dirty="0">
                <a:solidFill>
                  <a:schemeClr val="bg1"/>
                </a:solidFill>
              </a:rPr>
              <a:t>(</a:t>
            </a:r>
            <a:r>
              <a:rPr lang="en-US" altLang="zh-CN" spc="-5" dirty="0">
                <a:solidFill>
                  <a:schemeClr val="bg1"/>
                </a:solidFill>
              </a:rPr>
              <a:t>reduce</a:t>
            </a:r>
            <a:r>
              <a:rPr lang="zh-CN" altLang="en-US" spc="-5" dirty="0">
                <a:solidFill>
                  <a:schemeClr val="bg1"/>
                </a:solidFill>
              </a:rPr>
              <a:t>）</a:t>
            </a:r>
            <a:endParaRPr spc="-5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74064" y="801810"/>
                <a:ext cx="8121295" cy="2300128"/>
              </a:xfrm>
              <a:prstGeom prst="rect">
                <a:avLst/>
              </a:prstGeom>
            </p:spPr>
            <p:txBody>
              <a:bodyPr vert="horz" wrap="square" lIns="0" tIns="101103" rIns="0" bIns="0" rtlCol="0">
                <a:spAutoFit/>
              </a:bodyPr>
              <a:lstStyle/>
              <a:p>
                <a:pPr marL="469266" marR="93980" indent="-457200">
                  <a:lnSpc>
                    <a:spcPct val="100000"/>
                  </a:lnSpc>
                  <a:spcBef>
                    <a:spcPts val="9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pc="-5" dirty="0">
                    <a:cs typeface="Linux Libertine G" panose="02000503000000000000" pitchFamily="2" charset="0"/>
                  </a:rPr>
                  <a:t>自底向上的语法分析过程 </a:t>
                </a:r>
                <a14:m>
                  <m:oMath xmlns:m="http://schemas.openxmlformats.org/officeDocument/2006/math">
                    <m:r>
                      <a:rPr lang="en-US" altLang="zh-CN" i="1" spc="-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 G" panose="02000503000000000000" pitchFamily="2" charset="0"/>
                      </a:rPr>
                      <m:t>=</m:t>
                    </m:r>
                    <m:r>
                      <a:rPr lang="zh-CN" altLang="en-US" b="0" i="1" spc="-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 G" panose="02000503000000000000" pitchFamily="2" charset="0"/>
                      </a:rPr>
                      <m:t> </m:t>
                    </m:r>
                  </m:oMath>
                </a14:m>
                <a:r>
                  <a:rPr lang="zh-CN" altLang="en-US" spc="5" dirty="0">
                    <a:cs typeface="Linux Libertine G" panose="02000503000000000000" pitchFamily="2" charset="0"/>
                  </a:rPr>
                  <a:t>将</a:t>
                </a:r>
                <a:r>
                  <a:rPr lang="zh-CN" altLang="en-US" spc="-5" dirty="0">
                    <a:cs typeface="Linux Libertine G" panose="02000503000000000000" pitchFamily="2" charset="0"/>
                  </a:rPr>
                  <a:t>输入</a:t>
                </a:r>
                <a:r>
                  <a:rPr lang="zh-CN" altLang="en-US" spc="-5" dirty="0" err="1">
                    <a:solidFill>
                      <a:srgbClr val="C00000"/>
                    </a:solidFill>
                    <a:cs typeface="Linux Libertine G" panose="02000503000000000000" pitchFamily="2" charset="0"/>
                  </a:rPr>
                  <a:t>归约</a:t>
                </a:r>
                <a:r>
                  <a:rPr lang="zh-CN" altLang="en-US" spc="-5" dirty="0" err="1">
                    <a:cs typeface="Linux Libertine G" panose="02000503000000000000" pitchFamily="2" charset="0"/>
                  </a:rPr>
                  <a:t>为文法开始符</a:t>
                </a:r>
                <a:r>
                  <a:rPr lang="zh-CN" altLang="en-US" spc="-10" dirty="0" err="1">
                    <a:cs typeface="Linux Libertine G" panose="02000503000000000000" pitchFamily="2" charset="0"/>
                  </a:rPr>
                  <a:t>的过程</a:t>
                </a:r>
                <a:endParaRPr lang="zh-CN" altLang="en-US" spc="-10" dirty="0">
                  <a:cs typeface="Linux Libertine G" panose="02000503000000000000" pitchFamily="2" charset="0"/>
                </a:endParaRPr>
              </a:p>
              <a:p>
                <a:pPr marL="469266" indent="-457200">
                  <a:lnSpc>
                    <a:spcPct val="100000"/>
                  </a:lnSpc>
                  <a:spcBef>
                    <a:spcPts val="67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b="0" spc="5" dirty="0">
                    <a:cs typeface="Linux Libertine G" panose="02000503000000000000" pitchFamily="2" charset="0"/>
                  </a:rPr>
                  <a:t>归约</a:t>
                </a:r>
                <a:r>
                  <a:rPr lang="zh-CN" altLang="en-US" spc="-5" dirty="0">
                    <a:cs typeface="Linux Libertine G" panose="02000503000000000000" pitchFamily="2" charset="0"/>
                  </a:rPr>
                  <a:t>步骤</a:t>
                </a:r>
              </a:p>
              <a:p>
                <a:pPr marL="901065" marR="5080" lvl="1" indent="-439420">
                  <a:lnSpc>
                    <a:spcPct val="100400"/>
                  </a:lnSpc>
                  <a:spcBef>
                    <a:spcPts val="580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将</a:t>
                </a:r>
                <a:r>
                  <a:rPr lang="zh-CN" altLang="en-US" sz="2400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一个与某产生式</a:t>
                </a:r>
                <a:r>
                  <a:rPr lang="zh-CN" altLang="en-US" sz="2400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体</a:t>
                </a:r>
                <a:r>
                  <a:rPr lang="zh-CN" altLang="en-US" sz="2400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相匹配的特定子串</a:t>
                </a:r>
                <a:r>
                  <a:rPr lang="zh-CN" altLang="en-US" sz="2400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替换</a:t>
                </a:r>
                <a:r>
                  <a:rPr lang="zh-CN" altLang="en-US" sz="2400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为该产生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 式的头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(</a:t>
                </a:r>
                <a:r>
                  <a:rPr lang="zh-CN" altLang="en-US" sz="2400" dirty="0" err="1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非终结符</a:t>
                </a:r>
                <a:r>
                  <a:rPr lang="en-US" altLang="zh-CN" sz="2400" dirty="0">
                    <a:solidFill>
                      <a:srgbClr val="2929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)</a:t>
                </a:r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4064" y="801810"/>
                <a:ext cx="8121295" cy="2300128"/>
              </a:xfrm>
              <a:prstGeom prst="rect">
                <a:avLst/>
              </a:prstGeom>
              <a:blipFill>
                <a:blip r:embed="rId3"/>
                <a:stretch>
                  <a:fillRect l="-1652" t="-531" r="-1201" b="-7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7AAADB6-D9CB-4981-A2EE-54CFA9059A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90</a:t>
            </a:fld>
            <a:endParaRPr lang="en-US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75967AD-CA40-3872-9206-F739191FCEFE}"/>
              </a:ext>
            </a:extLst>
          </p:cNvPr>
          <p:cNvGrpSpPr/>
          <p:nvPr/>
        </p:nvGrpSpPr>
        <p:grpSpPr>
          <a:xfrm>
            <a:off x="1893931" y="4164647"/>
            <a:ext cx="1208085" cy="1124985"/>
            <a:chOff x="111429" y="1433020"/>
            <a:chExt cx="1208085" cy="112498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AD1AAD5-334D-F9A4-E87A-76F0E98C70A9}"/>
                </a:ext>
              </a:extLst>
            </p:cNvPr>
            <p:cNvSpPr/>
            <p:nvPr/>
          </p:nvSpPr>
          <p:spPr>
            <a:xfrm>
              <a:off x="111429" y="1433020"/>
              <a:ext cx="1208085" cy="11249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F04B7B4-1472-F8EA-90A2-C53E22344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112" y="1515718"/>
              <a:ext cx="971600" cy="920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>
            <a:hlinkClick r:id="" action="ppaction://ole?verb=0"/>
            <a:extLst>
              <a:ext uri="{FF2B5EF4-FFF2-40B4-BE49-F238E27FC236}">
                <a16:creationId xmlns:a16="http://schemas.microsoft.com/office/drawing/2014/main" id="{98AFBC57-E2F2-58F9-C777-A2827EDF43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106238"/>
              </p:ext>
            </p:extLst>
          </p:nvPr>
        </p:nvGraphicFramePr>
        <p:xfrm>
          <a:off x="2176422" y="1893356"/>
          <a:ext cx="4791155" cy="3581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6422" y="1893356"/>
                        <a:ext cx="4791155" cy="3581328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C91947E-E22A-5FE0-9021-E6A4B75448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91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06081D3-2557-4891-4338-CAC57A8BD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371911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归约</a:t>
            </a:r>
            <a:r>
              <a:rPr lang="zh-CN" altLang="en-US" spc="-5" dirty="0">
                <a:solidFill>
                  <a:schemeClr val="bg1"/>
                </a:solidFill>
              </a:rPr>
              <a:t>过程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8BE22C2-ED85-E42E-7013-42C7A18748EC}"/>
              </a:ext>
            </a:extLst>
          </p:cNvPr>
          <p:cNvSpPr txBox="1"/>
          <p:nvPr/>
        </p:nvSpPr>
        <p:spPr>
          <a:xfrm>
            <a:off x="356498" y="793781"/>
            <a:ext cx="8000424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归约步骤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最右推导步骤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的对应关系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F8612F-F6B1-8624-DB86-E795D367CBEF}"/>
              </a:ext>
            </a:extLst>
          </p:cNvPr>
          <p:cNvGrpSpPr/>
          <p:nvPr/>
        </p:nvGrpSpPr>
        <p:grpSpPr>
          <a:xfrm>
            <a:off x="2960625" y="5218560"/>
            <a:ext cx="1457325" cy="931481"/>
            <a:chOff x="2210095" y="5417506"/>
            <a:chExt cx="1457325" cy="931481"/>
          </a:xfrm>
        </p:grpSpPr>
        <p:pic>
          <p:nvPicPr>
            <p:cNvPr id="9" name="图形 8" descr="长篇语音气泡">
              <a:extLst>
                <a:ext uri="{FF2B5EF4-FFF2-40B4-BE49-F238E27FC236}">
                  <a16:creationId xmlns:a16="http://schemas.microsoft.com/office/drawing/2014/main" id="{2FF6FE7E-3E61-677C-F071-FCFA728A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210095" y="5417506"/>
              <a:ext cx="1457325" cy="931481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A4D7721-86F4-32CC-D574-D1200C768DB3}"/>
                </a:ext>
              </a:extLst>
            </p:cNvPr>
            <p:cNvSpPr txBox="1"/>
            <p:nvPr/>
          </p:nvSpPr>
          <p:spPr>
            <a:xfrm>
              <a:off x="2331893" y="5813788"/>
              <a:ext cx="1213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click above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130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0017BD4F-1D6F-773D-8100-773219D88FA3}"/>
              </a:ext>
            </a:extLst>
          </p:cNvPr>
          <p:cNvSpPr/>
          <p:nvPr/>
        </p:nvSpPr>
        <p:spPr>
          <a:xfrm>
            <a:off x="1207970" y="977927"/>
            <a:ext cx="7936030" cy="2622884"/>
          </a:xfrm>
          <a:custGeom>
            <a:avLst/>
            <a:gdLst>
              <a:gd name="connsiteX0" fmla="*/ 0 w 7936030"/>
              <a:gd name="connsiteY0" fmla="*/ 2574757 h 2622884"/>
              <a:gd name="connsiteX1" fmla="*/ 7907154 w 7936030"/>
              <a:gd name="connsiteY1" fmla="*/ 2622884 h 2622884"/>
              <a:gd name="connsiteX2" fmla="*/ 7936030 w 7936030"/>
              <a:gd name="connsiteY2" fmla="*/ 0 h 2622884"/>
              <a:gd name="connsiteX3" fmla="*/ 6569242 w 7936030"/>
              <a:gd name="connsiteY3" fmla="*/ 86627 h 2622884"/>
              <a:gd name="connsiteX4" fmla="*/ 5111015 w 7936030"/>
              <a:gd name="connsiteY4" fmla="*/ 818147 h 2622884"/>
              <a:gd name="connsiteX5" fmla="*/ 3426594 w 7936030"/>
              <a:gd name="connsiteY5" fmla="*/ 1029903 h 2622884"/>
              <a:gd name="connsiteX6" fmla="*/ 2396691 w 7936030"/>
              <a:gd name="connsiteY6" fmla="*/ 1179094 h 2622884"/>
              <a:gd name="connsiteX7" fmla="*/ 1756611 w 7936030"/>
              <a:gd name="connsiteY7" fmla="*/ 1650732 h 2622884"/>
              <a:gd name="connsiteX8" fmla="*/ 943276 w 7936030"/>
              <a:gd name="connsiteY8" fmla="*/ 1790299 h 2622884"/>
              <a:gd name="connsiteX9" fmla="*/ 28876 w 7936030"/>
              <a:gd name="connsiteY9" fmla="*/ 2228248 h 2622884"/>
              <a:gd name="connsiteX10" fmla="*/ 0 w 7936030"/>
              <a:gd name="connsiteY10" fmla="*/ 2574757 h 262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36030" h="2622884">
                <a:moveTo>
                  <a:pt x="0" y="2574757"/>
                </a:moveTo>
                <a:lnTo>
                  <a:pt x="7907154" y="2622884"/>
                </a:lnTo>
                <a:lnTo>
                  <a:pt x="7936030" y="0"/>
                </a:lnTo>
                <a:lnTo>
                  <a:pt x="6569242" y="86627"/>
                </a:lnTo>
                <a:lnTo>
                  <a:pt x="5111015" y="818147"/>
                </a:lnTo>
                <a:lnTo>
                  <a:pt x="3426594" y="1029903"/>
                </a:lnTo>
                <a:lnTo>
                  <a:pt x="2396691" y="1179094"/>
                </a:lnTo>
                <a:lnTo>
                  <a:pt x="1756611" y="1650732"/>
                </a:lnTo>
                <a:lnTo>
                  <a:pt x="943276" y="1790299"/>
                </a:lnTo>
                <a:lnTo>
                  <a:pt x="28876" y="2228248"/>
                </a:lnTo>
                <a:lnTo>
                  <a:pt x="0" y="25747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E2F3493-A798-532C-7423-0C82B4C2BA81}"/>
              </a:ext>
            </a:extLst>
          </p:cNvPr>
          <p:cNvSpPr/>
          <p:nvPr/>
        </p:nvSpPr>
        <p:spPr>
          <a:xfrm>
            <a:off x="229660" y="1359643"/>
            <a:ext cx="2850003" cy="106675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392785" y="4132232"/>
                <a:ext cx="8333204" cy="2615460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645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spc="-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对于句</a:t>
                </a:r>
                <a:r>
                  <a:rPr lang="zh-CN" altLang="en-US" sz="2800" spc="-1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型</a:t>
                </a:r>
                <a:r>
                  <a:rPr lang="en-US" altLang="zh-CN" sz="2800" i="1" spc="150" dirty="0">
                    <a:solidFill>
                      <a:srgbClr val="C0000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T 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Linux Libertine G" panose="02000503000000000000" pitchFamily="2" charset="0"/>
                        <a:cs typeface="Linux Libertine G" panose="02000503000000000000" pitchFamily="2" charset="0"/>
                      </a:rPr>
                      <m:t>∗</m:t>
                    </m:r>
                  </m:oMath>
                </a14:m>
                <a:r>
                  <a:rPr lang="zh-CN" altLang="en-US" sz="2800" spc="-35" dirty="0">
                    <a:solidFill>
                      <a:srgbClr val="C00000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 </a:t>
                </a:r>
                <a:r>
                  <a:rPr lang="en-US" altLang="zh-CN" sz="2800" b="1" spc="110" dirty="0">
                    <a:solidFill>
                      <a:srgbClr val="C00000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id</a:t>
                </a:r>
                <a:r>
                  <a:rPr lang="zh-CN" altLang="en-US" sz="2800" spc="11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，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有两个子串和某产生式右部</a:t>
                </a:r>
                <a:r>
                  <a:rPr lang="zh-CN" altLang="en-US" sz="28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匹</a:t>
                </a:r>
                <a:r>
                  <a:rPr lang="zh-CN" altLang="en-US" sz="2800" spc="-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配</a:t>
                </a:r>
                <a:endParaRPr lang="zh-CN" altLang="en-US" sz="2800" dirty="0">
                  <a:latin typeface="Linux Libertine G" panose="02000503000000000000" pitchFamily="2" charset="0"/>
                  <a:ea typeface="微软雅黑" panose="020B0503020204020204" pitchFamily="34" charset="-122"/>
                  <a:cs typeface="Linux Libertine G" panose="02000503000000000000" pitchFamily="2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630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en-US" altLang="zh-CN" sz="2400" i="1" spc="125" dirty="0" err="1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T</a:t>
                </a:r>
                <a:r>
                  <a:rPr lang="zh-CN" altLang="en-US" sz="2400" dirty="0" err="1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是</a:t>
                </a:r>
                <a:r>
                  <a:rPr lang="en-US" altLang="zh-CN" sz="2400" i="1" dirty="0" err="1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E</a:t>
                </a:r>
                <a:r>
                  <a:rPr lang="zh-CN" altLang="en-US" sz="2400" i="1" spc="-1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0" smtClean="0">
                        <a:solidFill>
                          <a:srgbClr val="292929"/>
                        </a:solidFill>
                        <a:latin typeface="Linux Libertine G" panose="02000503000000000000" pitchFamily="2" charset="0"/>
                        <a:ea typeface="Linux Libertine G" panose="02000503000000000000" pitchFamily="2" charset="0"/>
                        <a:cs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en-US" altLang="zh-CN" sz="2400" i="1" spc="12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T 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的右部</a:t>
                </a:r>
                <a:endParaRPr lang="zh-CN" altLang="en-US" sz="2400" dirty="0">
                  <a:latin typeface="Linux Libertine G" panose="02000503000000000000" pitchFamily="2" charset="0"/>
                  <a:ea typeface="微软雅黑" panose="020B0503020204020204" pitchFamily="34" charset="-122"/>
                  <a:cs typeface="Linux Libertine G" panose="02000503000000000000" pitchFamily="2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57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en-US" altLang="zh-CN" sz="2400" b="1" spc="14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id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是</a:t>
                </a:r>
                <a:r>
                  <a:rPr lang="en-US" altLang="zh-CN" sz="2400" i="1" spc="-13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F</a:t>
                </a:r>
                <a:r>
                  <a:rPr lang="zh-CN" altLang="en-US" sz="2400" i="1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-10" smtClean="0">
                        <a:solidFill>
                          <a:srgbClr val="292929"/>
                        </a:solidFill>
                        <a:latin typeface="Linux Libertine G" panose="02000503000000000000" pitchFamily="2" charset="0"/>
                        <a:ea typeface="Linux Libertine G" panose="02000503000000000000" pitchFamily="2" charset="0"/>
                        <a:cs typeface="Linux Libertine G" panose="02000503000000000000" pitchFamily="2" charset="0"/>
                      </a:rPr>
                      <m:t>→</m:t>
                    </m:r>
                  </m:oMath>
                </a14:m>
                <a:r>
                  <a:rPr lang="zh-CN" altLang="en-US" sz="2400" spc="-1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 </a:t>
                </a:r>
                <a:r>
                  <a:rPr lang="en-US" altLang="zh-CN" sz="2400" b="1" spc="14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id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的右部</a:t>
                </a:r>
                <a:endParaRPr lang="zh-CN" altLang="en-US" sz="2400" dirty="0">
                  <a:latin typeface="Linux Libertine G" panose="02000503000000000000" pitchFamily="2" charset="0"/>
                  <a:ea typeface="微软雅黑" panose="020B0503020204020204" pitchFamily="34" charset="-122"/>
                  <a:cs typeface="Linux Libertine G" panose="02000503000000000000" pitchFamily="2" charset="0"/>
                </a:endParaRPr>
              </a:p>
              <a:p>
                <a:pPr marL="901065" lvl="1" indent="-440055">
                  <a:lnSpc>
                    <a:spcPct val="100000"/>
                  </a:lnSpc>
                  <a:spcBef>
                    <a:spcPts val="555"/>
                  </a:spcBef>
                  <a:buClr>
                    <a:srgbClr val="808080"/>
                  </a:buClr>
                  <a:buSzPct val="64583"/>
                  <a:buFont typeface="IPAexGothic"/>
                  <a:buChar char="–"/>
                  <a:tabLst>
                    <a:tab pos="901065" algn="l"/>
                    <a:tab pos="901700" algn="l"/>
                  </a:tabLst>
                </a:pPr>
                <a:r>
                  <a:rPr lang="zh-CN" altLang="en-US" sz="24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为什么选择将</a:t>
                </a:r>
                <a:r>
                  <a:rPr lang="en-US" altLang="zh-CN" sz="2400" b="1" spc="14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id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归约为</a:t>
                </a:r>
                <a:r>
                  <a:rPr lang="en-US" altLang="zh-CN" sz="2400" i="1" spc="-7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F</a:t>
                </a:r>
                <a:r>
                  <a:rPr lang="zh-CN" altLang="en-US" sz="2400" spc="-7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，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而不是</a:t>
                </a:r>
                <a:r>
                  <a:rPr lang="zh-CN" altLang="en-US" sz="2400" spc="-1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将</a:t>
                </a:r>
                <a:r>
                  <a:rPr lang="en-US" altLang="zh-CN" sz="2400" i="1" spc="12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T </a:t>
                </a:r>
                <a:r>
                  <a:rPr lang="zh-CN" altLang="en-US" sz="24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归约为</a:t>
                </a:r>
                <a:r>
                  <a:rPr lang="en-US" altLang="zh-CN" sz="2400" i="1" spc="-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E</a:t>
                </a:r>
                <a:r>
                  <a:rPr lang="zh-CN" altLang="en-US" sz="2400" spc="-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？</a:t>
                </a:r>
                <a:endParaRPr lang="zh-CN" altLang="en-US" sz="2400" dirty="0">
                  <a:latin typeface="Linux Libertine G" panose="02000503000000000000" pitchFamily="2" charset="0"/>
                  <a:ea typeface="微软雅黑" panose="020B0503020204020204" pitchFamily="34" charset="-122"/>
                  <a:cs typeface="Linux Libertine G" panose="02000503000000000000" pitchFamily="2" charset="0"/>
                </a:endParaRPr>
              </a:p>
              <a:p>
                <a:pPr marL="1306830" lvl="2" indent="-403225">
                  <a:lnSpc>
                    <a:spcPct val="100000"/>
                  </a:lnSpc>
                  <a:spcBef>
                    <a:spcPts val="509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06195" algn="l"/>
                    <a:tab pos="1307465" algn="l"/>
                  </a:tabLst>
                </a:pPr>
                <a:r>
                  <a:rPr lang="zh-CN" altLang="en-US" sz="20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原因</a:t>
                </a:r>
                <a:r>
                  <a:rPr lang="zh-CN" altLang="en-US" sz="2000" spc="5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：</a:t>
                </a:r>
                <a:r>
                  <a:rPr lang="en-US" altLang="zh-CN" sz="2000" i="1" spc="5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T 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归约为</a:t>
                </a:r>
                <a:r>
                  <a:rPr lang="en-US" altLang="zh-CN" sz="2000" i="1" spc="-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E 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之后，</a:t>
                </a:r>
                <a:r>
                  <a:rPr lang="en-US" altLang="zh-CN" sz="2000" i="1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E</a:t>
                </a:r>
                <a:r>
                  <a:rPr lang="zh-CN" altLang="en-US" sz="2000" i="1" spc="-4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pc="-1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Linux Libertine G" panose="02000503000000000000" pitchFamily="2" charset="0"/>
                        <a:cs typeface="Linux Libertine G" panose="02000503000000000000" pitchFamily="2" charset="0"/>
                      </a:rPr>
                      <m:t>∗</m:t>
                    </m:r>
                  </m:oMath>
                </a14:m>
                <a:r>
                  <a:rPr lang="zh-CN" altLang="en-US" sz="2000" spc="-1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 </a:t>
                </a:r>
                <a:r>
                  <a:rPr lang="en-US" altLang="zh-CN" sz="2000" b="1" spc="125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Linux Libertine G" panose="02000503000000000000" pitchFamily="2" charset="0"/>
                    <a:cs typeface="Linux Libertine G" panose="02000503000000000000" pitchFamily="2" charset="0"/>
                  </a:rPr>
                  <a:t>id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不再是最右句型</a:t>
                </a:r>
                <a:endParaRPr lang="zh-CN" altLang="en-US" sz="2000" dirty="0">
                  <a:latin typeface="Linux Libertine G" panose="02000503000000000000" pitchFamily="2" charset="0"/>
                  <a:ea typeface="微软雅黑" panose="020B0503020204020204" pitchFamily="34" charset="-122"/>
                  <a:cs typeface="Linux Libertine G" panose="02000503000000000000" pitchFamily="2" charset="0"/>
                </a:endParaRPr>
              </a:p>
              <a:p>
                <a:pPr marL="1306830" lvl="2" indent="-403225">
                  <a:lnSpc>
                    <a:spcPct val="100000"/>
                  </a:lnSpc>
                  <a:spcBef>
                    <a:spcPts val="480"/>
                  </a:spcBef>
                  <a:buClr>
                    <a:srgbClr val="CC9900"/>
                  </a:buClr>
                  <a:buSzPct val="60000"/>
                  <a:buFont typeface="Times New Roman"/>
                  <a:buChar char="•"/>
                  <a:tabLst>
                    <a:tab pos="1306195" algn="l"/>
                    <a:tab pos="1307465" algn="l"/>
                  </a:tabLst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问题</a:t>
                </a:r>
                <a:r>
                  <a:rPr lang="zh-CN" altLang="en-US" sz="2000" dirty="0">
                    <a:solidFill>
                      <a:srgbClr val="292929"/>
                    </a:solidFill>
                    <a:latin typeface="Linux Libertine G" panose="02000503000000000000" pitchFamily="2" charset="0"/>
                    <a:ea typeface="微软雅黑" panose="020B0503020204020204" pitchFamily="34" charset="-122"/>
                    <a:cs typeface="Linux Libertine G" panose="02000503000000000000" pitchFamily="2" charset="0"/>
                  </a:rPr>
                  <a:t>：如何确保一次归约后的结果仍是最右句型？</a:t>
                </a:r>
                <a:endParaRPr sz="2000" dirty="0">
                  <a:latin typeface="Linux Libertine G" panose="02000503000000000000" pitchFamily="2" charset="0"/>
                  <a:ea typeface="Linux Libertine G" panose="02000503000000000000" pitchFamily="2" charset="0"/>
                  <a:cs typeface="Linux Libertine G" panose="02000503000000000000" pitchFamily="2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85" y="4132232"/>
                <a:ext cx="8333204" cy="2615460"/>
              </a:xfrm>
              <a:prstGeom prst="rect">
                <a:avLst/>
              </a:prstGeom>
              <a:blipFill>
                <a:blip r:embed="rId2"/>
                <a:stretch>
                  <a:fillRect l="-1536" t="-699" r="-73" b="-4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C91947E-E22A-5FE0-9021-E6A4B75448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92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06081D3-2557-4891-4338-CAC57A8BD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371911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err="1">
                <a:solidFill>
                  <a:schemeClr val="bg1"/>
                </a:solidFill>
              </a:rPr>
              <a:t>归约</a:t>
            </a:r>
            <a:r>
              <a:rPr lang="zh-CN" altLang="en-US" spc="-5" dirty="0">
                <a:solidFill>
                  <a:schemeClr val="bg1"/>
                </a:solidFill>
              </a:rPr>
              <a:t>过程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EC84FF3-DF80-6941-5543-D4CA80AF9EBE}"/>
              </a:ext>
            </a:extLst>
          </p:cNvPr>
          <p:cNvGrpSpPr/>
          <p:nvPr/>
        </p:nvGrpSpPr>
        <p:grpSpPr>
          <a:xfrm>
            <a:off x="1349509" y="3245621"/>
            <a:ext cx="961225" cy="276804"/>
            <a:chOff x="1349509" y="3245621"/>
            <a:chExt cx="961225" cy="27680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0BC53D8-5E23-A439-00DB-D8207268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5917" y="3293262"/>
              <a:ext cx="224757" cy="22916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B7557AB-71B7-3B10-98C1-D2B0FCFEE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509" y="3245621"/>
              <a:ext cx="305939" cy="27680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ADE7C89-46BD-10DC-8118-8A7FC206E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4795" y="3245621"/>
              <a:ext cx="305939" cy="276804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095AE82-12E0-CDEC-0841-78D6925F31E8}"/>
              </a:ext>
            </a:extLst>
          </p:cNvPr>
          <p:cNvGrpSpPr/>
          <p:nvPr/>
        </p:nvGrpSpPr>
        <p:grpSpPr>
          <a:xfrm>
            <a:off x="2536267" y="2783151"/>
            <a:ext cx="961225" cy="739274"/>
            <a:chOff x="2536267" y="2783151"/>
            <a:chExt cx="961225" cy="73927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3B722EE-71D0-CCED-D086-22B20B1B9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8317" y="2783151"/>
              <a:ext cx="221841" cy="44036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FC8C2C9-73ED-C4BF-1CC1-B6C80132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2675" y="3293262"/>
              <a:ext cx="224757" cy="229163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45DBD60-39D7-4FC9-C8A2-0EFD9479A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6267" y="3245621"/>
              <a:ext cx="305939" cy="27680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5DC1B26-31CC-D9B4-B0E9-3F75B619D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1553" y="3245621"/>
              <a:ext cx="305939" cy="276804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9B89ACA-A69B-F4CB-FCB7-766094BB4AA4}"/>
              </a:ext>
            </a:extLst>
          </p:cNvPr>
          <p:cNvGrpSpPr/>
          <p:nvPr/>
        </p:nvGrpSpPr>
        <p:grpSpPr>
          <a:xfrm>
            <a:off x="3765258" y="2247933"/>
            <a:ext cx="961226" cy="1274492"/>
            <a:chOff x="3765258" y="2247933"/>
            <a:chExt cx="961226" cy="127449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E18680A-32CA-E261-7866-DDDB92C8C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7308" y="2783151"/>
              <a:ext cx="221841" cy="44036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1E773A4-32E8-8F57-8387-142EAAB3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1667" y="3293262"/>
              <a:ext cx="224757" cy="22916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AD7E801-AF5D-35E9-740D-CAA8DBDFE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5258" y="3245621"/>
              <a:ext cx="305939" cy="27680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865F85F-41F8-0F6F-37D8-A5FEA6E3A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545" y="3245621"/>
              <a:ext cx="305939" cy="276804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36E380C-7F5F-F5FB-8CAE-69867B04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8781" y="2247933"/>
              <a:ext cx="229455" cy="480762"/>
            </a:xfrm>
            <a:prstGeom prst="rect">
              <a:avLst/>
            </a:prstGeom>
          </p:spPr>
        </p:pic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547987C-A72B-6203-4248-4700DE66D5C9}"/>
              </a:ext>
            </a:extLst>
          </p:cNvPr>
          <p:cNvGrpSpPr/>
          <p:nvPr/>
        </p:nvGrpSpPr>
        <p:grpSpPr>
          <a:xfrm>
            <a:off x="5061403" y="2247933"/>
            <a:ext cx="961225" cy="1274492"/>
            <a:chOff x="5061403" y="2247933"/>
            <a:chExt cx="961225" cy="127449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30CDA0A-5EC6-FFD2-82A8-F54BBFC28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3452" y="2783151"/>
              <a:ext cx="221841" cy="44036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97CB24C-75C7-FED4-8C47-DBF18A7D4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7811" y="3293262"/>
              <a:ext cx="224757" cy="22916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ABBA710-05F5-1A44-890B-801D3820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1403" y="3245621"/>
              <a:ext cx="305939" cy="27680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8CC39F3-60F5-620A-7F15-86568EB9D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6689" y="3245621"/>
              <a:ext cx="305939" cy="276804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7B9D310-4244-6DFC-A047-45BC0B3B8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4926" y="2247933"/>
              <a:ext cx="229455" cy="48076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3661697-2EA5-27FF-F929-6D9A84147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2160" y="2783151"/>
              <a:ext cx="221841" cy="440366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1371612-C4F5-4A6D-89DB-557605F70099}"/>
              </a:ext>
            </a:extLst>
          </p:cNvPr>
          <p:cNvGrpSpPr/>
          <p:nvPr/>
        </p:nvGrpSpPr>
        <p:grpSpPr>
          <a:xfrm>
            <a:off x="6427466" y="1741471"/>
            <a:ext cx="956113" cy="1780954"/>
            <a:chOff x="6427466" y="1741471"/>
            <a:chExt cx="956113" cy="1780954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992E2BC-2046-1B0E-EB8E-6FB6F804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9516" y="2783151"/>
              <a:ext cx="221841" cy="440366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A8806EC-A0CB-2681-0375-B4EB8AEC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1724" y="2247933"/>
              <a:ext cx="224757" cy="229163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CD3885CE-0BB3-FE14-57AF-607CDAB5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7466" y="3245621"/>
              <a:ext cx="305939" cy="27680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14FEB23-613F-9579-E2BA-4A2332B26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7640" y="2713579"/>
              <a:ext cx="305939" cy="276804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825093E-1816-B5A0-5DF8-CC7FBADDF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0989" y="2247933"/>
              <a:ext cx="229455" cy="480762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A3533D55-9C6D-6A84-42BC-97F97168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3016" y="2225916"/>
              <a:ext cx="244026" cy="48440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5EB0410-EB6B-4914-1EDB-540DFC89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8073" y="1741471"/>
              <a:ext cx="589365" cy="456923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13D1AE3-F4D2-C79E-3A97-AA1C087E79A9}"/>
              </a:ext>
            </a:extLst>
          </p:cNvPr>
          <p:cNvGrpSpPr/>
          <p:nvPr/>
        </p:nvGrpSpPr>
        <p:grpSpPr>
          <a:xfrm>
            <a:off x="7723610" y="1333436"/>
            <a:ext cx="956113" cy="2188989"/>
            <a:chOff x="7723610" y="1333436"/>
            <a:chExt cx="956113" cy="2188989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51B5D73-244C-ADEA-E074-7F60BC795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5660" y="2783151"/>
              <a:ext cx="221841" cy="440366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6F416EF6-CEDC-F415-0869-F87106E2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7868" y="2247933"/>
              <a:ext cx="224757" cy="229163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067D215-BE26-73F0-147A-DD61BCFA5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3610" y="3245621"/>
              <a:ext cx="305939" cy="276804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262DF57C-E1FD-36CA-A211-2D9746665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3784" y="2713579"/>
              <a:ext cx="305939" cy="276804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F76EB1A3-858C-F9F1-8AE4-A1D6DFB9F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7133" y="2247933"/>
              <a:ext cx="229455" cy="480762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861BC63-BDBA-13CF-7E14-32B8DFA66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9160" y="2259928"/>
              <a:ext cx="244026" cy="484403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7118021C-32BA-38CB-CD50-1D1367D00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4217" y="1741471"/>
              <a:ext cx="589365" cy="456923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653AD665-8387-F27D-7E45-E88FD729B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0152" y="1333436"/>
              <a:ext cx="192641" cy="409365"/>
            </a:xfrm>
            <a:prstGeom prst="rect">
              <a:avLst/>
            </a:pr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123FEC0-E09C-AA12-A43C-30314A168C53}"/>
              </a:ext>
            </a:extLst>
          </p:cNvPr>
          <p:cNvGrpSpPr/>
          <p:nvPr/>
        </p:nvGrpSpPr>
        <p:grpSpPr>
          <a:xfrm>
            <a:off x="3324706" y="1366163"/>
            <a:ext cx="923472" cy="430887"/>
            <a:chOff x="3853044" y="1159871"/>
            <a:chExt cx="923472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AD3E635-021A-A48E-9A18-A9033DB140FB}"/>
                    </a:ext>
                  </a:extLst>
                </p:cNvPr>
                <p:cNvSpPr txBox="1"/>
                <p:nvPr/>
              </p:nvSpPr>
              <p:spPr>
                <a:xfrm>
                  <a:off x="3859277" y="1159871"/>
                  <a:ext cx="91723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14:m>
                    <m:oMath xmlns:m="http://schemas.openxmlformats.org/officeDocument/2006/math"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∗ </m:t>
                      </m:r>
                    </m:oMath>
                  </a14:m>
                  <a:r>
                    <a:rPr lang="en-US" altLang="zh-CN" sz="2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:endPara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AD3E635-021A-A48E-9A18-A9033DB14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9277" y="1159871"/>
                  <a:ext cx="917239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8609" t="-8451" r="-5298" b="-28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690BB9-468B-63DA-F538-944AC84298CE}"/>
                </a:ext>
              </a:extLst>
            </p:cNvPr>
            <p:cNvSpPr/>
            <p:nvPr/>
          </p:nvSpPr>
          <p:spPr>
            <a:xfrm>
              <a:off x="3853044" y="1159871"/>
              <a:ext cx="893127" cy="41493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7D68BFB6-982B-71AA-9BE9-C7AB57AF09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050" y="1411230"/>
            <a:ext cx="2621414" cy="92206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E03BE0B4-FE0F-3E35-71D2-109FDAC726C0}"/>
              </a:ext>
            </a:extLst>
          </p:cNvPr>
          <p:cNvGrpSpPr/>
          <p:nvPr/>
        </p:nvGrpSpPr>
        <p:grpSpPr>
          <a:xfrm>
            <a:off x="1387857" y="3580491"/>
            <a:ext cx="7035056" cy="435818"/>
            <a:chOff x="780797" y="3811631"/>
            <a:chExt cx="7035056" cy="435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E8938579-AA4C-3C55-396E-036B06C782BD}"/>
                    </a:ext>
                  </a:extLst>
                </p:cNvPr>
                <p:cNvSpPr txBox="1"/>
                <p:nvPr/>
              </p:nvSpPr>
              <p:spPr>
                <a:xfrm>
                  <a:off x="780797" y="3831951"/>
                  <a:ext cx="881973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00" b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14:m>
                    <m:oMath xmlns:m="http://schemas.openxmlformats.org/officeDocument/2006/math">
                      <m:r>
                        <a:rPr lang="en-US" altLang="zh-CN" sz="21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</m:oMath>
                  </a14:m>
                  <a:r>
                    <a:rPr lang="en-US" altLang="zh-CN" sz="2100" b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:endParaRPr lang="zh-CN" altLang="en-US" sz="21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E8938579-AA4C-3C55-396E-036B06C782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97" y="3831951"/>
                  <a:ext cx="881973" cy="415498"/>
                </a:xfrm>
                <a:prstGeom prst="rect">
                  <a:avLst/>
                </a:prstGeom>
                <a:blipFill>
                  <a:blip r:embed="rId11"/>
                  <a:stretch>
                    <a:fillRect l="-8333" t="-8824" r="-6944" b="-27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F45F960F-118E-AD69-1A97-50DA69BE5E65}"/>
                    </a:ext>
                  </a:extLst>
                </p:cNvPr>
                <p:cNvSpPr txBox="1"/>
                <p:nvPr/>
              </p:nvSpPr>
              <p:spPr>
                <a:xfrm>
                  <a:off x="1959357" y="3831951"/>
                  <a:ext cx="837089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00" i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14:m>
                    <m:oMath xmlns:m="http://schemas.openxmlformats.org/officeDocument/2006/math">
                      <m:r>
                        <a:rPr lang="en-US" altLang="zh-CN" sz="21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</m:oMath>
                  </a14:m>
                  <a:r>
                    <a:rPr lang="en-US" altLang="zh-CN" sz="2100" b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:endParaRPr lang="zh-CN" altLang="en-US" sz="21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F45F960F-118E-AD69-1A97-50DA69BE5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9357" y="3831951"/>
                  <a:ext cx="837089" cy="415498"/>
                </a:xfrm>
                <a:prstGeom prst="rect">
                  <a:avLst/>
                </a:prstGeom>
                <a:blipFill>
                  <a:blip r:embed="rId12"/>
                  <a:stretch>
                    <a:fillRect l="-8759" t="-8824" r="-5109" b="-27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DC4B8FD-C09C-95A0-1000-9B7D4DF0B516}"/>
                    </a:ext>
                  </a:extLst>
                </p:cNvPr>
                <p:cNvSpPr txBox="1"/>
                <p:nvPr/>
              </p:nvSpPr>
              <p:spPr>
                <a:xfrm>
                  <a:off x="3198877" y="3831951"/>
                  <a:ext cx="806631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14:m>
                    <m:oMath xmlns:m="http://schemas.openxmlformats.org/officeDocument/2006/math">
                      <m:r>
                        <a:rPr lang="en-US" altLang="zh-CN" sz="21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</m:oMath>
                  </a14:m>
                  <a:r>
                    <a:rPr lang="en-US" altLang="zh-CN" sz="2100" b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:endParaRPr lang="zh-CN" altLang="en-US" sz="21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DC4B8FD-C09C-95A0-1000-9B7D4DF0B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8877" y="3831951"/>
                  <a:ext cx="806631" cy="415498"/>
                </a:xfrm>
                <a:prstGeom prst="rect">
                  <a:avLst/>
                </a:prstGeom>
                <a:blipFill>
                  <a:blip r:embed="rId13"/>
                  <a:stretch>
                    <a:fillRect l="-9023" t="-10294" r="-6767" b="-27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5FFAD4B-4A86-2340-88C2-8D9AC16A4F1D}"/>
                    </a:ext>
                  </a:extLst>
                </p:cNvPr>
                <p:cNvSpPr txBox="1"/>
                <p:nvPr/>
              </p:nvSpPr>
              <p:spPr>
                <a:xfrm>
                  <a:off x="4529837" y="3831951"/>
                  <a:ext cx="747320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00" i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14:m>
                    <m:oMath xmlns:m="http://schemas.openxmlformats.org/officeDocument/2006/math">
                      <m:r>
                        <a:rPr lang="en-US" altLang="zh-CN" sz="21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</m:oMath>
                  </a14:m>
                  <a:r>
                    <a:rPr lang="en-US" altLang="zh-CN" sz="2100" i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zh-CN" altLang="en-US" sz="21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5FFAD4B-4A86-2340-88C2-8D9AC16A4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9837" y="3831951"/>
                  <a:ext cx="747320" cy="415498"/>
                </a:xfrm>
                <a:prstGeom prst="rect">
                  <a:avLst/>
                </a:prstGeom>
                <a:blipFill>
                  <a:blip r:embed="rId14"/>
                  <a:stretch>
                    <a:fillRect l="-9836" t="-8824" r="-8197" b="-27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20B23AAC-97D2-020A-F7BA-7BCB921885B0}"/>
                </a:ext>
              </a:extLst>
            </p:cNvPr>
            <p:cNvSpPr txBox="1"/>
            <p:nvPr/>
          </p:nvSpPr>
          <p:spPr>
            <a:xfrm>
              <a:off x="6135117" y="3811631"/>
              <a:ext cx="33374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sz="21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4623273-30B0-C726-42DA-35E25ACF33DE}"/>
                </a:ext>
              </a:extLst>
            </p:cNvPr>
            <p:cNvSpPr txBox="1"/>
            <p:nvPr/>
          </p:nvSpPr>
          <p:spPr>
            <a:xfrm>
              <a:off x="7466077" y="3831951"/>
              <a:ext cx="34977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21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object 3">
            <a:extLst>
              <a:ext uri="{FF2B5EF4-FFF2-40B4-BE49-F238E27FC236}">
                <a16:creationId xmlns:a16="http://schemas.microsoft.com/office/drawing/2014/main" id="{68BE22C2-ED85-E42E-7013-42C7A18748EC}"/>
              </a:ext>
            </a:extLst>
          </p:cNvPr>
          <p:cNvSpPr txBox="1"/>
          <p:nvPr/>
        </p:nvSpPr>
        <p:spPr>
          <a:xfrm>
            <a:off x="356498" y="759056"/>
            <a:ext cx="840676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细审前例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42347344-4AFB-5DC6-8D24-363075283B75}"/>
              </a:ext>
            </a:extLst>
          </p:cNvPr>
          <p:cNvSpPr/>
          <p:nvPr/>
        </p:nvSpPr>
        <p:spPr>
          <a:xfrm rot="10800000" flipV="1">
            <a:off x="7296902" y="5979101"/>
            <a:ext cx="1644968" cy="498702"/>
          </a:xfrm>
          <a:prstGeom prst="wedgeRoundRectCallout">
            <a:avLst>
              <a:gd name="adj1" fmla="val 63867"/>
              <a:gd name="adj2" fmla="val 59936"/>
              <a:gd name="adj3" fmla="val 16667"/>
            </a:avLst>
          </a:prstGeom>
          <a:solidFill>
            <a:srgbClr val="FFC000">
              <a:alpha val="22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dirty="0">
                <a:solidFill>
                  <a:sysClr val="windowText" lastClr="000000"/>
                </a:solidFill>
              </a:rPr>
              <a:t>自底向上分析的核心与难点</a:t>
            </a:r>
          </a:p>
        </p:txBody>
      </p:sp>
    </p:spTree>
    <p:extLst>
      <p:ext uri="{BB962C8B-B14F-4D97-AF65-F5344CB8AC3E}">
        <p14:creationId xmlns:p14="http://schemas.microsoft.com/office/powerpoint/2010/main" val="116733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C91947E-E22A-5FE0-9021-E6A4B75448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93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06081D3-2557-4891-4338-CAC57A8BD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371911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句柄</a:t>
            </a:r>
            <a:r>
              <a:rPr lang="en-US" altLang="zh-CN" spc="-5" dirty="0">
                <a:solidFill>
                  <a:schemeClr val="bg1"/>
                </a:solidFill>
              </a:rPr>
              <a:t>(</a:t>
            </a:r>
            <a:r>
              <a:rPr lang="en-US" spc="-5" dirty="0">
                <a:solidFill>
                  <a:schemeClr val="bg1"/>
                </a:solidFill>
              </a:rPr>
              <a:t>handle)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503E4EB-BAD5-F8AA-3986-A05A349F5874}"/>
              </a:ext>
            </a:extLst>
          </p:cNvPr>
          <p:cNvGrpSpPr/>
          <p:nvPr/>
        </p:nvGrpSpPr>
        <p:grpSpPr>
          <a:xfrm>
            <a:off x="229660" y="977927"/>
            <a:ext cx="8914340" cy="3038382"/>
            <a:chOff x="229660" y="977927"/>
            <a:chExt cx="8914340" cy="3038382"/>
          </a:xfrm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017BD4F-1D6F-773D-8100-773219D88FA3}"/>
                </a:ext>
              </a:extLst>
            </p:cNvPr>
            <p:cNvSpPr/>
            <p:nvPr/>
          </p:nvSpPr>
          <p:spPr>
            <a:xfrm>
              <a:off x="1207970" y="977927"/>
              <a:ext cx="7936030" cy="2622884"/>
            </a:xfrm>
            <a:custGeom>
              <a:avLst/>
              <a:gdLst>
                <a:gd name="connsiteX0" fmla="*/ 0 w 7936030"/>
                <a:gd name="connsiteY0" fmla="*/ 2574757 h 2622884"/>
                <a:gd name="connsiteX1" fmla="*/ 7907154 w 7936030"/>
                <a:gd name="connsiteY1" fmla="*/ 2622884 h 2622884"/>
                <a:gd name="connsiteX2" fmla="*/ 7936030 w 7936030"/>
                <a:gd name="connsiteY2" fmla="*/ 0 h 2622884"/>
                <a:gd name="connsiteX3" fmla="*/ 6569242 w 7936030"/>
                <a:gd name="connsiteY3" fmla="*/ 86627 h 2622884"/>
                <a:gd name="connsiteX4" fmla="*/ 5111015 w 7936030"/>
                <a:gd name="connsiteY4" fmla="*/ 818147 h 2622884"/>
                <a:gd name="connsiteX5" fmla="*/ 3426594 w 7936030"/>
                <a:gd name="connsiteY5" fmla="*/ 1029903 h 2622884"/>
                <a:gd name="connsiteX6" fmla="*/ 2396691 w 7936030"/>
                <a:gd name="connsiteY6" fmla="*/ 1179094 h 2622884"/>
                <a:gd name="connsiteX7" fmla="*/ 1756611 w 7936030"/>
                <a:gd name="connsiteY7" fmla="*/ 1650732 h 2622884"/>
                <a:gd name="connsiteX8" fmla="*/ 943276 w 7936030"/>
                <a:gd name="connsiteY8" fmla="*/ 1790299 h 2622884"/>
                <a:gd name="connsiteX9" fmla="*/ 28876 w 7936030"/>
                <a:gd name="connsiteY9" fmla="*/ 2228248 h 2622884"/>
                <a:gd name="connsiteX10" fmla="*/ 0 w 7936030"/>
                <a:gd name="connsiteY10" fmla="*/ 2574757 h 26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36030" h="2622884">
                  <a:moveTo>
                    <a:pt x="0" y="2574757"/>
                  </a:moveTo>
                  <a:lnTo>
                    <a:pt x="7907154" y="2622884"/>
                  </a:lnTo>
                  <a:lnTo>
                    <a:pt x="7936030" y="0"/>
                  </a:lnTo>
                  <a:lnTo>
                    <a:pt x="6569242" y="86627"/>
                  </a:lnTo>
                  <a:lnTo>
                    <a:pt x="5111015" y="818147"/>
                  </a:lnTo>
                  <a:lnTo>
                    <a:pt x="3426594" y="1029903"/>
                  </a:lnTo>
                  <a:lnTo>
                    <a:pt x="2396691" y="1179094"/>
                  </a:lnTo>
                  <a:lnTo>
                    <a:pt x="1756611" y="1650732"/>
                  </a:lnTo>
                  <a:lnTo>
                    <a:pt x="943276" y="1790299"/>
                  </a:lnTo>
                  <a:lnTo>
                    <a:pt x="28876" y="2228248"/>
                  </a:lnTo>
                  <a:lnTo>
                    <a:pt x="0" y="25747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4C23C9B-E2E8-EB6A-FEAD-4723D7962390}"/>
                </a:ext>
              </a:extLst>
            </p:cNvPr>
            <p:cNvGrpSpPr/>
            <p:nvPr/>
          </p:nvGrpSpPr>
          <p:grpSpPr>
            <a:xfrm>
              <a:off x="229660" y="1333436"/>
              <a:ext cx="8450063" cy="2682873"/>
              <a:chOff x="229660" y="1333436"/>
              <a:chExt cx="8450063" cy="2682873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E2F3493-A798-532C-7423-0C82B4C2BA81}"/>
                  </a:ext>
                </a:extLst>
              </p:cNvPr>
              <p:cNvSpPr/>
              <p:nvPr/>
            </p:nvSpPr>
            <p:spPr>
              <a:xfrm>
                <a:off x="229660" y="1359643"/>
                <a:ext cx="2850003" cy="10667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5EC84FF3-DF80-6941-5543-D4CA80AF9EBE}"/>
                  </a:ext>
                </a:extLst>
              </p:cNvPr>
              <p:cNvGrpSpPr/>
              <p:nvPr/>
            </p:nvGrpSpPr>
            <p:grpSpPr>
              <a:xfrm>
                <a:off x="1349509" y="3245621"/>
                <a:ext cx="961225" cy="276804"/>
                <a:chOff x="1349509" y="3245621"/>
                <a:chExt cx="961225" cy="276804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E0BC53D8-5E23-A439-00DB-D82072685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5917" y="3293262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3B7557AB-71B7-3B10-98C1-D2B0FCFEE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9509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3ADE7C89-46BD-10DC-8118-8A7FC206E5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04795" y="3245621"/>
                  <a:ext cx="305939" cy="276804"/>
                </a:xfrm>
                <a:prstGeom prst="rect">
                  <a:avLst/>
                </a:prstGeom>
              </p:spPr>
            </p:pic>
          </p:grp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1095AE82-12E0-CDEC-0841-78D6925F31E8}"/>
                  </a:ext>
                </a:extLst>
              </p:cNvPr>
              <p:cNvGrpSpPr/>
              <p:nvPr/>
            </p:nvGrpSpPr>
            <p:grpSpPr>
              <a:xfrm>
                <a:off x="2536267" y="2783151"/>
                <a:ext cx="961225" cy="739274"/>
                <a:chOff x="2536267" y="2783151"/>
                <a:chExt cx="961225" cy="739274"/>
              </a:xfrm>
            </p:grpSpPr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03B722EE-71D0-CCED-D086-22B20B1B95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8317" y="2783151"/>
                  <a:ext cx="221841" cy="440366"/>
                </a:xfrm>
                <a:prstGeom prst="rect">
                  <a:avLst/>
                </a:prstGeom>
              </p:spPr>
            </p:pic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4FC8C2C9-73ED-C4BF-1CC1-B6C8013243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82675" y="3293262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945DBD60-39D7-4FC9-C8A2-0EFD9479AF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6267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25DC1B26-31CC-D9B4-B0E9-3F75B619D9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91553" y="3245621"/>
                  <a:ext cx="305939" cy="276804"/>
                </a:xfrm>
                <a:prstGeom prst="rect">
                  <a:avLst/>
                </a:prstGeom>
              </p:spPr>
            </p:pic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59B89ACA-A69B-F4CB-FCB7-766094BB4AA4}"/>
                  </a:ext>
                </a:extLst>
              </p:cNvPr>
              <p:cNvGrpSpPr/>
              <p:nvPr/>
            </p:nvGrpSpPr>
            <p:grpSpPr>
              <a:xfrm>
                <a:off x="3765258" y="2247933"/>
                <a:ext cx="961226" cy="1274492"/>
                <a:chOff x="3765258" y="2247933"/>
                <a:chExt cx="961226" cy="1274492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4E18680A-32CA-E261-7866-DDDB92C8CB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07308" y="2783151"/>
                  <a:ext cx="221841" cy="440366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81E773A4-32E8-8F57-8387-142EAAB3E7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11667" y="3293262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0AD7E801-AF5D-35E9-740D-CAA8DBDFE4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65258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D865F85F-41F8-0F6F-37D8-A5FEA6E3A4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20545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D36E380C-7F5F-F5FB-8CAE-69867B0462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18781" y="2247933"/>
                  <a:ext cx="229455" cy="480762"/>
                </a:xfrm>
                <a:prstGeom prst="rect">
                  <a:avLst/>
                </a:prstGeom>
              </p:spPr>
            </p:pic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4547987C-A72B-6203-4248-4700DE66D5C9}"/>
                  </a:ext>
                </a:extLst>
              </p:cNvPr>
              <p:cNvGrpSpPr/>
              <p:nvPr/>
            </p:nvGrpSpPr>
            <p:grpSpPr>
              <a:xfrm>
                <a:off x="5061403" y="2247933"/>
                <a:ext cx="961225" cy="1274492"/>
                <a:chOff x="5061403" y="2247933"/>
                <a:chExt cx="961225" cy="1274492"/>
              </a:xfrm>
            </p:grpSpPr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330CDA0A-5EC6-FFD2-82A8-F54BBFC289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03452" y="2783151"/>
                  <a:ext cx="221841" cy="440366"/>
                </a:xfrm>
                <a:prstGeom prst="rect">
                  <a:avLst/>
                </a:prstGeom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297CB24C-75C7-FED4-8C47-DBF18A7D43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07811" y="3293262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FABBA710-05F5-1A44-890B-801D38207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61403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A8CC39F3-60F5-620A-7F15-86568EB9D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16689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07B9D310-4244-6DFC-A047-45BC0B3B8F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14926" y="2247933"/>
                  <a:ext cx="229455" cy="480762"/>
                </a:xfrm>
                <a:prstGeom prst="rect">
                  <a:avLst/>
                </a:prstGeom>
              </p:spPr>
            </p:pic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13661697-2EA5-27FF-F929-6D9A84147C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2160" y="2783151"/>
                  <a:ext cx="221841" cy="440366"/>
                </a:xfrm>
                <a:prstGeom prst="rect">
                  <a:avLst/>
                </a:prstGeom>
              </p:spPr>
            </p:pic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21371612-C4F5-4A6D-89DB-557605F70099}"/>
                  </a:ext>
                </a:extLst>
              </p:cNvPr>
              <p:cNvGrpSpPr/>
              <p:nvPr/>
            </p:nvGrpSpPr>
            <p:grpSpPr>
              <a:xfrm>
                <a:off x="6427466" y="1741471"/>
                <a:ext cx="956113" cy="1780954"/>
                <a:chOff x="6427466" y="1741471"/>
                <a:chExt cx="956113" cy="1780954"/>
              </a:xfrm>
            </p:grpSpPr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C992E2BC-2046-1B0E-EB8E-6FB6F8049B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9516" y="2783151"/>
                  <a:ext cx="221841" cy="440366"/>
                </a:xfrm>
                <a:prstGeom prst="rect">
                  <a:avLst/>
                </a:prstGeom>
              </p:spPr>
            </p:pic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DA8806EC-A0CB-2681-0375-B4EB8AEC8A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81724" y="2247933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CD3885CE-0BB3-FE14-57AF-607CDAB533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27466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614FEB23-613F-9579-E2BA-4A2332B26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77640" y="2713579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9825093E-1816-B5A0-5DF8-CC7FBADDF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80989" y="2247933"/>
                  <a:ext cx="229455" cy="480762"/>
                </a:xfrm>
                <a:prstGeom prst="rect">
                  <a:avLst/>
                </a:prstGeom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A3533D55-9C6D-6A84-42BC-97F971685D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73016" y="2225916"/>
                  <a:ext cx="244026" cy="484403"/>
                </a:xfrm>
                <a:prstGeom prst="rect">
                  <a:avLst/>
                </a:prstGeom>
              </p:spPr>
            </p:pic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C5EB0410-EB6B-4914-1EDB-540DFC891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18073" y="1741471"/>
                  <a:ext cx="589365" cy="456923"/>
                </a:xfrm>
                <a:prstGeom prst="rect">
                  <a:avLst/>
                </a:prstGeom>
              </p:spPr>
            </p:pic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413D1AE3-F4D2-C79E-3A97-AA1C087E79A9}"/>
                  </a:ext>
                </a:extLst>
              </p:cNvPr>
              <p:cNvGrpSpPr/>
              <p:nvPr/>
            </p:nvGrpSpPr>
            <p:grpSpPr>
              <a:xfrm>
                <a:off x="7723610" y="1333436"/>
                <a:ext cx="956113" cy="2188989"/>
                <a:chOff x="7723610" y="1333436"/>
                <a:chExt cx="956113" cy="2188989"/>
              </a:xfrm>
            </p:grpSpPr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F51B5D73-244C-ADEA-E074-7F60BC795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65660" y="2783151"/>
                  <a:ext cx="221841" cy="440366"/>
                </a:xfrm>
                <a:prstGeom prst="rect">
                  <a:avLst/>
                </a:prstGeom>
              </p:spPr>
            </p:pic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6F416EF6-CEDC-F415-0869-F87106E27F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77868" y="2247933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37" name="图片 36">
                  <a:extLst>
                    <a:ext uri="{FF2B5EF4-FFF2-40B4-BE49-F238E27FC236}">
                      <a16:creationId xmlns:a16="http://schemas.microsoft.com/office/drawing/2014/main" id="{4067D215-BE26-73F0-147A-DD61BCFA56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23610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262DF57C-E1FD-36CA-A211-2D97466652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73784" y="2713579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F76EB1A3-858C-F9F1-8AE4-A1D6DFB9F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7133" y="2247933"/>
                  <a:ext cx="229455" cy="480762"/>
                </a:xfrm>
                <a:prstGeom prst="rect">
                  <a:avLst/>
                </a:prstGeom>
              </p:spPr>
            </p:pic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C861BC63-BDBA-13CF-7E14-32B8DFA66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9160" y="2259928"/>
                  <a:ext cx="244026" cy="484403"/>
                </a:xfrm>
                <a:prstGeom prst="rect">
                  <a:avLst/>
                </a:prstGeom>
              </p:spPr>
            </p:pic>
            <p:pic>
              <p:nvPicPr>
                <p:cNvPr id="41" name="图片 40">
                  <a:extLst>
                    <a:ext uri="{FF2B5EF4-FFF2-40B4-BE49-F238E27FC236}">
                      <a16:creationId xmlns:a16="http://schemas.microsoft.com/office/drawing/2014/main" id="{7118021C-32BA-38CB-CD50-1D1367D00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14217" y="1741471"/>
                  <a:ext cx="589365" cy="456923"/>
                </a:xfrm>
                <a:prstGeom prst="rect">
                  <a:avLst/>
                </a:prstGeom>
              </p:spPr>
            </p:pic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653AD665-8387-F27D-7E45-E88FD729B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20152" y="1333436"/>
                  <a:ext cx="192641" cy="409365"/>
                </a:xfrm>
                <a:prstGeom prst="rect">
                  <a:avLst/>
                </a:prstGeom>
              </p:spPr>
            </p:pic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1123FEC0-E09C-AA12-A43C-30314A168C53}"/>
                  </a:ext>
                </a:extLst>
              </p:cNvPr>
              <p:cNvGrpSpPr/>
              <p:nvPr/>
            </p:nvGrpSpPr>
            <p:grpSpPr>
              <a:xfrm>
                <a:off x="3324706" y="1366163"/>
                <a:ext cx="923472" cy="430887"/>
                <a:chOff x="3853044" y="1159871"/>
                <a:chExt cx="923472" cy="43088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文本框 43">
                      <a:extLst>
                        <a:ext uri="{FF2B5EF4-FFF2-40B4-BE49-F238E27FC236}">
                          <a16:creationId xmlns:a16="http://schemas.microsoft.com/office/drawing/2014/main" id="{9AD3E635-021A-A48E-9A18-A9033DB140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9277" y="1159871"/>
                      <a:ext cx="91723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14:m>
                        <m:oMath xmlns:m="http://schemas.openxmlformats.org/officeDocument/2006/math">
                          <m: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</m:oMath>
                      </a14:m>
                      <a:r>
                        <a:rPr lang="en-US" altLang="zh-CN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文本框 43">
                      <a:extLst>
                        <a:ext uri="{FF2B5EF4-FFF2-40B4-BE49-F238E27FC236}">
                          <a16:creationId xmlns:a16="http://schemas.microsoft.com/office/drawing/2014/main" id="{9AD3E635-021A-A48E-9A18-A9033DB140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59277" y="1159871"/>
                      <a:ext cx="917239" cy="43088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609" t="-8451" r="-5298" b="-281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5690BB9-468B-63DA-F538-944AC84298CE}"/>
                    </a:ext>
                  </a:extLst>
                </p:cNvPr>
                <p:cNvSpPr/>
                <p:nvPr/>
              </p:nvSpPr>
              <p:spPr>
                <a:xfrm>
                  <a:off x="3853044" y="1159871"/>
                  <a:ext cx="893127" cy="414930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noFill/>
                  </a:endParaRPr>
                </a:p>
              </p:txBody>
            </p:sp>
          </p:grpSp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7D68BFB6-982B-71AA-9BE9-C7AB57AF0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050" y="1411230"/>
                <a:ext cx="2621414" cy="922067"/>
              </a:xfrm>
              <a:prstGeom prst="rect">
                <a:avLst/>
              </a:prstGeom>
            </p:spPr>
          </p:pic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E03BE0B4-FE0F-3E35-71D2-109FDAC726C0}"/>
                  </a:ext>
                </a:extLst>
              </p:cNvPr>
              <p:cNvGrpSpPr/>
              <p:nvPr/>
            </p:nvGrpSpPr>
            <p:grpSpPr>
              <a:xfrm>
                <a:off x="1387857" y="3580491"/>
                <a:ext cx="7035056" cy="435818"/>
                <a:chOff x="780797" y="3811631"/>
                <a:chExt cx="7035056" cy="4358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文本框 45">
                      <a:extLst>
                        <a:ext uri="{FF2B5EF4-FFF2-40B4-BE49-F238E27FC236}">
                          <a16:creationId xmlns:a16="http://schemas.microsoft.com/office/drawing/2014/main" id="{E8938579-AA4C-3C55-396E-036B06C782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797" y="3831951"/>
                      <a:ext cx="881973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1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14:m>
                        <m:oMath xmlns:m="http://schemas.openxmlformats.org/officeDocument/2006/math">
                          <m:r>
                            <a:rPr lang="en-US" altLang="zh-CN" sz="21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</m:oMath>
                      </a14:m>
                      <a:r>
                        <a:rPr lang="en-US" altLang="zh-CN" sz="2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2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文本框 45">
                      <a:extLst>
                        <a:ext uri="{FF2B5EF4-FFF2-40B4-BE49-F238E27FC236}">
                          <a16:creationId xmlns:a16="http://schemas.microsoft.com/office/drawing/2014/main" id="{E8938579-AA4C-3C55-396E-036B06C782B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0797" y="3831951"/>
                      <a:ext cx="881973" cy="41549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8333" t="-10294" r="-6944" b="-27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文本框 49">
                      <a:extLst>
                        <a:ext uri="{FF2B5EF4-FFF2-40B4-BE49-F238E27FC236}">
                          <a16:creationId xmlns:a16="http://schemas.microsoft.com/office/drawing/2014/main" id="{F45F960F-118E-AD69-1A97-50DA69BE5E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9357" y="3831951"/>
                      <a:ext cx="837089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100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14:m>
                        <m:oMath xmlns:m="http://schemas.openxmlformats.org/officeDocument/2006/math">
                          <m:r>
                            <a:rPr lang="en-US" altLang="zh-CN" sz="21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</m:oMath>
                      </a14:m>
                      <a:r>
                        <a:rPr lang="en-US" altLang="zh-CN" sz="2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2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文本框 49">
                      <a:extLst>
                        <a:ext uri="{FF2B5EF4-FFF2-40B4-BE49-F238E27FC236}">
                          <a16:creationId xmlns:a16="http://schemas.microsoft.com/office/drawing/2014/main" id="{F45F960F-118E-AD69-1A97-50DA69BE5E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59357" y="3831951"/>
                      <a:ext cx="837089" cy="41549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8759" t="-10294" r="-5109" b="-27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文本框 50">
                      <a:extLst>
                        <a:ext uri="{FF2B5EF4-FFF2-40B4-BE49-F238E27FC236}">
                          <a16:creationId xmlns:a16="http://schemas.microsoft.com/office/drawing/2014/main" id="{DDC4B8FD-C09C-95A0-1000-9B7D4DF0B5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8877" y="3831951"/>
                      <a:ext cx="806631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100" i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14:m>
                        <m:oMath xmlns:m="http://schemas.openxmlformats.org/officeDocument/2006/math">
                          <m:r>
                            <a:rPr lang="en-US" altLang="zh-CN" sz="21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</m:oMath>
                      </a14:m>
                      <a:r>
                        <a:rPr lang="en-US" altLang="zh-CN" sz="21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21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文本框 50">
                      <a:extLst>
                        <a:ext uri="{FF2B5EF4-FFF2-40B4-BE49-F238E27FC236}">
                          <a16:creationId xmlns:a16="http://schemas.microsoft.com/office/drawing/2014/main" id="{DDC4B8FD-C09C-95A0-1000-9B7D4DF0B5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8877" y="3831951"/>
                      <a:ext cx="806631" cy="41549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023" t="-10294" r="-6767" b="-27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65FFAD4B-4A86-2340-88C2-8D9AC16A4F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9837" y="3831951"/>
                      <a:ext cx="747320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100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14:m>
                        <m:oMath xmlns:m="http://schemas.openxmlformats.org/officeDocument/2006/math">
                          <m:r>
                            <a:rPr lang="en-US" altLang="zh-CN" sz="21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</m:oMath>
                      </a14:m>
                      <a:r>
                        <a:rPr lang="en-US" altLang="zh-CN" sz="2100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1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文本框 51">
                      <a:extLst>
                        <a:ext uri="{FF2B5EF4-FFF2-40B4-BE49-F238E27FC236}">
                          <a16:creationId xmlns:a16="http://schemas.microsoft.com/office/drawing/2014/main" id="{65FFAD4B-4A86-2340-88C2-8D9AC16A4F1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9837" y="3831951"/>
                      <a:ext cx="747320" cy="415498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9836" t="-10294" r="-8197" b="-27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20B23AAC-97D2-020A-F7BA-7BCB921885B0}"/>
                    </a:ext>
                  </a:extLst>
                </p:cNvPr>
                <p:cNvSpPr txBox="1"/>
                <p:nvPr/>
              </p:nvSpPr>
              <p:spPr>
                <a:xfrm>
                  <a:off x="6135117" y="3811631"/>
                  <a:ext cx="333746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endParaRPr lang="zh-CN" altLang="en-US" sz="21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84623273-30B0-C726-42DA-35E25ACF33DE}"/>
                    </a:ext>
                  </a:extLst>
                </p:cNvPr>
                <p:cNvSpPr txBox="1"/>
                <p:nvPr/>
              </p:nvSpPr>
              <p:spPr>
                <a:xfrm>
                  <a:off x="7466077" y="3831951"/>
                  <a:ext cx="349776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00" i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endParaRPr lang="zh-CN" altLang="en-US" sz="21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2" name="object 3">
            <a:extLst>
              <a:ext uri="{FF2B5EF4-FFF2-40B4-BE49-F238E27FC236}">
                <a16:creationId xmlns:a16="http://schemas.microsoft.com/office/drawing/2014/main" id="{68BE22C2-ED85-E42E-7013-42C7A18748EC}"/>
              </a:ext>
            </a:extLst>
          </p:cNvPr>
          <p:cNvSpPr txBox="1"/>
          <p:nvPr/>
        </p:nvSpPr>
        <p:spPr>
          <a:xfrm>
            <a:off x="356498" y="759056"/>
            <a:ext cx="840676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object 3 2">
            <a:extLst>
              <a:ext uri="{FF2B5EF4-FFF2-40B4-BE49-F238E27FC236}">
                <a16:creationId xmlns:a16="http://schemas.microsoft.com/office/drawing/2014/main" id="{B662A924-65CF-9C7F-A0C7-DD74DE5D6797}"/>
              </a:ext>
            </a:extLst>
          </p:cNvPr>
          <p:cNvSpPr txBox="1"/>
          <p:nvPr/>
        </p:nvSpPr>
        <p:spPr>
          <a:xfrm>
            <a:off x="356498" y="4222259"/>
            <a:ext cx="7939405" cy="2157001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b="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句柄</a:t>
            </a:r>
            <a:endParaRPr lang="en-US" altLang="zh-CN" sz="2800" b="0" spc="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en-US" altLang="zh-CN" sz="28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 </a:t>
            </a:r>
          </a:p>
          <a:p>
            <a:pPr marL="926466" lvl="1" indent="-457200">
              <a:lnSpc>
                <a:spcPct val="15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 </a:t>
            </a: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endParaRPr lang="en-US" altLang="zh-CN" sz="24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pic>
        <p:nvPicPr>
          <p:cNvPr id="59" name="图片 58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\usepackage{shadowtext}&#10;&#10;\usepackage{algorithm}&#10;\usepackage{algorithmic}&#10;&#10;\begin{document}&#10;\noindent&#10;最右句型中和某个产生式体相匹配的子串，对它的归约对应着最右推导的\textcolor[rgb]{0.75,0.00,0.00}{一步}，得到\textcolor[rgb]{0.75,0.00,0.00}{前一个最右句型}&#10;&#10;&#10;\end{document} " title="IguanaTex Bitmap Display">
            <a:extLst>
              <a:ext uri="{FF2B5EF4-FFF2-40B4-BE49-F238E27FC236}">
                <a16:creationId xmlns:a16="http://schemas.microsoft.com/office/drawing/2014/main" id="{725CC1E7-4624-FE08-225D-2C7B2127F5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46" y="4931066"/>
            <a:ext cx="7496351" cy="553000"/>
          </a:xfrm>
          <a:prstGeom prst="rect">
            <a:avLst/>
          </a:prstGeom>
        </p:spPr>
      </p:pic>
      <p:pic>
        <p:nvPicPr>
          <p:cNvPr id="60" name="图片 59" descr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正式定义：如果$S\overset{\ast}{\underset{rm}{\Longrightarrow}}\alpha {\color[rgb]{0.75,0.00,0.00}A}\omega\overset{\ast}{\underset{rm}{\Longrightarrow}}\alpha {\color[rgb]{0.75,0.00,0.00}\beta}\omega$，则$\beta$（或$A\rightarrow \beta$）是一个句柄&#10;&#10;&#10;&#10;\end{document} " title="IguanaTex Bitmap Display">
            <a:extLst>
              <a:ext uri="{FF2B5EF4-FFF2-40B4-BE49-F238E27FC236}">
                <a16:creationId xmlns:a16="http://schemas.microsoft.com/office/drawing/2014/main" id="{69A62AF7-D24B-2434-33AE-93E61833B0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47" y="5613170"/>
            <a:ext cx="7495091" cy="3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66667E-6 7.40741E-7 L -4.44444E-6 -3.33333E-6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296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C91947E-E22A-5FE0-9021-E6A4B75448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94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06081D3-2557-4891-4338-CAC57A8BD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371911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句柄</a:t>
            </a:r>
            <a:r>
              <a:rPr lang="en-US" altLang="zh-CN" spc="-5" dirty="0">
                <a:solidFill>
                  <a:schemeClr val="bg1"/>
                </a:solidFill>
              </a:rPr>
              <a:t>(</a:t>
            </a:r>
            <a:r>
              <a:rPr lang="en-US" spc="-5" dirty="0">
                <a:solidFill>
                  <a:schemeClr val="bg1"/>
                </a:solidFill>
              </a:rPr>
              <a:t>handle)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9" name="object 3 2">
            <a:extLst>
              <a:ext uri="{FF2B5EF4-FFF2-40B4-BE49-F238E27FC236}">
                <a16:creationId xmlns:a16="http://schemas.microsoft.com/office/drawing/2014/main" id="{B662A924-65CF-9C7F-A0C7-DD74DE5D6797}"/>
              </a:ext>
            </a:extLst>
          </p:cNvPr>
          <p:cNvSpPr txBox="1"/>
          <p:nvPr/>
        </p:nvSpPr>
        <p:spPr>
          <a:xfrm>
            <a:off x="356498" y="4222259"/>
            <a:ext cx="8787502" cy="200311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b="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句柄</a:t>
            </a:r>
            <a:endParaRPr lang="en-US" altLang="zh-CN" sz="2800" b="0" spc="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  <a:p>
            <a:pPr marL="926466" lvl="1" indent="-457200">
              <a:lnSpc>
                <a:spcPct val="15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在一个最右句型中，句柄右边只有终结符</a:t>
            </a:r>
            <a:r>
              <a:rPr lang="en-US" altLang="zh-CN" sz="240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 </a:t>
            </a: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如果文法是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无二义性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的，那么每个句型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有且只有一个句柄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 </a:t>
            </a:r>
          </a:p>
          <a:p>
            <a:pPr marL="926466" lvl="1" indent="-457200">
              <a:spcBef>
                <a:spcPts val="675"/>
              </a:spcBef>
              <a:buClr>
                <a:srgbClr val="CC9900"/>
              </a:buClr>
              <a:buSzPct val="69642"/>
              <a:buFont typeface="微软雅黑" panose="020B0503020204020204" pitchFamily="34" charset="-122"/>
              <a:buChar char="−"/>
              <a:tabLst>
                <a:tab pos="460375" algn="l"/>
                <a:tab pos="461009" algn="l"/>
              </a:tabLst>
            </a:pPr>
            <a:endParaRPr lang="en-US" altLang="zh-CN" sz="24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474AE2-CBB9-E79C-73C4-912E7C15C61E}"/>
              </a:ext>
            </a:extLst>
          </p:cNvPr>
          <p:cNvGrpSpPr/>
          <p:nvPr/>
        </p:nvGrpSpPr>
        <p:grpSpPr>
          <a:xfrm>
            <a:off x="229660" y="977927"/>
            <a:ext cx="8914340" cy="3038382"/>
            <a:chOff x="229660" y="977927"/>
            <a:chExt cx="8914340" cy="3038382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15E72D42-1F6C-19A8-BA71-FB2643617CC8}"/>
                </a:ext>
              </a:extLst>
            </p:cNvPr>
            <p:cNvSpPr/>
            <p:nvPr/>
          </p:nvSpPr>
          <p:spPr>
            <a:xfrm>
              <a:off x="1207970" y="977927"/>
              <a:ext cx="7936030" cy="2622884"/>
            </a:xfrm>
            <a:custGeom>
              <a:avLst/>
              <a:gdLst>
                <a:gd name="connsiteX0" fmla="*/ 0 w 7936030"/>
                <a:gd name="connsiteY0" fmla="*/ 2574757 h 2622884"/>
                <a:gd name="connsiteX1" fmla="*/ 7907154 w 7936030"/>
                <a:gd name="connsiteY1" fmla="*/ 2622884 h 2622884"/>
                <a:gd name="connsiteX2" fmla="*/ 7936030 w 7936030"/>
                <a:gd name="connsiteY2" fmla="*/ 0 h 2622884"/>
                <a:gd name="connsiteX3" fmla="*/ 6569242 w 7936030"/>
                <a:gd name="connsiteY3" fmla="*/ 86627 h 2622884"/>
                <a:gd name="connsiteX4" fmla="*/ 5111015 w 7936030"/>
                <a:gd name="connsiteY4" fmla="*/ 818147 h 2622884"/>
                <a:gd name="connsiteX5" fmla="*/ 3426594 w 7936030"/>
                <a:gd name="connsiteY5" fmla="*/ 1029903 h 2622884"/>
                <a:gd name="connsiteX6" fmla="*/ 2396691 w 7936030"/>
                <a:gd name="connsiteY6" fmla="*/ 1179094 h 2622884"/>
                <a:gd name="connsiteX7" fmla="*/ 1756611 w 7936030"/>
                <a:gd name="connsiteY7" fmla="*/ 1650732 h 2622884"/>
                <a:gd name="connsiteX8" fmla="*/ 943276 w 7936030"/>
                <a:gd name="connsiteY8" fmla="*/ 1790299 h 2622884"/>
                <a:gd name="connsiteX9" fmla="*/ 28876 w 7936030"/>
                <a:gd name="connsiteY9" fmla="*/ 2228248 h 2622884"/>
                <a:gd name="connsiteX10" fmla="*/ 0 w 7936030"/>
                <a:gd name="connsiteY10" fmla="*/ 2574757 h 26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36030" h="2622884">
                  <a:moveTo>
                    <a:pt x="0" y="2574757"/>
                  </a:moveTo>
                  <a:lnTo>
                    <a:pt x="7907154" y="2622884"/>
                  </a:lnTo>
                  <a:lnTo>
                    <a:pt x="7936030" y="0"/>
                  </a:lnTo>
                  <a:lnTo>
                    <a:pt x="6569242" y="86627"/>
                  </a:lnTo>
                  <a:lnTo>
                    <a:pt x="5111015" y="818147"/>
                  </a:lnTo>
                  <a:lnTo>
                    <a:pt x="3426594" y="1029903"/>
                  </a:lnTo>
                  <a:lnTo>
                    <a:pt x="2396691" y="1179094"/>
                  </a:lnTo>
                  <a:lnTo>
                    <a:pt x="1756611" y="1650732"/>
                  </a:lnTo>
                  <a:lnTo>
                    <a:pt x="943276" y="1790299"/>
                  </a:lnTo>
                  <a:lnTo>
                    <a:pt x="28876" y="2228248"/>
                  </a:lnTo>
                  <a:lnTo>
                    <a:pt x="0" y="25747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05768BAA-D8A4-25CB-5E3E-A753F08D2148}"/>
                </a:ext>
              </a:extLst>
            </p:cNvPr>
            <p:cNvGrpSpPr/>
            <p:nvPr/>
          </p:nvGrpSpPr>
          <p:grpSpPr>
            <a:xfrm>
              <a:off x="229660" y="1333436"/>
              <a:ext cx="8450063" cy="2682873"/>
              <a:chOff x="229660" y="1333436"/>
              <a:chExt cx="8450063" cy="268287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9D27C39-0C9A-BDB6-CA34-3BBA3F339808}"/>
                  </a:ext>
                </a:extLst>
              </p:cNvPr>
              <p:cNvSpPr/>
              <p:nvPr/>
            </p:nvSpPr>
            <p:spPr>
              <a:xfrm>
                <a:off x="229660" y="1359643"/>
                <a:ext cx="2850003" cy="10667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BD9A9EEC-E1FE-DD65-E961-7373C4FE5C0E}"/>
                  </a:ext>
                </a:extLst>
              </p:cNvPr>
              <p:cNvGrpSpPr/>
              <p:nvPr/>
            </p:nvGrpSpPr>
            <p:grpSpPr>
              <a:xfrm>
                <a:off x="1349509" y="3245621"/>
                <a:ext cx="961225" cy="276804"/>
                <a:chOff x="1349509" y="3245621"/>
                <a:chExt cx="961225" cy="276804"/>
              </a:xfrm>
            </p:grpSpPr>
            <p:pic>
              <p:nvPicPr>
                <p:cNvPr id="110" name="图片 109">
                  <a:extLst>
                    <a:ext uri="{FF2B5EF4-FFF2-40B4-BE49-F238E27FC236}">
                      <a16:creationId xmlns:a16="http://schemas.microsoft.com/office/drawing/2014/main" id="{9B4246AB-8F2C-6027-6159-73AE14B26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695917" y="3293262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111" name="图片 110">
                  <a:extLst>
                    <a:ext uri="{FF2B5EF4-FFF2-40B4-BE49-F238E27FC236}">
                      <a16:creationId xmlns:a16="http://schemas.microsoft.com/office/drawing/2014/main" id="{D2295F7F-B7D6-9BDA-E43D-5E98051953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49509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112" name="图片 111">
                  <a:extLst>
                    <a:ext uri="{FF2B5EF4-FFF2-40B4-BE49-F238E27FC236}">
                      <a16:creationId xmlns:a16="http://schemas.microsoft.com/office/drawing/2014/main" id="{7CAE27A0-24CB-A6AB-DBAF-3389295DA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04795" y="3245621"/>
                  <a:ext cx="305939" cy="276804"/>
                </a:xfrm>
                <a:prstGeom prst="rect">
                  <a:avLst/>
                </a:prstGeom>
              </p:spPr>
            </p:pic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DA93D9FB-102C-440D-ED8D-01E9FD63B0AE}"/>
                  </a:ext>
                </a:extLst>
              </p:cNvPr>
              <p:cNvGrpSpPr/>
              <p:nvPr/>
            </p:nvGrpSpPr>
            <p:grpSpPr>
              <a:xfrm>
                <a:off x="2536267" y="2783151"/>
                <a:ext cx="961225" cy="739274"/>
                <a:chOff x="2536267" y="2783151"/>
                <a:chExt cx="961225" cy="739274"/>
              </a:xfrm>
            </p:grpSpPr>
            <p:pic>
              <p:nvPicPr>
                <p:cNvPr id="106" name="图片 105">
                  <a:extLst>
                    <a:ext uri="{FF2B5EF4-FFF2-40B4-BE49-F238E27FC236}">
                      <a16:creationId xmlns:a16="http://schemas.microsoft.com/office/drawing/2014/main" id="{DDBED9E0-4DD9-0F36-0485-130D50F310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8317" y="2783151"/>
                  <a:ext cx="221841" cy="440366"/>
                </a:xfrm>
                <a:prstGeom prst="rect">
                  <a:avLst/>
                </a:prstGeom>
              </p:spPr>
            </p:pic>
            <p:pic>
              <p:nvPicPr>
                <p:cNvPr id="107" name="图片 106">
                  <a:extLst>
                    <a:ext uri="{FF2B5EF4-FFF2-40B4-BE49-F238E27FC236}">
                      <a16:creationId xmlns:a16="http://schemas.microsoft.com/office/drawing/2014/main" id="{0C72F416-274B-5B05-53C0-3065AAA239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82675" y="3293262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108" name="图片 107">
                  <a:extLst>
                    <a:ext uri="{FF2B5EF4-FFF2-40B4-BE49-F238E27FC236}">
                      <a16:creationId xmlns:a16="http://schemas.microsoft.com/office/drawing/2014/main" id="{AB327065-7A6A-A491-CA70-204E97DF80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36267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109" name="图片 108">
                  <a:extLst>
                    <a:ext uri="{FF2B5EF4-FFF2-40B4-BE49-F238E27FC236}">
                      <a16:creationId xmlns:a16="http://schemas.microsoft.com/office/drawing/2014/main" id="{016E1F6E-3B6D-6A08-8C76-C7C6C24EF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1553" y="3245621"/>
                  <a:ext cx="305939" cy="276804"/>
                </a:xfrm>
                <a:prstGeom prst="rect">
                  <a:avLst/>
                </a:prstGeom>
              </p:spPr>
            </p:pic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DCDA9E97-D43F-F0D6-C531-3DB4FD8EDFFA}"/>
                  </a:ext>
                </a:extLst>
              </p:cNvPr>
              <p:cNvGrpSpPr/>
              <p:nvPr/>
            </p:nvGrpSpPr>
            <p:grpSpPr>
              <a:xfrm>
                <a:off x="3765258" y="2247933"/>
                <a:ext cx="961226" cy="1274492"/>
                <a:chOff x="3765258" y="2247933"/>
                <a:chExt cx="961226" cy="1274492"/>
              </a:xfrm>
            </p:grpSpPr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412EEAE1-266F-7B44-C8B7-C90989062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07308" y="2783151"/>
                  <a:ext cx="221841" cy="440366"/>
                </a:xfrm>
                <a:prstGeom prst="rect">
                  <a:avLst/>
                </a:prstGeom>
              </p:spPr>
            </p:pic>
            <p:pic>
              <p:nvPicPr>
                <p:cNvPr id="102" name="图片 101">
                  <a:extLst>
                    <a:ext uri="{FF2B5EF4-FFF2-40B4-BE49-F238E27FC236}">
                      <a16:creationId xmlns:a16="http://schemas.microsoft.com/office/drawing/2014/main" id="{1210BC52-4248-F6CD-B197-9510B4266B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11667" y="3293262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DF21460C-8249-1B27-A1BF-866B764551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65258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104" name="图片 103">
                  <a:extLst>
                    <a:ext uri="{FF2B5EF4-FFF2-40B4-BE49-F238E27FC236}">
                      <a16:creationId xmlns:a16="http://schemas.microsoft.com/office/drawing/2014/main" id="{A989F6CA-5385-4EB3-B8D7-F605BDDFE3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20545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105" name="图片 104">
                  <a:extLst>
                    <a:ext uri="{FF2B5EF4-FFF2-40B4-BE49-F238E27FC236}">
                      <a16:creationId xmlns:a16="http://schemas.microsoft.com/office/drawing/2014/main" id="{C1060B31-D9A3-D13E-04EF-DC1400584F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8781" y="2247933"/>
                  <a:ext cx="229455" cy="480762"/>
                </a:xfrm>
                <a:prstGeom prst="rect">
                  <a:avLst/>
                </a:prstGeom>
              </p:spPr>
            </p:pic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B1F018C6-54D8-F1F7-EEAA-35DB179ACF0F}"/>
                  </a:ext>
                </a:extLst>
              </p:cNvPr>
              <p:cNvGrpSpPr/>
              <p:nvPr/>
            </p:nvGrpSpPr>
            <p:grpSpPr>
              <a:xfrm>
                <a:off x="5061403" y="2247933"/>
                <a:ext cx="961225" cy="1274492"/>
                <a:chOff x="5061403" y="2247933"/>
                <a:chExt cx="961225" cy="1274492"/>
              </a:xfrm>
            </p:grpSpPr>
            <p:pic>
              <p:nvPicPr>
                <p:cNvPr id="95" name="图片 94">
                  <a:extLst>
                    <a:ext uri="{FF2B5EF4-FFF2-40B4-BE49-F238E27FC236}">
                      <a16:creationId xmlns:a16="http://schemas.microsoft.com/office/drawing/2014/main" id="{9DAC5BD8-6336-B283-5F1E-AA210B159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3452" y="2783151"/>
                  <a:ext cx="221841" cy="440366"/>
                </a:xfrm>
                <a:prstGeom prst="rect">
                  <a:avLst/>
                </a:prstGeom>
              </p:spPr>
            </p:pic>
            <p:pic>
              <p:nvPicPr>
                <p:cNvPr id="96" name="图片 95">
                  <a:extLst>
                    <a:ext uri="{FF2B5EF4-FFF2-40B4-BE49-F238E27FC236}">
                      <a16:creationId xmlns:a16="http://schemas.microsoft.com/office/drawing/2014/main" id="{37088258-2B00-8874-2E45-0A9412305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407811" y="3293262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97" name="图片 96">
                  <a:extLst>
                    <a:ext uri="{FF2B5EF4-FFF2-40B4-BE49-F238E27FC236}">
                      <a16:creationId xmlns:a16="http://schemas.microsoft.com/office/drawing/2014/main" id="{B2442310-CAB2-6073-DB3C-34EA39B01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61403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98" name="图片 97">
                  <a:extLst>
                    <a:ext uri="{FF2B5EF4-FFF2-40B4-BE49-F238E27FC236}">
                      <a16:creationId xmlns:a16="http://schemas.microsoft.com/office/drawing/2014/main" id="{C572073E-4C70-29CF-ABFB-F865A2B82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6689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09963D79-02EB-C179-F7CD-E8DAD11ADE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14926" y="2247933"/>
                  <a:ext cx="229455" cy="480762"/>
                </a:xfrm>
                <a:prstGeom prst="rect">
                  <a:avLst/>
                </a:prstGeom>
              </p:spPr>
            </p:pic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A6867640-EC52-F757-E974-B68CD01484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32160" y="2783151"/>
                  <a:ext cx="221841" cy="440366"/>
                </a:xfrm>
                <a:prstGeom prst="rect">
                  <a:avLst/>
                </a:prstGeom>
              </p:spPr>
            </p:pic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3C4A5A94-61FE-840F-DB68-70D9167F39F1}"/>
                  </a:ext>
                </a:extLst>
              </p:cNvPr>
              <p:cNvGrpSpPr/>
              <p:nvPr/>
            </p:nvGrpSpPr>
            <p:grpSpPr>
              <a:xfrm>
                <a:off x="6427466" y="1741471"/>
                <a:ext cx="956113" cy="1780954"/>
                <a:chOff x="6427466" y="1741471"/>
                <a:chExt cx="956113" cy="1780954"/>
              </a:xfrm>
            </p:grpSpPr>
            <p:pic>
              <p:nvPicPr>
                <p:cNvPr id="88" name="图片 87">
                  <a:extLst>
                    <a:ext uri="{FF2B5EF4-FFF2-40B4-BE49-F238E27FC236}">
                      <a16:creationId xmlns:a16="http://schemas.microsoft.com/office/drawing/2014/main" id="{02809DAF-9724-56DA-7E6C-7AD21E950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69516" y="2783151"/>
                  <a:ext cx="221841" cy="440366"/>
                </a:xfrm>
                <a:prstGeom prst="rect">
                  <a:avLst/>
                </a:prstGeom>
              </p:spPr>
            </p:pic>
            <p:pic>
              <p:nvPicPr>
                <p:cNvPr id="89" name="图片 88">
                  <a:extLst>
                    <a:ext uri="{FF2B5EF4-FFF2-40B4-BE49-F238E27FC236}">
                      <a16:creationId xmlns:a16="http://schemas.microsoft.com/office/drawing/2014/main" id="{A76AC3E9-29D0-26D4-B5C2-E6B8BA08E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81724" y="2247933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90" name="图片 89">
                  <a:extLst>
                    <a:ext uri="{FF2B5EF4-FFF2-40B4-BE49-F238E27FC236}">
                      <a16:creationId xmlns:a16="http://schemas.microsoft.com/office/drawing/2014/main" id="{49E5AEE0-40D3-95B7-93D8-8202B8EF13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27466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91" name="图片 90">
                  <a:extLst>
                    <a:ext uri="{FF2B5EF4-FFF2-40B4-BE49-F238E27FC236}">
                      <a16:creationId xmlns:a16="http://schemas.microsoft.com/office/drawing/2014/main" id="{0BF2E2C7-D489-4201-E67D-8A578959C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77640" y="2713579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92" name="图片 91">
                  <a:extLst>
                    <a:ext uri="{FF2B5EF4-FFF2-40B4-BE49-F238E27FC236}">
                      <a16:creationId xmlns:a16="http://schemas.microsoft.com/office/drawing/2014/main" id="{F2544CD9-802F-340D-2AFD-220A8ADEBE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80989" y="2247933"/>
                  <a:ext cx="229455" cy="480762"/>
                </a:xfrm>
                <a:prstGeom prst="rect">
                  <a:avLst/>
                </a:prstGeom>
              </p:spPr>
            </p:pic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id="{8B1F5C6A-075F-7201-3D65-588D7E55E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73016" y="2225916"/>
                  <a:ext cx="244026" cy="484403"/>
                </a:xfrm>
                <a:prstGeom prst="rect">
                  <a:avLst/>
                </a:prstGeom>
              </p:spPr>
            </p:pic>
            <p:pic>
              <p:nvPicPr>
                <p:cNvPr id="94" name="图片 93">
                  <a:extLst>
                    <a:ext uri="{FF2B5EF4-FFF2-40B4-BE49-F238E27FC236}">
                      <a16:creationId xmlns:a16="http://schemas.microsoft.com/office/drawing/2014/main" id="{024A019F-AA14-7A63-72A1-3AB426005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18073" y="1741471"/>
                  <a:ext cx="589365" cy="456923"/>
                </a:xfrm>
                <a:prstGeom prst="rect">
                  <a:avLst/>
                </a:prstGeom>
              </p:spPr>
            </p:pic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18282C75-486E-0945-53EC-A279E1ED8C67}"/>
                  </a:ext>
                </a:extLst>
              </p:cNvPr>
              <p:cNvGrpSpPr/>
              <p:nvPr/>
            </p:nvGrpSpPr>
            <p:grpSpPr>
              <a:xfrm>
                <a:off x="7723610" y="1333436"/>
                <a:ext cx="956113" cy="2188989"/>
                <a:chOff x="7723610" y="1333436"/>
                <a:chExt cx="956113" cy="2188989"/>
              </a:xfrm>
            </p:grpSpPr>
            <p:pic>
              <p:nvPicPr>
                <p:cNvPr id="80" name="图片 79">
                  <a:extLst>
                    <a:ext uri="{FF2B5EF4-FFF2-40B4-BE49-F238E27FC236}">
                      <a16:creationId xmlns:a16="http://schemas.microsoft.com/office/drawing/2014/main" id="{C93C0C97-C26B-5B32-6861-1FFC7F6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65660" y="2783151"/>
                  <a:ext cx="221841" cy="440366"/>
                </a:xfrm>
                <a:prstGeom prst="rect">
                  <a:avLst/>
                </a:prstGeom>
              </p:spPr>
            </p:pic>
            <p:pic>
              <p:nvPicPr>
                <p:cNvPr id="81" name="图片 80">
                  <a:extLst>
                    <a:ext uri="{FF2B5EF4-FFF2-40B4-BE49-F238E27FC236}">
                      <a16:creationId xmlns:a16="http://schemas.microsoft.com/office/drawing/2014/main" id="{056AC396-A229-7205-B4FF-28CE3004C5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77868" y="2247933"/>
                  <a:ext cx="224757" cy="229163"/>
                </a:xfrm>
                <a:prstGeom prst="rect">
                  <a:avLst/>
                </a:prstGeom>
              </p:spPr>
            </p:pic>
            <p:pic>
              <p:nvPicPr>
                <p:cNvPr id="82" name="图片 81">
                  <a:extLst>
                    <a:ext uri="{FF2B5EF4-FFF2-40B4-BE49-F238E27FC236}">
                      <a16:creationId xmlns:a16="http://schemas.microsoft.com/office/drawing/2014/main" id="{7A1D1608-6C02-7C2B-A604-E0CB7044BA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23610" y="3245621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83" name="图片 82">
                  <a:extLst>
                    <a:ext uri="{FF2B5EF4-FFF2-40B4-BE49-F238E27FC236}">
                      <a16:creationId xmlns:a16="http://schemas.microsoft.com/office/drawing/2014/main" id="{81B64551-DAB9-074C-5D16-A17564477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73784" y="2713579"/>
                  <a:ext cx="305939" cy="276804"/>
                </a:xfrm>
                <a:prstGeom prst="rect">
                  <a:avLst/>
                </a:prstGeom>
              </p:spPr>
            </p:pic>
            <p:pic>
              <p:nvPicPr>
                <p:cNvPr id="84" name="图片 83">
                  <a:extLst>
                    <a:ext uri="{FF2B5EF4-FFF2-40B4-BE49-F238E27FC236}">
                      <a16:creationId xmlns:a16="http://schemas.microsoft.com/office/drawing/2014/main" id="{F47ECBBD-6F57-D5A6-AB2E-D6CEFF7FF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77133" y="2247933"/>
                  <a:ext cx="229455" cy="480762"/>
                </a:xfrm>
                <a:prstGeom prst="rect">
                  <a:avLst/>
                </a:prstGeom>
              </p:spPr>
            </p:pic>
            <p:pic>
              <p:nvPicPr>
                <p:cNvPr id="85" name="图片 84">
                  <a:extLst>
                    <a:ext uri="{FF2B5EF4-FFF2-40B4-BE49-F238E27FC236}">
                      <a16:creationId xmlns:a16="http://schemas.microsoft.com/office/drawing/2014/main" id="{D3252193-6125-F68F-9901-11CB847E7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69160" y="2259928"/>
                  <a:ext cx="244026" cy="484403"/>
                </a:xfrm>
                <a:prstGeom prst="rect">
                  <a:avLst/>
                </a:prstGeom>
              </p:spPr>
            </p:pic>
            <p:pic>
              <p:nvPicPr>
                <p:cNvPr id="86" name="图片 85">
                  <a:extLst>
                    <a:ext uri="{FF2B5EF4-FFF2-40B4-BE49-F238E27FC236}">
                      <a16:creationId xmlns:a16="http://schemas.microsoft.com/office/drawing/2014/main" id="{4AA12C16-888B-792D-ABD8-41A7213AE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14217" y="1741471"/>
                  <a:ext cx="589365" cy="456923"/>
                </a:xfrm>
                <a:prstGeom prst="rect">
                  <a:avLst/>
                </a:prstGeom>
              </p:spPr>
            </p:pic>
            <p:pic>
              <p:nvPicPr>
                <p:cNvPr id="87" name="图片 86">
                  <a:extLst>
                    <a:ext uri="{FF2B5EF4-FFF2-40B4-BE49-F238E27FC236}">
                      <a16:creationId xmlns:a16="http://schemas.microsoft.com/office/drawing/2014/main" id="{F5BF8E6B-102E-3D4B-4D4F-7EA09CA03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20152" y="1333436"/>
                  <a:ext cx="192641" cy="409365"/>
                </a:xfrm>
                <a:prstGeom prst="rect">
                  <a:avLst/>
                </a:prstGeom>
              </p:spPr>
            </p:pic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139E6A1A-6923-0BF2-7C31-4E05E1FADEDA}"/>
                  </a:ext>
                </a:extLst>
              </p:cNvPr>
              <p:cNvGrpSpPr/>
              <p:nvPr/>
            </p:nvGrpSpPr>
            <p:grpSpPr>
              <a:xfrm>
                <a:off x="3324706" y="1366163"/>
                <a:ext cx="923472" cy="430887"/>
                <a:chOff x="3853044" y="1159871"/>
                <a:chExt cx="923472" cy="43088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文本框 77">
                      <a:extLst>
                        <a:ext uri="{FF2B5EF4-FFF2-40B4-BE49-F238E27FC236}">
                          <a16:creationId xmlns:a16="http://schemas.microsoft.com/office/drawing/2014/main" id="{5F902A30-90BB-10AB-4F08-F0048BF79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9277" y="1159871"/>
                      <a:ext cx="91723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14:m>
                        <m:oMath xmlns:m="http://schemas.openxmlformats.org/officeDocument/2006/math">
                          <m: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</m:oMath>
                      </a14:m>
                      <a:r>
                        <a:rPr lang="en-US" altLang="zh-CN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文本框 43">
                      <a:extLst>
                        <a:ext uri="{FF2B5EF4-FFF2-40B4-BE49-F238E27FC236}">
                          <a16:creationId xmlns:a16="http://schemas.microsoft.com/office/drawing/2014/main" id="{9AD3E635-021A-A48E-9A18-A9033DB140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59277" y="1159871"/>
                      <a:ext cx="917239" cy="43088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609" t="-8451" r="-5298" b="-281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B83EA645-26C3-6F4D-95CB-93555F016A58}"/>
                    </a:ext>
                  </a:extLst>
                </p:cNvPr>
                <p:cNvSpPr/>
                <p:nvPr/>
              </p:nvSpPr>
              <p:spPr>
                <a:xfrm>
                  <a:off x="3853044" y="1159871"/>
                  <a:ext cx="893127" cy="414930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noFill/>
                  </a:endParaRPr>
                </a:p>
              </p:txBody>
            </p:sp>
          </p:grp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B449307F-38FC-638E-43EF-6BCEB82AB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050" y="1411230"/>
                <a:ext cx="2621414" cy="922067"/>
              </a:xfrm>
              <a:prstGeom prst="rect">
                <a:avLst/>
              </a:prstGeom>
            </p:spPr>
          </p:pic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25279000-F9A0-98E9-7561-529C461481B3}"/>
                  </a:ext>
                </a:extLst>
              </p:cNvPr>
              <p:cNvGrpSpPr/>
              <p:nvPr/>
            </p:nvGrpSpPr>
            <p:grpSpPr>
              <a:xfrm>
                <a:off x="1387857" y="3580491"/>
                <a:ext cx="7035056" cy="435818"/>
                <a:chOff x="780797" y="3811631"/>
                <a:chExt cx="7035056" cy="4358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291AE471-CE48-1C2B-ED34-7DF3385986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797" y="3831951"/>
                      <a:ext cx="881973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1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14:m>
                        <m:oMath xmlns:m="http://schemas.openxmlformats.org/officeDocument/2006/math">
                          <m:r>
                            <a:rPr lang="en-US" altLang="zh-CN" sz="21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</m:oMath>
                      </a14:m>
                      <a:r>
                        <a:rPr lang="en-US" altLang="zh-CN" sz="2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2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291AE471-CE48-1C2B-ED34-7DF3385986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0797" y="3831951"/>
                      <a:ext cx="881973" cy="41549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8333" t="-10294" r="-6944" b="-27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67886D7E-8F7B-6B13-1220-5B0A59F483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9357" y="3831951"/>
                      <a:ext cx="837089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100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14:m>
                        <m:oMath xmlns:m="http://schemas.openxmlformats.org/officeDocument/2006/math">
                          <m:r>
                            <a:rPr lang="en-US" altLang="zh-CN" sz="21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</m:oMath>
                      </a14:m>
                      <a:r>
                        <a:rPr lang="en-US" altLang="zh-CN" sz="21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21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67886D7E-8F7B-6B13-1220-5B0A59F4835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59357" y="3831951"/>
                      <a:ext cx="837089" cy="41549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8759" t="-10294" r="-5109" b="-27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F0D4EF93-01BE-ECE1-4B68-926826DECA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8877" y="3831951"/>
                      <a:ext cx="806631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100" i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14:m>
                        <m:oMath xmlns:m="http://schemas.openxmlformats.org/officeDocument/2006/math">
                          <m:r>
                            <a:rPr lang="en-US" altLang="zh-CN" sz="21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</m:oMath>
                      </a14:m>
                      <a:r>
                        <a:rPr lang="en-US" altLang="zh-CN" sz="21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21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73">
                      <a:extLst>
                        <a:ext uri="{FF2B5EF4-FFF2-40B4-BE49-F238E27FC236}">
                          <a16:creationId xmlns:a16="http://schemas.microsoft.com/office/drawing/2014/main" id="{F0D4EF93-01BE-ECE1-4B68-926826DECA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98877" y="3831951"/>
                      <a:ext cx="806631" cy="41549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023" t="-10294" r="-6767" b="-27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58A055D5-95E6-FD10-9DA1-5F94D4CD6F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9837" y="3831951"/>
                      <a:ext cx="747320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100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14:m>
                        <m:oMath xmlns:m="http://schemas.openxmlformats.org/officeDocument/2006/math">
                          <m:r>
                            <a:rPr lang="en-US" altLang="zh-CN" sz="21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</m:oMath>
                      </a14:m>
                      <a:r>
                        <a:rPr lang="en-US" altLang="zh-CN" sz="2100" i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1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58A055D5-95E6-FD10-9DA1-5F94D4CD6FF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9837" y="3831951"/>
                      <a:ext cx="747320" cy="415498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9836" t="-10294" r="-8197" b="-27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569C79DC-CCF6-F67E-0096-3F7841BE7599}"/>
                    </a:ext>
                  </a:extLst>
                </p:cNvPr>
                <p:cNvSpPr txBox="1"/>
                <p:nvPr/>
              </p:nvSpPr>
              <p:spPr>
                <a:xfrm>
                  <a:off x="6135117" y="3811631"/>
                  <a:ext cx="333746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endParaRPr lang="zh-CN" altLang="en-US" sz="21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A4F21161-78B2-BB38-1B0B-4210095A6F31}"/>
                    </a:ext>
                  </a:extLst>
                </p:cNvPr>
                <p:cNvSpPr txBox="1"/>
                <p:nvPr/>
              </p:nvSpPr>
              <p:spPr>
                <a:xfrm>
                  <a:off x="7466077" y="3831951"/>
                  <a:ext cx="349776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100" i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endParaRPr lang="zh-CN" altLang="en-US" sz="21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113" name="object 3">
            <a:extLst>
              <a:ext uri="{FF2B5EF4-FFF2-40B4-BE49-F238E27FC236}">
                <a16:creationId xmlns:a16="http://schemas.microsoft.com/office/drawing/2014/main" id="{C1D17404-CA40-1858-B46F-129E71A609C6}"/>
              </a:ext>
            </a:extLst>
          </p:cNvPr>
          <p:cNvSpPr txBox="1"/>
          <p:nvPr/>
        </p:nvSpPr>
        <p:spPr>
          <a:xfrm>
            <a:off x="356498" y="759056"/>
            <a:ext cx="840676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25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CE2F3493-A798-532C-7423-0C82B4C2BA81}"/>
              </a:ext>
            </a:extLst>
          </p:cNvPr>
          <p:cNvSpPr/>
          <p:nvPr/>
        </p:nvSpPr>
        <p:spPr>
          <a:xfrm>
            <a:off x="229660" y="1359643"/>
            <a:ext cx="2850003" cy="106675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C91947E-E22A-5FE0-9021-E6A4B75448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95</a:t>
            </a:fld>
            <a:endParaRPr lang="en-US" altLang="zh-C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06081D3-2557-4891-4338-CAC57A8BD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50800"/>
            <a:ext cx="371911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句柄</a:t>
            </a:r>
            <a:r>
              <a:rPr lang="en-US" altLang="zh-CN" spc="-5" dirty="0">
                <a:solidFill>
                  <a:schemeClr val="bg1"/>
                </a:solidFill>
              </a:rPr>
              <a:t>(</a:t>
            </a:r>
            <a:r>
              <a:rPr lang="en-US" spc="-5" dirty="0">
                <a:solidFill>
                  <a:schemeClr val="bg1"/>
                </a:solidFill>
              </a:rPr>
              <a:t>handle)</a:t>
            </a:r>
            <a:endParaRPr spc="-5" dirty="0">
              <a:solidFill>
                <a:schemeClr val="bg1"/>
              </a:solidFill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123FEC0-E09C-AA12-A43C-30314A168C53}"/>
              </a:ext>
            </a:extLst>
          </p:cNvPr>
          <p:cNvGrpSpPr/>
          <p:nvPr/>
        </p:nvGrpSpPr>
        <p:grpSpPr>
          <a:xfrm>
            <a:off x="3324706" y="1366163"/>
            <a:ext cx="923472" cy="430887"/>
            <a:chOff x="3853044" y="1159871"/>
            <a:chExt cx="923472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AD3E635-021A-A48E-9A18-A9033DB140FB}"/>
                    </a:ext>
                  </a:extLst>
                </p:cNvPr>
                <p:cNvSpPr txBox="1"/>
                <p:nvPr/>
              </p:nvSpPr>
              <p:spPr>
                <a:xfrm>
                  <a:off x="3859277" y="1159871"/>
                  <a:ext cx="91723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14:m>
                    <m:oMath xmlns:m="http://schemas.openxmlformats.org/officeDocument/2006/math"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∗ </m:t>
                      </m:r>
                    </m:oMath>
                  </a14:m>
                  <a:r>
                    <a:rPr lang="en-US" altLang="zh-CN" sz="2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:endPara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AD3E635-021A-A48E-9A18-A9033DB14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9277" y="1159871"/>
                  <a:ext cx="917239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8609" t="-8451" r="-5298" b="-28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690BB9-468B-63DA-F538-944AC84298CE}"/>
                </a:ext>
              </a:extLst>
            </p:cNvPr>
            <p:cNvSpPr/>
            <p:nvPr/>
          </p:nvSpPr>
          <p:spPr>
            <a:xfrm>
              <a:off x="3853044" y="1159871"/>
              <a:ext cx="893127" cy="41493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7D68BFB6-982B-71AA-9BE9-C7AB57AF09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050" y="1411230"/>
            <a:ext cx="2621414" cy="922067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68BE22C2-ED85-E42E-7013-42C7A18748EC}"/>
              </a:ext>
            </a:extLst>
          </p:cNvPr>
          <p:cNvSpPr txBox="1"/>
          <p:nvPr/>
        </p:nvSpPr>
        <p:spPr>
          <a:xfrm>
            <a:off x="356498" y="759056"/>
            <a:ext cx="840676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object 3 1">
            <a:extLst>
              <a:ext uri="{FF2B5EF4-FFF2-40B4-BE49-F238E27FC236}">
                <a16:creationId xmlns:a16="http://schemas.microsoft.com/office/drawing/2014/main" id="{D3B68551-0B29-7CE6-0D0D-AB4A1709E5C8}"/>
              </a:ext>
            </a:extLst>
          </p:cNvPr>
          <p:cNvSpPr txBox="1"/>
          <p:nvPr/>
        </p:nvSpPr>
        <p:spPr>
          <a:xfrm>
            <a:off x="406405" y="2882677"/>
            <a:ext cx="8832188" cy="44114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b="0" spc="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离开最右推导序列，难以确定哪一部分是句柄</a:t>
            </a:r>
            <a:endParaRPr lang="en-US" altLang="zh-CN" sz="240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7B7952-F65E-79EF-0B8B-B4C3259E8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486" y="4114800"/>
            <a:ext cx="7557025" cy="19976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9" name="对话气泡: 圆角矩形 58">
            <a:extLst>
              <a:ext uri="{FF2B5EF4-FFF2-40B4-BE49-F238E27FC236}">
                <a16:creationId xmlns:a16="http://schemas.microsoft.com/office/drawing/2014/main" id="{83D9D5D7-B5E8-0B6D-F62B-8BDF924EBC71}"/>
              </a:ext>
            </a:extLst>
          </p:cNvPr>
          <p:cNvSpPr/>
          <p:nvPr/>
        </p:nvSpPr>
        <p:spPr>
          <a:xfrm rot="10800000" flipV="1">
            <a:off x="4419600" y="6361036"/>
            <a:ext cx="2667000" cy="359804"/>
          </a:xfrm>
          <a:prstGeom prst="wedgeRoundRectCallout">
            <a:avLst>
              <a:gd name="adj1" fmla="val 31751"/>
              <a:gd name="adj2" fmla="val -187935"/>
              <a:gd name="adj3" fmla="val 16667"/>
            </a:avLst>
          </a:prstGeom>
          <a:solidFill>
            <a:srgbClr val="FFCC99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700" dirty="0">
                <a:solidFill>
                  <a:sysClr val="windowText" lastClr="000000"/>
                </a:solidFill>
              </a:rPr>
              <a:t>为什么这一列都是句柄？</a:t>
            </a:r>
          </a:p>
        </p:txBody>
      </p:sp>
    </p:spTree>
    <p:extLst>
      <p:ext uri="{BB962C8B-B14F-4D97-AF65-F5344CB8AC3E}">
        <p14:creationId xmlns:p14="http://schemas.microsoft.com/office/powerpoint/2010/main" val="101718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23446"/>
            <a:ext cx="832522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一种可能的臆想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9664E07-B9A7-AE28-5912-B6C8087C97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96</a:t>
            </a:fld>
            <a:endParaRPr lang="en-US" altLang="zh-CN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F379B44-FEDF-A7DD-D745-833205529ADA}"/>
              </a:ext>
            </a:extLst>
          </p:cNvPr>
          <p:cNvSpPr txBox="1"/>
          <p:nvPr/>
        </p:nvSpPr>
        <p:spPr>
          <a:xfrm>
            <a:off x="356498" y="3206701"/>
            <a:ext cx="8832188" cy="44114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问题是最右推导从何而来呢？</a:t>
            </a:r>
            <a:endParaRPr lang="en-US" altLang="zh-CN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102" name="object 3">
            <a:extLst>
              <a:ext uri="{FF2B5EF4-FFF2-40B4-BE49-F238E27FC236}">
                <a16:creationId xmlns:a16="http://schemas.microsoft.com/office/drawing/2014/main" id="{8A6B2492-FD22-FCA5-0B8F-9A72746EDFAA}"/>
              </a:ext>
            </a:extLst>
          </p:cNvPr>
          <p:cNvSpPr txBox="1"/>
          <p:nvPr/>
        </p:nvSpPr>
        <p:spPr>
          <a:xfrm>
            <a:off x="356498" y="818046"/>
            <a:ext cx="8406765" cy="96051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前面我们看到：构造解析树是一系列归约，归约依赖句柄，句柄的合法性（有效性）又依赖最右推导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3005D38-3122-04C4-9C8E-482D955B6DBD}"/>
              </a:ext>
            </a:extLst>
          </p:cNvPr>
          <p:cNvSpPr txBox="1"/>
          <p:nvPr/>
        </p:nvSpPr>
        <p:spPr>
          <a:xfrm>
            <a:off x="356498" y="3925898"/>
            <a:ext cx="8832188" cy="44114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266" indent="-457200"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从输入直接获得最右推导？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25AE774-16B8-C89D-B4D9-691C9C702C1A}"/>
              </a:ext>
            </a:extLst>
          </p:cNvPr>
          <p:cNvSpPr txBox="1"/>
          <p:nvPr/>
        </p:nvSpPr>
        <p:spPr>
          <a:xfrm>
            <a:off x="356497" y="4645095"/>
            <a:ext cx="8715313" cy="44114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CJK"/>
              </a:rPr>
              <a:t>这本质上仍是自顶向下分析，前面已经学习讨论过了！</a:t>
            </a:r>
            <a:endParaRPr lang="en-US" altLang="zh-CN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A082D03-0B49-CB9F-417B-05726262CBED}"/>
              </a:ext>
            </a:extLst>
          </p:cNvPr>
          <p:cNvSpPr txBox="1"/>
          <p:nvPr/>
        </p:nvSpPr>
        <p:spPr>
          <a:xfrm>
            <a:off x="356498" y="2056616"/>
            <a:ext cx="8832188" cy="87203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675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何不将最右推导拿来直接构造解析树呢？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管它什么句柄不句柄的</a:t>
            </a:r>
            <a:endParaRPr lang="en-US" altLang="zh-CN" sz="2800" spc="-5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CJ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B67C4D90-23F5-7C7E-F8E7-C54531E47226}"/>
                  </a:ext>
                </a:extLst>
              </p:cNvPr>
              <p:cNvSpPr txBox="1"/>
              <p:nvPr/>
            </p:nvSpPr>
            <p:spPr>
              <a:xfrm>
                <a:off x="387363" y="5364291"/>
                <a:ext cx="8283930" cy="960519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469266" indent="-457200">
                  <a:lnSpc>
                    <a:spcPct val="100000"/>
                  </a:lnSpc>
                  <a:spcBef>
                    <a:spcPts val="770"/>
                  </a:spcBef>
                  <a:buClr>
                    <a:srgbClr val="CC9900"/>
                  </a:buClr>
                  <a:buSzPct val="69642"/>
                  <a:buFont typeface="Wingdings" panose="05000000000000000000" pitchFamily="2" charset="2"/>
                  <a:buChar char="l"/>
                  <a:tabLst>
                    <a:tab pos="460375" algn="l"/>
                    <a:tab pos="461009" algn="l"/>
                  </a:tabLst>
                </a:pPr>
                <a:r>
                  <a:rPr lang="zh-CN" altLang="en-US" sz="2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咋办？停止臆想，沿前人之道：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拥抱句柄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，采用移入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归约技术</a:t>
                </a:r>
                <a:endParaRPr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B67C4D90-23F5-7C7E-F8E7-C54531E47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3" y="5364291"/>
                <a:ext cx="8283930" cy="960519"/>
              </a:xfrm>
              <a:prstGeom prst="rect">
                <a:avLst/>
              </a:prstGeom>
              <a:blipFill>
                <a:blip r:embed="rId2"/>
                <a:stretch>
                  <a:fillRect l="-1620" t="-1266" b="-2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8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4" y="23446"/>
            <a:ext cx="828919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移入</a:t>
            </a:r>
            <a:r>
              <a:rPr lang="en-US" altLang="zh-CN" spc="-5" dirty="0">
                <a:solidFill>
                  <a:schemeClr val="bg1"/>
                </a:solidFill>
                <a:latin typeface="Times New Roman"/>
                <a:cs typeface="Times New Roman"/>
              </a:rPr>
              <a:t>-</a:t>
            </a:r>
            <a:r>
              <a:rPr lang="zh-CN" altLang="en-US" spc="-5" dirty="0">
                <a:solidFill>
                  <a:schemeClr val="bg1"/>
                </a:solidFill>
              </a:rPr>
              <a:t>归约</a:t>
            </a:r>
            <a:r>
              <a:rPr lang="en-US" altLang="zh-CN" spc="-5" dirty="0">
                <a:solidFill>
                  <a:schemeClr val="bg1"/>
                </a:solidFill>
              </a:rPr>
              <a:t>(shift-reduce)</a:t>
            </a:r>
            <a:r>
              <a:rPr lang="zh-CN" altLang="en-US" spc="-5" dirty="0">
                <a:solidFill>
                  <a:schemeClr val="bg1"/>
                </a:solidFill>
              </a:rPr>
              <a:t>分析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9664E07-B9A7-AE28-5912-B6C8087C97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97</a:t>
            </a:fld>
            <a:endParaRPr lang="en-US" altLang="zh-CN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A682034-13C8-90BC-4040-A4EC5C1F1FE6}"/>
              </a:ext>
            </a:extLst>
          </p:cNvPr>
          <p:cNvSpPr txBox="1"/>
          <p:nvPr/>
        </p:nvSpPr>
        <p:spPr>
          <a:xfrm>
            <a:off x="356498" y="712164"/>
            <a:ext cx="43340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0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</a:t>
            </a:r>
            <a:endParaRPr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12C44C-9FE4-6B39-AB1A-41ED07D8EE26}"/>
              </a:ext>
            </a:extLst>
          </p:cNvPr>
          <p:cNvSpPr/>
          <p:nvPr/>
        </p:nvSpPr>
        <p:spPr>
          <a:xfrm>
            <a:off x="739543" y="1390857"/>
            <a:ext cx="2489794" cy="95880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CC7CE9-76A8-0CB4-AAD4-0DFB26607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1" y="1433610"/>
            <a:ext cx="2359273" cy="82986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985613-AF8C-2BE3-4B11-81B4BDC97643}"/>
              </a:ext>
            </a:extLst>
          </p:cNvPr>
          <p:cNvGrpSpPr/>
          <p:nvPr/>
        </p:nvGrpSpPr>
        <p:grpSpPr>
          <a:xfrm>
            <a:off x="727053" y="2679007"/>
            <a:ext cx="923472" cy="430887"/>
            <a:chOff x="3853044" y="1159871"/>
            <a:chExt cx="923472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1862832-599D-6CFC-D574-F6DD782E56EF}"/>
                    </a:ext>
                  </a:extLst>
                </p:cNvPr>
                <p:cNvSpPr txBox="1"/>
                <p:nvPr/>
              </p:nvSpPr>
              <p:spPr>
                <a:xfrm>
                  <a:off x="3859277" y="1159871"/>
                  <a:ext cx="91723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14:m>
                    <m:oMath xmlns:m="http://schemas.openxmlformats.org/officeDocument/2006/math"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∗ </m:t>
                      </m:r>
                    </m:oMath>
                  </a14:m>
                  <a:r>
                    <a:rPr lang="en-US" altLang="zh-CN" sz="2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</a:t>
                  </a:r>
                  <a:endParaRPr lang="zh-CN" alt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AD3E635-021A-A48E-9A18-A9033DB14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9277" y="1159871"/>
                  <a:ext cx="917239" cy="430887"/>
                </a:xfrm>
                <a:prstGeom prst="rect">
                  <a:avLst/>
                </a:prstGeom>
                <a:blipFill>
                  <a:blip r:embed="rId10"/>
                  <a:stretch>
                    <a:fillRect l="-8609" t="-8451" r="-5298" b="-28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EA4F3E4-ECBE-9E0C-F0A1-98DFC7C87EDB}"/>
                </a:ext>
              </a:extLst>
            </p:cNvPr>
            <p:cNvSpPr/>
            <p:nvPr/>
          </p:nvSpPr>
          <p:spPr>
            <a:xfrm>
              <a:off x="3853044" y="1159871"/>
              <a:ext cx="893127" cy="41493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4" name="图片 3" descr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&#10;\begin{table*}[!htb]&#10;\begin{tabular}{l:c:r}&#10;%\hline \hline \multicolumn{1}{l}{ 栈 } &amp; \multicolumn{1}{r}{动作}&amp; \multicolumn{1}{r}{ 剩余输入 } \\&#10;\hline \hline 栈  &amp; 动作&amp; \multicolumn{1}{r}{ 剩余输入 } \\&#10;\hline$\$$ &amp; {\color{blue}移入}&amp; $\mathbf{i d}_{1} * \mathbf{i d}_{2} \$$ \\&#10;$\$ \mathbf{i d}_{1}$ &amp; {\color{teal}归约}( $F \rightarrow \mathbf{i d}$ )&amp; $* \mathbf{i d}_{2} \$$ \\&#10;$\$ F$ &amp; {\color{teal}归约}( $T \rightarrow F$ ) &amp; $* \mathbf{i d}_{2} \$$ \\&#10;$\$ T$ &amp; {\color{blue}移入}&amp; $* \mathbf{i d}_{2} \$$ \\&#10;$\$ T *$ &amp; {\color{blue}移入}&amp; $\mathbf{i d}_{2} \$$ \\&#10;$\$ T * \mathbf{i d}_{2}$ &amp; {\color{teal}归约}( $F \rightarrow \mathbf{i d}$ )&amp; $\$$ \\&#10;$\$ T * F$ &amp; {\color{teal}归约} ( $T \rightarrow T * F$ )&amp; $\$$ \\&#10;$\$ T$ &amp; {\color{teal}归约}( $E \rightarrow T$ )&amp; $\$$ \\&#10;$\$ E$ &amp; {\color{green}接受}&amp; $\$$ \\&#10;\hline&#10;\end{tabular}&#10;\end{table*}&#10;&#10;\end{document} " title="IguanaTex Bitmap Display">
            <a:extLst>
              <a:ext uri="{FF2B5EF4-FFF2-40B4-BE49-F238E27FC236}">
                <a16:creationId xmlns:a16="http://schemas.microsoft.com/office/drawing/2014/main" id="{8827BC9F-F4B4-6957-1065-4C7F879D96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53" y="3193087"/>
            <a:ext cx="5365213" cy="33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9664E07-B9A7-AE28-5912-B6C8087C97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90500">
              <a:lnSpc>
                <a:spcPts val="1220"/>
              </a:lnSpc>
            </a:pPr>
            <a:fld id="{81D60167-4931-47E6-BA6A-407CBD079E47}" type="slidenum">
              <a:rPr lang="en-US" altLang="zh-CN" smtClean="0"/>
              <a:t>98</a:t>
            </a:fld>
            <a:endParaRPr lang="en-US" altLang="zh-CN" dirty="0"/>
          </a:p>
        </p:txBody>
      </p:sp>
      <p:sp>
        <p:nvSpPr>
          <p:cNvPr id="102" name="object 3">
            <a:extLst>
              <a:ext uri="{FF2B5EF4-FFF2-40B4-BE49-F238E27FC236}">
                <a16:creationId xmlns:a16="http://schemas.microsoft.com/office/drawing/2014/main" id="{8A6B2492-FD22-FCA5-0B8F-9A72746EDFAA}"/>
              </a:ext>
            </a:extLst>
          </p:cNvPr>
          <p:cNvSpPr txBox="1"/>
          <p:nvPr/>
        </p:nvSpPr>
        <p:spPr>
          <a:xfrm>
            <a:off x="368617" y="755027"/>
            <a:ext cx="8406765" cy="484421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69266" indent="-457200">
              <a:lnSpc>
                <a:spcPct val="15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使用一</a:t>
            </a:r>
            <a:r>
              <a:rPr lang="zh-CN" altLang="en-US" sz="2800" spc="-10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zh-CN" altLang="en-US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来保存</a:t>
            </a:r>
            <a:r>
              <a:rPr lang="zh-CN" altLang="en-US" sz="2800" spc="-5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移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</a:t>
            </a:r>
            <a:r>
              <a:rPr lang="en-US" altLang="zh-CN" sz="2800" spc="114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800" spc="-5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</a:t>
            </a:r>
            <a:r>
              <a:rPr lang="zh-CN" altLang="en-US" sz="2800" spc="-15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800" spc="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</a:t>
            </a:r>
            <a:r>
              <a:rPr lang="zh-CN" altLang="en-US" sz="2800" spc="-5" dirty="0">
                <a:solidFill>
                  <a:srgbClr val="29292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法符号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栈中符号 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从底向上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和待扫描的符号组成了一个 最右句型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ct val="15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开始时刻：栈中只包含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$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，而输入为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$</a:t>
            </a:r>
          </a:p>
          <a:p>
            <a:pPr marL="469266" indent="-457200">
              <a:lnSpc>
                <a:spcPct val="15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结束时刻：栈中为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$</a:t>
            </a:r>
            <a:r>
              <a:rPr lang="en-US" altLang="zh-CN" sz="2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，而输入为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$</a:t>
            </a:r>
          </a:p>
          <a:p>
            <a:pPr marL="469266" indent="-457200"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在分析过程中，不断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移入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符号，并在识别到句柄时进行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归约</a:t>
            </a:r>
            <a:endParaRPr lang="en-US" altLang="zh-CN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69266" indent="-457200">
              <a:lnSpc>
                <a:spcPct val="150000"/>
              </a:lnSpc>
              <a:spcBef>
                <a:spcPts val="770"/>
              </a:spcBef>
              <a:buClr>
                <a:srgbClr val="CC9900"/>
              </a:buClr>
              <a:buSzPct val="69642"/>
              <a:buFont typeface="Wingdings" panose="05000000000000000000" pitchFamily="2" charset="2"/>
              <a:buChar char="l"/>
              <a:tabLst>
                <a:tab pos="460375" algn="l"/>
                <a:tab pos="461009" algn="l"/>
              </a:tabLst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句柄被识别时总是出现在栈的顶部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1810FD2-F7CF-3E71-17B2-93289EB99B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4" y="23446"/>
            <a:ext cx="828919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chemeClr val="bg1"/>
                </a:solidFill>
              </a:rPr>
              <a:t>移入</a:t>
            </a:r>
            <a:r>
              <a:rPr lang="en-US" altLang="zh-CN" spc="-5" dirty="0">
                <a:solidFill>
                  <a:schemeClr val="bg1"/>
                </a:solidFill>
                <a:latin typeface="Times New Roman"/>
                <a:cs typeface="Times New Roman"/>
              </a:rPr>
              <a:t>-</a:t>
            </a:r>
            <a:r>
              <a:rPr lang="zh-CN" altLang="en-US" spc="-5" dirty="0">
                <a:solidFill>
                  <a:schemeClr val="bg1"/>
                </a:solidFill>
              </a:rPr>
              <a:t>归约</a:t>
            </a:r>
            <a:r>
              <a:rPr lang="en-US" altLang="zh-CN" spc="-5" dirty="0">
                <a:solidFill>
                  <a:schemeClr val="bg1"/>
                </a:solidFill>
              </a:rPr>
              <a:t>(shift-reduce)</a:t>
            </a:r>
            <a:r>
              <a:rPr lang="zh-CN" altLang="en-US" spc="-5" dirty="0">
                <a:solidFill>
                  <a:schemeClr val="bg1"/>
                </a:solidFill>
              </a:rPr>
              <a:t>分析</a:t>
            </a:r>
            <a:endParaRPr spc="-5" dirty="0">
              <a:solidFill>
                <a:schemeClr val="bg1"/>
              </a:solidFill>
            </a:endParaRP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479CA5C3-10A0-345F-D01B-192B1285EA21}"/>
              </a:ext>
            </a:extLst>
          </p:cNvPr>
          <p:cNvSpPr/>
          <p:nvPr/>
        </p:nvSpPr>
        <p:spPr>
          <a:xfrm rot="10800000" flipV="1">
            <a:off x="2413317" y="5769014"/>
            <a:ext cx="4427317" cy="967452"/>
          </a:xfrm>
          <a:prstGeom prst="wedgeRoundRectCallout">
            <a:avLst>
              <a:gd name="adj1" fmla="val 29113"/>
              <a:gd name="adj2" fmla="val -83588"/>
              <a:gd name="adj3" fmla="val 16667"/>
            </a:avLst>
          </a:prstGeom>
          <a:solidFill>
            <a:srgbClr val="F9D98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000" spc="-100" dirty="0">
                <a:solidFill>
                  <a:schemeClr val="tx1"/>
                </a:solidFill>
              </a:rPr>
              <a:t>注意，稍后我们会证明该命题的正确性；该命题与“在一个最右句型中，句柄右边只有终结符 ”并不矛盾</a:t>
            </a:r>
          </a:p>
        </p:txBody>
      </p:sp>
    </p:spTree>
    <p:extLst>
      <p:ext uri="{BB962C8B-B14F-4D97-AF65-F5344CB8AC3E}">
        <p14:creationId xmlns:p14="http://schemas.microsoft.com/office/powerpoint/2010/main" val="883355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5.241"/>
  <p:tag name="ORIGINALWIDTH" val="597.083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&#10;program       \\&#10;stmt         \\&#10;expr    \\&#10;assign                             \\&#10;equality                     \\&#10;relational      \\&#10;add                             \\&#10;mul                           \\&#10;unary      \\&#10;primary   &#10;&#10;&#10;&#10;\end{document} "/>
  <p:tag name="IGUANATEXSIZE" val="20"/>
  <p:tag name="IGUANATEXCURSOR" val="313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983"/>
  <p:tag name="ORIGINALWIDTH" val="3720.51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特殊地，有最左句型(left-sentential form)和最右句型(right-sentential form)&#10;&#10;&#10;&#10;&#10;\end{document} "/>
  <p:tag name="IGUANATEXSIZE" val="20"/>
  <p:tag name="IGUANATEXCURSOR" val="39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0.0461"/>
  <p:tag name="ORIGINALWIDTH" val="3871.2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将对应解析器\textcolor[rgb]{0.75,0.00,0.00}{同一状态}的所有\textcolor[rgb]{0.75,0.00,0.00}{等价的项}放在一起，就构成了\textcolor[rgb]{0.75,0.00,0.00}{项集}。简而言之，状态与项集一一对应&#10;&#10;\end{document} "/>
  <p:tag name="IGUANATEXSIZE" val="20"/>
  <p:tag name="IGUANATEXCURSOR" val="42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5977"/>
  <p:tag name="ORIGINALWIDTH" val="77.2607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u$&#10;&#10;\end{document} "/>
  <p:tag name="IGUANATEXSIZE" val="20"/>
  <p:tag name="IGUANATEXCURSOR" val="39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5977"/>
  <p:tag name="ORIGINALWIDTH" val="99.0137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w$&#10;&#10;\end{document} "/>
  <p:tag name="IGUANATEXSIZE" val="20"/>
  <p:tag name="IGUANATEXCURSOR" val="39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5458"/>
  <p:tag name="ORIGINALWIDTH" val="3707.76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\usepackage{ wasysym }&#10;\usepackage{algorithm}&#10;\usepackage{algorithmic}&#10;&#10;\begin{document}&#10;\noindent&#10;在该状态，已识别出$X$，并期望接下来的输入符号串可由$YZ$推导出来&#10;&#10;\end{document} "/>
  <p:tag name="IGUANATEXSIZE" val="20"/>
  <p:tag name="IGUANATEXCURSOR" val="397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672.843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Y\rightarrow  \bullet  \quad w\quad$&#10;&#10;\end{document} "/>
  <p:tag name="IGUANATEXSIZE" val="20"/>
  <p:tag name="IGUANATEXCURSOR" val="39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651.090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Y\rightarrow  \bullet  \quad u\quad$&#10;&#10;\end{document} "/>
  <p:tag name="IGUANATEXSIZE" val="20"/>
  <p:tag name="IGUANATEXCURSOR" val="39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838.61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$A\rightarrow X\bullet YZ$&#10;&#10;&#10;\end{document} "/>
  <p:tag name="IGUANATEXSIZE" val="20"/>
  <p:tag name="IGUANATEXCURSOR" val="390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983"/>
  <p:tag name="ORIGINALWIDTH" val="3719.01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\usepackage{ wasysym }&#10;\usepackage{algorithm}&#10;\usepackage{algorithmic}&#10;&#10;\begin{document}&#10;\noindent&#10;在解析器的当前状态，我们期望将$First(Y)$中的某个符号(匹配下一个输入符号){\color{blue}移入}栈顶&#10;&#10;\end{document} "/>
  <p:tag name="IGUANATEXSIZE" val="20"/>
  <p:tag name="IGUANATEXCURSOR" val="39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3037.17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假设在解析器的当前状态，我们有下面三个项：&#10;&#10;\end{document} "/>
  <p:tag name="IGUANATEXSIZE" val="20"/>
  <p:tag name="IGUANATEXCURSOR" val="411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207"/>
  <p:tag name="ORIGINALWIDTH" val="2689.87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这一要求可以通过\textcolor[rgb]{0.75,0.00,0.00}{有限状态自动机}来实现&#10;&#10;&#10;\end{document} "/>
  <p:tag name="IGUANATEXSIZE" val="20"/>
  <p:tag name="IGUANATEXCURSOR" val="395"/>
  <p:tag name="TRANSPARENCY" val="True"/>
  <p:tag name="LATEXENGINEID" val="2"/>
  <p:tag name="TEMPFOLDER" val="E:\TDownloads\"/>
  <p:tag name="LATEXFORMHEIGHT" val="340.5"/>
  <p:tag name="LATEXFORMWIDTH" val="729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0239"/>
  <p:tag name="ORIGINALWIDTH" val="3364.21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w$在$L(G)$中当且仅当$w$是$G$的句子，即$S\overset{\ast}{\Longrightarrow}w$&#10;&#10;&#10;&#10;&#10;\end{document} "/>
  <p:tag name="IGUANATEXSIZE" val="20"/>
  <p:tag name="IGUANATEXCURSOR" val="427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0.7961"/>
  <p:tag name="ORIGINALWIDTH" val="3496.23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7}&#10;&#10;\usepackage{xeCJK}&#10;%\setCJKmainfont{SimSun}&#10;\setCJKmainfont{Microsoft YaHei}&#10;&#10;\usepackage{shadowtext}&#10;&#10;\usepackage{algorithm}&#10;\usepackage{algorithmic}&#10;&#10;\begin{document}&#10;\noindent&#10;解析器在\textcolor[rgb]{0.75,0.00,0.00}{当前状态}下可能同时探索着多条路径，每条路径在当前状态下所处的项都\textcolor[rgb]{0.75,0.00,0.00}{必须}放在\textcolor[rgb]{0.75,0.00,0.00}{同一个项集}中&#10;&#10;&#10;\end{document} "/>
  <p:tag name="IGUANATEXSIZE" val="20"/>
  <p:tag name="IGUANATEXCURSOR" val="185"/>
  <p:tag name="TRANSPARENCY" val="True"/>
  <p:tag name="LATEXENGINEID" val="2"/>
  <p:tag name="TEMPFOLDER" val="E:\TDownloads\"/>
  <p:tag name="LATEXFORMHEIGHT" val="340.5"/>
  <p:tag name="LATEXFORMWIDTH" val="729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1.5966"/>
  <p:tag name="ORIGINALWIDTH" val="1182.16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$\begin{array}{lll}&#10;E' &amp; \rightarrow &amp;  E    \\&#10;E &amp; \rightarrow &amp;  E+T \mid T \\&#10;T &amp; \rightarrow &amp; T * F \mid F \\&#10;F &amp; \rightarrow &amp;(E) \mid \mathbf{i d}&#10;\end{array}$&#10;&#10;&#10;\end{document} "/>
  <p:tag name="IGUANATEXSIZE" val="20"/>
  <p:tag name="IGUANATEXCURSOR" val="377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3.0716"/>
  <p:tag name="ORIGINALWIDTH" val="1146.9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$\begin{array}{lll}&#10;E &amp; \rightarrow &amp;  E+T \mid T \\ &#10;T &amp; \rightarrow &amp; T * F \mid F \\ &#10;F &amp; \rightarrow &amp;(E) \mid \mathbf{i d}&#10;\end{array}$&#10;&#10;&#10;\end{document} "/>
  <p:tag name="IGUANATEXSIZE" val="20"/>
  <p:tag name="IGUANATEXCURSOR" val="48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69157"/>
  <p:tag name="ORIGINALWIDTH" val="960.445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显然，$G'$和$G$接受相同的语言，并且，当按照$S'\rightarrow S$进行归约时，就表示已经将整个输入符号串归约为开始符&#10;&#10;&#10;\end{document} "/>
  <p:tag name="IGUANATEXSIZE" val="20"/>
  <p:tag name="IGUANATEXCURSOR" val="42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1450.70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文法$G$的增广文法$G^\prime$&#10;&#10;&#10;\end{document} "/>
  <p:tag name="IGUANATEXSIZE" val="20"/>
  <p:tag name="IGUANATEXCURSOR" val="391"/>
  <p:tag name="TRANSPARENCY" val="True"/>
  <p:tag name="LATEXENGINEID" val="2"/>
  <p:tag name="TEMPFOLDER" val="E:\TDownloads\"/>
  <p:tag name="LATEXFORMHEIGHT" val="340.5"/>
  <p:tag name="LATEXFORMWIDTH" val="729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207"/>
  <p:tag name="ORIGINALWIDTH" val="3787.27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G$中增加新开始符$S'$，并加入产生式$S'\rightarrow S$即可得到$G'$&#10;&#10;&#10;\end{document} "/>
  <p:tag name="IGUANATEXSIZE" val="20"/>
  <p:tag name="IGUANATEXCURSOR" val="375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0.0461"/>
  <p:tag name="ORIGINALWIDTH" val="4461.62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A \rightarrow \alpha \cdot B\beta$表示希望看到由$B\beta$推导出的串，那要先看&#10;到由$B$推导出的串，因此需加上以$B$为头部的各个产生式对应的项&#10;&#10;&#10;&#10;\end{document} "/>
  <p:tag name="IGUANATEXSIZE" val="20"/>
  <p:tag name="IGUANATEXCURSOR" val="441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297.041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意义&#10;&#10;\end{document} "/>
  <p:tag name="IGUANATEXSIZE" val="20"/>
  <p:tag name="IGUANATEXCURSOR" val="369"/>
  <p:tag name="TRANSPARENCY" val="True"/>
  <p:tag name="LATEXENGINEID" val="2"/>
  <p:tag name="TEMPFOLDER" val="E:\TDownloads\"/>
  <p:tag name="LATEXFORMHEIGHT" val="340.5"/>
  <p:tag name="LATEXFORMWIDTH" val="729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5283"/>
  <p:tag name="ORIGINALWIDTH" val="959.1366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如果$A \rightarrow \alpha\cdot B\beta$在CLOSURE($I$)中，而$B \rightarrow \gamma$是一个产生式，且项$B \rightarrow \gamma$不在CLOSURE($I$)中，就将该项加入；不断应用该规则，直到没有新项可加入&#10;&#10;&#10;\end{document} "/>
  <p:tag name="IGUANATEXSIZE" val="20"/>
  <p:tag name="IGUANATEXCURSOR" val="49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.0712"/>
  <p:tag name="ORIGINALWIDTH" val="3347.71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\textcolor[rgb]{0.75,0.00,0.00}{LR(0)项集闭包} (CLOSURE)：如果$I$是文法$G$的一个项集，CLOSURE($I$)就是根据下列两条规则从$I$构造得到的项集&#10;&#10;&#10;&#10;\end{document} "/>
  <p:tag name="IGUANATEXSIZE" val="20"/>
  <p:tag name="IGUANATEXCURSOR" val="367"/>
  <p:tag name="TRANSPARENCY" val="True"/>
  <p:tag name="LATEXENGINEID" val="2"/>
  <p:tag name="TEMPFOLDER" val="E:\TDownloads\"/>
  <p:tag name="LATEXFORMHEIGHT" val="340.5"/>
  <p:tag name="LATEXFORMWIDTH" val="729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731"/>
  <p:tag name="ORIGINALWIDTH" val="3478.986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文法$G$的语言就是$G$的所有句子的集合，记为$L(G)$&#10;&#10;\end{document} "/>
  <p:tag name="IGUANATEXSIZE" val="20"/>
  <p:tag name="IGUANATEXCURSOR" val="396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2357.57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将$I$中的各项加入CLOSURE($I$)中&#10;&#10;&#10;&#10;\end{document} "/>
  <p:tag name="IGUANATEXSIZE" val="20"/>
  <p:tag name="IGUANATEXCURSOR" val="367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1"/>
  <p:tag name="LAYER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6"/>
  <p:tag name="LAYER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6"/>
  <p:tag name="LAYER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1"/>
  <p:tag name="LAYER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1346.43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[F \rightarrow \cdot(E)],[F \rightarrow \cdot \mathrm{\textbf{id}}]$&#10;\end{document} "/>
  <p:tag name="IGUANATEXSIZE" val="20"/>
  <p:tag name="IGUANATEXCURSOR" val="427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1434.9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[T \rightarrow \cdot T\ast F],[T \rightarrow \cdot F]$ &#10;&#10;&#10;&#10;\end{document} "/>
  <p:tag name="IGUANATEXSIZE" val="20"/>
  <p:tag name="IGUANATEXCURSOR" val="42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1488.95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[E \rightarrow \cdot E+T],[E \rightarrow \cdot T]$ &#10;\end{document} "/>
  <p:tag name="IGUANATEXSIZE" val="20"/>
  <p:tag name="IGUANATEXCURSOR" val="41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593.332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left[E^{\prime} \rightarrow \cdot E\right]$ &#10;&#10;&#10;&#10;\end{document} "/>
  <p:tag name="IGUANATEXSIZE" val="20"/>
  <p:tag name="IGUANATEXCURSOR" val="41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296.291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语言&#10;&#10;&#10;&#10;\end{document} "/>
  <p:tag name="IGUANATEXSIZE" val="20"/>
  <p:tag name="IGUANATEXCURSOR" val="36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1966.02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项集 $\left\{\left[E' \rightarrow \cdot E\right]\right\}$ 的闭包包含：&#10;&#10;&#10;\end{document} "/>
  <p:tag name="IGUANATEXSIZE" val="20"/>
  <p:tag name="IGUANATEXCURSOR" val="427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72.261"/>
  <p:tag name="ORIGINALWIDTH" val="4169.83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%\setmainfont{Linux Libertine G}&#10;&#10;\usepackage{shadowtext}&#10;&#10;\usepackage{algorithm}&#10;\usepackage{algorithmic}&#10;&#10;\begin{document}&#10;&#10;\begin{algorithm}&#10;    %\caption{Example Pseudocode}&#10;\begin{algorithmic}[1]&#10;\STATE \hspace{0cm} SetOfItems CLOSURE($I$) $\{$&#10;\STATE \hspace{1cm}     $J = I$;&#10;\STATE \hspace{1cm}     \textbf{repeat}  &#10;\STATE \hspace{2cm}         \textbf{for} ( each item $A\rightarrow \alpha \cdot B\beta$ in $J$ )&#10;\STATE \hspace{3cm}             \textbf{for} ( each production $B\rightarrow \gamma$ of $G$ )&#10;\STATE \hspace{4cm}                 \textbf{if} ( $B\rightarrow \gamma$ is not in $J$ )&#10;\STATE \hspace{5cm}                     add $B\rightarrow \gamma$ to $J$;&#10;\STATE \hspace{1cm}     \textbf{until} no more items are added to $J$ on one round;&#10;\STATE \hspace{1cm}     return $J$;&#10;\STATE \hspace{0cm} $\}$&#10;\end{algorithmic}&#10;  &#10;    &#10;\end{algorithm}&#10;&#10;\end{document} "/>
  <p:tag name="IGUANATEXSIZE" val="20"/>
  <p:tag name="IGUANATEXCURSOR" val="952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2964"/>
  <p:tag name="ORIGINALWIDTH" val="4214.08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CLOSURE$(\{[E \rightarrow E+\cdot T]\})=$&#10;&#10;$\{[E \rightarrow E+\cdot T],\left[T \rightarrow \cdot T\ast F\right],[T \rightarrow \cdot F],[F \rightarrow \cdot(E)],[F \rightarrow \cdot \mathrm{id}]\}$&#10;\end{document} "/>
  <p:tag name="IGUANATEXSIZE" val="20"/>
  <p:tag name="IGUANATEXCURSOR" val="470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731"/>
  <p:tag name="ORIGINALWIDTH" val="3821.78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6}&#10;&#10;\usepackage{xeCJK}&#10;%\setCJKmainfont{SimSun}&#10;\setCJKmainfont{Microsoft YaHei}&#10;&#10;\usepackage{shadowtext}&#10;&#10;\usepackage{algorithm}&#10;\usepackage{algorithmic}&#10;&#10;\begin{document}&#10;\noindent&#10;$I$中只有一个项的点后面跟着+, 对应的项为$[E \rightarrow E+\cdot T]$&#10;&#10;&#10;&#10;\end{document} "/>
  <p:tag name="IGUANATEXSIZE" val="20"/>
  <p:tag name="IGUANATEXCURSOR" val="18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1455.20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GOTO($I,+$)计算如下&#10;&#10;&#10;&#10;\end{document} "/>
  <p:tag name="IGUANATEXSIZE" val="20"/>
  <p:tag name="IGUANATEXCURSOR" val="37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1999.02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I=\left\{\left[E' \rightarrow E \cdot\right],[E \rightarrow E \cdot+T]\right\}$&#10;&#10;&#10;&#10;\end{document} "/>
  <p:tag name="IGUANATEXSIZE" val="20"/>
  <p:tag name="IGUANATEXCURSOR" val="45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704"/>
  <p:tag name="ORIGINALWIDTH" val="297.041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例子&#10;&#10;\end{document} "/>
  <p:tag name="IGUANATEXSIZE" val="20"/>
  <p:tag name="IGUANATEXCURSOR" val="369"/>
  <p:tag name="TRANSPARENCY" val="True"/>
  <p:tag name="LATEXENGINEID" val="2"/>
  <p:tag name="TEMPFOLDER" val="E:\TDownloads\"/>
  <p:tag name="LATEXFORMHEIGHT" val="340.5"/>
  <p:tag name="LATEXFORMWIDTH" val="729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298.541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定义&#10;\end{document} "/>
  <p:tag name="IGUANATEXSIZE" val="20"/>
  <p:tag name="IGUANATEXCURSOR" val="369"/>
  <p:tag name="TRANSPARENCY" val="True"/>
  <p:tag name="LATEXENGINEID" val="2"/>
  <p:tag name="TEMPFOLDER" val="E:\TDownloads\"/>
  <p:tag name="LATEXFORMHEIGHT" val="340.5"/>
  <p:tag name="LATEXFORMWIDTH" val="729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704"/>
  <p:tag name="ORIGINALWIDTH" val="297.041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例子&#10;&#10;\end{document} "/>
  <p:tag name="IGUANATEXSIZE" val="20"/>
  <p:tag name="IGUANATEXCURSOR" val="369"/>
  <p:tag name="TRANSPARENCY" val="True"/>
  <p:tag name="LATEXENGINEID" val="2"/>
  <p:tag name="TEMPFOLDER" val="E:\TDownloads\"/>
  <p:tag name="LATEXFORMHEIGHT" val="340.5"/>
  <p:tag name="LATEXFORMWIDTH" val="729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5667"/>
  <p:tag name="ORIGINALWIDTH" val="959.791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7}&#10;&#10;\usepackage[no-math]{fontspec}&#10;%\setmainfont{Linux Libertine G}&#10;&#10;\usepackage{shadowtext}&#10;&#10;\usepackage{algorithm}&#10;\usepackage{algorithmic}&#10;&#10;\begin{document}&#10;&#10;\begin{algorithm}&#10;    %\caption{Example Pseudocode}&#10;\begin{algorithmic}[1]&#10;\STATE \hspace{0cm} \textbf{void} items($G'$) $\{$&#10;\STATE \hspace{1cm}     $C=\left\{\operatorname{CLOSURE}\left(\left\{\left[S' \rightarrow \cdot S\right]\right\}\right)\right\}$;&#10;\STATE \hspace{1cm}     \textbf{repeat}&#10;\STATE \hspace{2cm}         \textbf{for} ( each set of items $I$ in $C$ )&#10;\STATE \hspace{3cm}             \textbf{for} ( each grammar symbol $X$ )&#10;\STATE \hspace{4cm}                 \textbf{if} ( GOTO($I,X$) is not empty and is not in $C$ )&#10;\STATE \hspace{5cm}                     add GOTO($I,X$) to $C$;&#10;\STATE \hspace{1cm}     \textbf{until} no new sets of items are added to $C$ on a round;&#10;\STATE \hspace{0cm} $\}$&#10;\end{algorithmic}&#10;\end{algorithm}&#10;&#10;\end{document} "/>
  <p:tag name="IGUANATEXSIZE" val="20"/>
  <p:tag name="IGUANATEXCURSOR" val="952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425.72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可能既包含非终结符，又包含终结符，也可以是空串&#10;&#10;&#10;&#10;&#10;\end{document} "/>
  <p:tag name="IGUANATEXSIZE" val="20"/>
  <p:tag name="IGUANATEXCURSOR" val="390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7.124"/>
  <p:tag name="ORIGINALWIDTH" val="5063.20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8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增广文法$G'$&#10;\STATE \hspace{0cm}     \textbf{输出}：$G'$的LR(0)语法分析表&#10;\vspace{0.2cm}&#10;\STATE \hspace{0cm}     {\color{blue}1)} 构造$G'$的规范项集族$C=\left\{I_0, I_1, \cdots, I_n\right\}$。&#10;\STATE \hspace{0cm}     {\color{blue}2)} 根据$I_i$构造状态$i$。&#10;\STATE \hspace{0cm}     {\color{blue}3)} 状态$i$对于各个非终结符$A$的GOTO转换使用下面的规则构造得到 : 若 $\operatorname{GOTO}\left(I_i, A\right)$ $=I_j$, 那么$\operatorname{GOTO}[i, A]=j$。&#10;\STATE \hspace{0cm}     {\color{blue}4)} 状态$i$的分析动作按照下面的方法决定：&#10;\STATE \hspace{0.5cm}     {\color{orange}(1)} 若$[A\rightarrow$ $\alpha \cdot a \beta]\in I_i$, $a$是一个终结符, 并且$\operatorname{GOTO}$$\left(I_i, a\right)$$=$$I_j$, 那么将$\operatorname{ACTION}[i, a]$设置为 “移入$j$”。&#10;\STATE \hspace{0.5cm}     {\color{orange}(2)} 若$[A \rightarrow \alpha \cdot]\in I_i$, 并且$A\neq S'$, 那么, 对于所有终结符$a$, 将ACTION$[i, a]$设置为 “归 约$A \rightarrow \alpha$”。&#10;\STATE \hspace{0.5cm}     {\color{orange}(3)} 若$\left[S^{\prime} \rightarrow S \cdot\right]\in I_i$, 那么将$\operatorname{ACTION}[i, \$]$设置为 “接受”。&#10;\STATE \hspace{0cm}     {\color{blue}5)} 规则{\color{blue}3)}和{\color{blue}4)}没有定义的所有条目都设置为 “报错”。&#10;\STATE \hspace{0cm}     {\color{blue}6)} 分析器的初始状态是$\left[S'\rightarrow S\right]$所在项集对应的状态。&#10;\end{algorithmic}&#10;\end{algorithm}&#10;&#10;&#10;\end{document} "/>
  <p:tag name="IGUANATEXSIZE" val="20"/>
  <p:tag name="IGUANATEXCURSOR" val="1010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1.486"/>
  <p:tag name="ORIGINALWIDTH" val="2770.887"/>
  <p:tag name="OUTPUTTYPE" val="PNG"/>
  <p:tag name="IGUANATEXVERSION" val="160"/>
  <p:tag name="LATEXADDIN" val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\begin{tabular}{c|ccccc|cc}&#10;\hline\hline \multirow{2}{*}{ STATE} &amp; \multicolumn{5}{|c|}{ ACTION } &amp; \multicolumn{2}{c}{ GOTO } \\&#10;\cline { 2 - 8 } &amp; {\color{blue}\bf{int}} &amp; {\color{blue}\bf{+}} &amp; {\color{blue}\bf{(}} &amp; {\color{blue}\bf{)}} &amp; {\color{blue}$\mathbf{\$}$} &amp; {\color{red}\textbf{E}} &amp; {\color{red}\textbf{T}} \\&#10;\hline&#10;\textcolor[rgb]{0.75,0.00,0.00}{0} &amp; s\textcolor[rgb]{0.75,0.00,0.00}{4} &amp; &amp; s\textcolor[rgb]{0.75,0.00,0.00}{3} &amp; &amp; &amp; \textcolor[rgb]{0.75,0.00,0.00}{1} &amp; \textcolor[rgb]{0.75,0.00,0.00}{2} \\&#10;\textcolor[rgb]{0.75,0.00,0.00}{1} &amp; &amp; s\textcolor[rgb]{0.75,0.00,0.00}{5} &amp; &amp; &amp; accept &amp; &amp; \\&#10;\textcolor[rgb]{0.75,0.00,0.00}{2} &amp; r2 &amp; r2 &amp; r2 &amp; r2 &amp; r2 &amp; &amp; \\&#10;\textcolor[rgb]{0.75,0.00,0.00}{3} &amp; s\textcolor[rgb]{0.75,0.00,0.00}{4} &amp; &amp; s\textcolor[rgb]{0.75,0.00,0.00}{3} &amp; &amp; &amp; \textcolor[rgb]{0.75,0.00,0.00}{6} &amp; \textcolor[rgb]{0.75,0.00,0.00}{2} \\&#10;\textcolor[rgb]{0.75,0.00,0.00}{4} &amp; r4 &amp; r4 &amp; r4 &amp; r4 &amp; r4 &amp; &amp; \\&#10;\textcolor[rgb]{0.75,0.00,0.00}{5} &amp; s\textcolor[rgb]{0.75,0.00,0.00}{4} &amp; &amp; s\textcolor[rgb]{0.75,0.00,0.00}{3} &amp; &amp; &amp; &amp; \textcolor[rgb]{0.75,0.00,0.00}{8} \\&#10;\textcolor[rgb]{0.75,0.00,0.00}{6} &amp; &amp; s\textcolor[rgb]{0.75,0.00,0.00}{5} &amp; &amp; s\textcolor[rgb]{0.75,0.00,0.00}{7} &amp; &amp; &amp; \\&#10;\textcolor[rgb]{0.75,0.00,0.00}{7} &amp; r5 &amp; r5 &amp; r5 &amp; r5 &amp; r5 &amp; &amp; \\&#10;\textcolor[rgb]{0.75,0.00,0.00}{8} &amp; r3 &amp; r3 &amp; r3 &amp; r3 &amp; r3 &amp; &amp; \\&#10;\hline&#10;\end{tabular}&#10;\end{document} "/>
  <p:tag name="IGUANATEXSIZE" val="20"/>
  <p:tag name="IGUANATEXCURSOR" val="1643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7.124"/>
  <p:tag name="ORIGINALWIDTH" val="5063.20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8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增广文法$G'$&#10;\STATE \hspace{0cm}     \textbf{输出}：$G'$的LR(0)语法分析表&#10;\vspace{0.2cm}&#10;\STATE \hspace{0cm}     {\color{blue}1)} 构造$G'$的规范项集族$C=\left\{I_0, I_1, \cdots, I_n\right\}$。&#10;\STATE \hspace{0cm}     {\color{blue}2)} 根据$I_i$构造状态$i$。&#10;\STATE \hspace{0cm}     {\color{blue}3)} 状态$i$对于各个非终结符$A$的GOTO转换使用下面的规则构造得到 : 若 $\operatorname{GOTO}\left(I_i, A\right)$ $=I_j$, 那么$\operatorname{GOTO}[i, A]=j$。&#10;\STATE \hspace{0cm}     {\color{blue}4)} 状态$i$的分析动作按照下面的方法决定：&#10;\STATE \hspace{0.5cm}     {\color{orange}(1)} 若$[A\rightarrow$ $\alpha \cdot a \beta]\in I_i$, $a$是一个终结符, 并且$\operatorname{GOTO}$$\left(I_i, a\right)$$=$$I_j$, 那么将$\operatorname{ACTION}[i, a]$设置为 “移入$j$”。&#10;\STATE \hspace{0.5cm}     {\color{orange}(2)} 若$[A \rightarrow \alpha \cdot]\in I_i$, 并且$A\neq S'$, 那么, 对于所有终结符$a$, 将ACTION$[i, a]$设置为 “归 约$A \rightarrow \alpha$”。&#10;\STATE \hspace{0.5cm}     {\color{orange}(3)} 若$\left[S^{\prime} \rightarrow S \cdot\right]\in I_i$, 那么将$\operatorname{ACTION}[i, \$]$设置为 “接受”。&#10;\STATE \hspace{0cm}     {\color{blue}5)} 规则{\color{blue}3)}和{\color{blue}4)}没有定义的所有条目都设置为 “报错”。&#10;\STATE \hspace{0cm}     {\color{blue}6)} 分析器的初始状态是$\left[S'\rightarrow S\right]$所在项集对应的状态。&#10;\end{algorithmic}&#10;\end{algorithm}&#10;&#10;&#10;\end{document} "/>
  <p:tag name="IGUANATEXSIZE" val="20"/>
  <p:tag name="IGUANATEXCURSOR" val="1021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7.124"/>
  <p:tag name="ORIGINALWIDTH" val="5063.20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8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增广文法$G'$&#10;\STATE \hspace{0cm}     \textbf{输出}：$G'$的LR(0)语法分析表&#10;\vspace{0.2cm}&#10;\STATE \hspace{0cm}     {\color{blue}1)} 构造$G'$的规范项集族$C=\left\{I_0, I_1, \cdots, I_n\right\}$。&#10;\STATE \hspace{0cm}     {\color{blue}2)} 根据$I_i$构造状态$i$。&#10;\STATE \hspace{0cm}     {\color{blue}3)} 状态$i$对于各个非终结符$A$的GOTO转换使用下面的规则构造得到 : 若 $\operatorname{GOTO}\left(I_i, A\right)$ $=I_j$, 那么$\operatorname{GOTO}[i, A]=j$。&#10;\STATE \hspace{0cm}     {\color{blue}4)} 状态$i$的分析动作按照下面的方法决定：&#10;\STATE \hspace{0.5cm}     {\color{orange}(1)} 若$[A\rightarrow$ $\alpha \cdot a \beta]\in I_i$, $a$是一个终结符, 并且$\operatorname{GOTO}$$\left(I_i, a\right)$$=$$I_j$, 那么将$\operatorname{ACTION}[i, a]$设置为 “{\color{blue}移入}$j$”。&#10;\STATE \hspace{0.5cm}     {\color{orange}(2)} 若$[A \rightarrow \alpha \cdot]\in I_i$, 并且$A\neq S'$, 那么, 对于$\forall a\in$FOLLOW$(A)$, 将ACTION$[i, a]$设置为 “{\color{teal}归 约}$A \rightarrow \alpha$”。&#10;\STATE \hspace{0.5cm}     {\color{orange}(3)} 若$\left[S^{\prime} \rightarrow S \cdot\right]\in I_i$, 那么将$\operatorname{ACTION}[i, S]$设置为 “{\color{green}接受}”。&#10;\STATE \hspace{0cm}     {\color{blue}5)} 规则{\color{blue}3)}和{\color{blue}4)}没有定义的所有条目都设置为 “{\color[rgb]{0.75,0.00,0.00}报错}”。&#10;\STATE \hspace{0cm}     {\color{blue}6)} 分析器的初始状态是$\left[S'\rightarrow S\right]$所在项集对应的状态。&#10;\end{algorithmic}&#10;\end{algorithm}&#10;&#10;&#10;&#10;\end{document} "/>
  <p:tag name="IGUANATEXSIZE" val="20"/>
  <p:tag name="IGUANATEXCURSOR" val="1021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8.7987"/>
  <p:tag name="ORIGINALWIDTH" val="3274.95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4}&#10;&#10;\usepackage{xeCJK}&#10;%\setCJKmainfont{SimSun}&#10;\setCJKmainfont{Microsoft YaHei}&#10;&#10;\usepackage{shadowtext}&#10;&#10;\usepackage{algorithm}&#10;\usepackage{algorithmic}&#10;&#10;\begin{document}&#10;\noindent&#10;如果$\beta\overset{+}{\Longrightarrow}\epsilon$，则$b=a$，并称之为\textbf{继承的}展望符；否则，称之为\textbf{自生的}展望符&#10;\end{document} "/>
  <p:tag name="IGUANATEXSIZE" val="20"/>
  <p:tag name="IGUANATEXCURSOR" val="421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0206"/>
  <p:tag name="ORIGINALWIDTH" val="1366.69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如果$x=\epsilon$，则$b=a$&#10;&#10;\end{document} "/>
  <p:tag name="IGUANATEXSIZE" val="20"/>
  <p:tag name="IGUANATEXCURSOR" val="386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813"/>
  <p:tag name="ORIGINALWIDTH" val="2758.88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S\overset{\ast}{\underset{rm}{\Longrightarrow}}\delta A\omega\,{\underset{rm}{\Rightarrow}}\,\delta \alpha B\beta\omega \overset{\ast}{\underset{rm}{\Longrightarrow}}\delta\alpha Bx\omega\,{\underset{rm}{\Rightarrow}}\,\delta\alpha \eta x\omega$&#10;&#10;\end{document} "/>
  <p:tag name="IGUANATEXSIZE" val="20"/>
  <p:tag name="IGUANATEXCURSOR" val="539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3083.6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b$应该是$x\omega$的第一个符号，或$x\omega=\epsilon$且$b=\$$&#10;&#10;\end{document} "/>
  <p:tag name="IGUANATEXSIZE" val="20"/>
  <p:tag name="IGUANATEXCURSOR" val="37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731"/>
  <p:tag name="ORIGINALWIDTH" val="2460.34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[B\rightarrow\cdot\eta,b]$对于$\gamma$有效的条件是什么？&#10;&#10;\end{document} "/>
  <p:tag name="IGUANATEXSIZE" val="20"/>
  <p:tag name="IGUANATEXCURSOR" val="37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723"/>
  <p:tag name="ORIGINALWIDTH" val="3792.52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其中$\gamma = \delta\alpha$，且$a$是$\omega$的第一个符号，或$\omega=\epsilon$且$a=\$$&#10;&#10;\end{document} "/>
  <p:tag name="IGUANATEXSIZE" val="20"/>
  <p:tag name="IGUANATEXCURSOR" val="37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5216"/>
  <p:tag name="ORIGINALWIDTH" val="2742.38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如果$S\overset{\ast}{\Longrightarrow}\alpha$，那么$\alpha$就是文法$S$的句型&#10;\end{document} "/>
  <p:tag name="IGUANATEXSIZE" val="20"/>
  <p:tag name="IGUANATEXCURSOR" val="429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813"/>
  <p:tag name="ORIGINALWIDTH" val="2184.30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存在一个推导$S\overset{\ast}{\underset{rm}{\Longrightarrow}}\delta {\color[rgb]{0.75,0.00,0.00}A}\omega\,{\underset{rm}{\Rightarrow}}\,\delta {\color[rgb]{0.75,0.00,0.00}\alpha\pi}\omega$&#10;&#10;\end{document} "/>
  <p:tag name="IGUANATEXSIZE" val="20"/>
  <p:tag name="IGUANATEXCURSOR" val="539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7.124"/>
  <p:tag name="ORIGINALWIDTH" val="5063.20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8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增广文法$G'$&#10;\STATE \hspace{0cm}     \textbf{输出}：$G'$的LR(1)语法分析表&#10;\vspace{0.2cm}&#10;\STATE \hspace{0cm}     {\color{blue}1)} 构造$G'$的规范LR(1)项集族$C=\left\{I_0, I_1, \cdots, I_n\right\}$。&#10;\STATE \hspace{0cm}     {\color{blue}2)} 根据$I_i$构造状态$i$。&#10;\STATE \hspace{0cm}     {\color{blue}3)} 状态$i$对于各个非终结符$A$的GOTO转换使用下面的规则构造得到 : 若 $\operatorname{GOTO}\left(I_i, A\right)$ $=I_j$, 那么$\operatorname{GOTO}[i, A]=j$。&#10;\STATE \hspace{0cm}     {\color{blue}4)} 状态$i$的分析动作按照下面的方法决定：&#10;\STATE \hspace{0.5cm}     {\color{orange}(1)} 若$[A\rightarrow$ $\alpha \cdot a \beta,b]\in I_i$, $a$是一个终结符, 并且$\operatorname{GOTO}$$\left(I_i, a\right)$$=$$I_j$, 那么将$\operatorname{ACTION}[i, a]$设置为 “{\color{blue}移入}$j$”。&#10;\STATE \hspace{0.5cm}     {\color{orange}(2)} 若$[A \rightarrow \alpha \cdot,a]\in I_i$, 并且$A\neq S'$, 那么将ACTION$[i, a]$设置为 “{\color{teal}归约}$A \rightarrow \alpha$”。&#10;\STATE \hspace{0.5cm}     {\color{orange}(3)} 若$\left[S' \rightarrow S \cdot,\$\right]\in I_i$, 那么将$\operatorname{ACTION}[i, \$]$设置为 “{\color{green}接受}”。&#10;&#10;\STATE \hspace{0cm}     {\color{blue}5)} 规则{\color{blue}3)}和{\color{blue}4)}没有定义的所有条目都设置为 “{\color[rgb]{0.75,0.00,0.00}报错}”。&#10;\STATE \hspace{0cm}     {\color{blue}6)} 分析器的初始状态是$\left[S'\rightarrow S\right]$所在项集对应的状态。&#10;\end{algorithmic}&#10;\end{algorithm}&#10;&#10;&#10;\end{document} "/>
  <p:tag name="IGUANATEXSIZE" val="20"/>
  <p:tag name="IGUANATEXCURSOR" val="523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6181"/>
  <p:tag name="ORIGINALWIDTH" val="225.031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noindent&#10;${\Longrightarrow}$&#10;&#10;\end{document}"/>
  <p:tag name="IGUANATEXSIZE" val="20"/>
  <p:tag name="IGUANATEXCURSOR" val="325"/>
  <p:tag name="TRANSPARENCY" val="True"/>
  <p:tag name="LATEXENGINEID" val="2"/>
  <p:tag name="TEMPFOLDER" val="E:\TDownloads\"/>
  <p:tag name="LATEXFORMHEIGHT" val="445"/>
  <p:tag name="LATEXFORMWIDTH" val="811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.8213"/>
  <p:tag name="ORIGINALWIDTH" val="3423.47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6}&#10;&#10;\usepackage{xeCJK}&#10;%\setCJKmainfont{SimSun}&#10;\setCJKmainfont{Microsoft YaHei}&#10;&#10;\usepackage{shadowtext}&#10;&#10;\usepackage{algorithm}&#10;\usepackage{algorithmic}&#10;&#10;\begin{document}&#10;\noindent&#10;因为被合并的项集具有相同的核心，因此被合并的所有项集中都包括$[B\rightarrow \beta\cdot a\gamma, ?]$，而$[A\rightarrow \alpha\cdot, a]$也必然在某个项集中，那么这个项集必然已经存在冲突&#10;&#10;&#10;&#10;\end{document} "/>
  <p:tag name="IGUANATEXSIZE" val="20"/>
  <p:tag name="IGUANATEXCURSOR" val="185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983"/>
  <p:tag name="ORIGINALWIDTH" val="3347.71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假设合并之后在$a$上存在移入/归约冲突，即存在项$[B\rightarrow \beta \cdot a\gamma, ?]$和$[A\rightarrow \alpha\cdot, a]$&#10;&#10;&#10;&#10;\end{document} "/>
  <p:tag name="IGUANATEXSIZE" val="20"/>
  <p:tag name="IGUANATEXCURSOR" val="419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54.773"/>
  <p:tag name="ORIGINALWIDTH" val="5063.20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8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增广文法$G'$&#10;\STATE \hspace{0cm}     \textbf{输出}：$G'$的LALR(1)语法分析表&#10;\vspace{0.2cm}&#10;\STATE \hspace{0cm}     {\color{blue}1)} 构造$G'$的规范LR(1)项集族$C=\left\{I_0, I_1, \cdots, I_n\right\}$&#10;\STATE \hspace{0cm}     {\color{blue}2)} 对于LR(1)中的每个核心，找出所有具有该核心的项集，并把这些项集替换为它们的并集&#10;\STATE \hspace{0cm}     {\color{blue}3)} 令 $C'=\left\{J_0, J_1, \cdots, J_m\right\}$ 是得到的 $\mathrm{LR}(1)$ 项集族。按照LR分析表的构造方法得到ACTION表 (如果存在冲突，则这个文法不是LALR(1)文法)&#10;\STATE \hspace{0cm}     {\color{blue}4)} $\mathrm{GOTO}$ 表的构造：设 $J$ 是一个或者多个 LR(1)项集 (包括&#10;$\left.I_1\right)$ 的并集, 令 $K$ 是所有和 $\mathrm{GOTO}\left(I_1, X\right)$ 具有相同核心的 项集的并集，那么 $\mathrm{GOTO}(J, X)=K$&#10;\end{algorithmic}&#10;\end{algorithm}&#10;&#10;&#10;\end{document} "/>
  <p:tag name="IGUANATEXSIZE" val="20"/>
  <p:tag name="IGUANATEXCURSOR" val="877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2.194"/>
  <p:tag name="ORIGINALWIDTH" val="2281.068"/>
  <p:tag name="OUTPUTTYPE" val="PNG"/>
  <p:tag name="IGUANATEXVERSION" val="160"/>
  <p:tag name="LATEXADDIN" val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\begin{tabular}{c|ccc|cc}&#10;\hline \hline \multirow{2}{*}{ 状态 } &amp; \multicolumn{3}{|c|}{ ACTION } &amp; \multicolumn{2}{c}{ GOTO } \\&#10;\cline { 2 - 6 } &amp; $c$ &amp; $d$ &amp; $\$$ &amp; $S$ &amp; $C$ \\&#10;\hline 0 &amp; $\mathrm{~s} 36$ &amp; $\mathrm{~s} 47$ &amp; &amp; 1 &amp; 2 \\&#10;1 &amp; &amp; &amp; $\mathrm{accept}$ &amp; &amp; \\&#10;2 &amp; $\mathrm{~s} 36$ &amp; $\mathrm{~s} 47$ &amp; &amp; &amp; 5 \\&#10;36 &amp; $\mathrm{~s} 36$ &amp; $\mathrm{~s} 47$ &amp; &amp; &amp; 89 \\&#10;47 &amp; $\mathrm{r} 3$ &amp; $\mathrm{r} 3$ &amp; $\mathrm{r} 3$ &amp; &amp; \\&#10;5 &amp; &amp; &amp; $\mathrm{r} 1$ &amp; \\&#10;89 &amp; $\mathrm{r} 2$ &amp; $\mathrm{r} 2$ &amp; $\mathrm{r} 2$ &amp; \\&#10;\hline&#10;\end{tabular}&#10;&#10;\end{document} "/>
  <p:tag name="IGUANATEXSIZE" val="20"/>
  <p:tag name="IGUANATEXCURSOR" val="338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2.194"/>
  <p:tag name="ORIGINALWIDTH" val="2438.59"/>
  <p:tag name="OUTPUTTYPE" val="PNG"/>
  <p:tag name="IGUANATEXVERSION" val="160"/>
  <p:tag name="LATEXADDIN" val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\begin{tabular}{c|ccc|cc}&#10;\hline \hline \multirow{2}{*}{ STATE } &amp; \multicolumn{3}{|c|}{ ACTION } &amp; \multicolumn{2}{c}{ GOTO } \\&#10;\cline { 2 - 6 } &amp; $c$ &amp; $d$ &amp; $\$$ &amp; $S$ &amp; $C$ \\&#10;\hline 0 &amp; $\mathrm{~s} 36$ &amp; $\mathrm{~s} 47$ &amp; &amp; 1 &amp; 2 \\&#10;1 &amp; &amp; &amp; $\mathrm{accept}$ &amp; &amp; \\&#10;2 &amp; $\mathrm{~s} 36$ &amp; $\mathrm{~s} 47$ &amp; &amp; &amp; 5 \\&#10;36 &amp; $\mathrm{~s} 36$ &amp; $\mathrm{~s} 47$ &amp; &amp; &amp; 89 \\&#10;47 &amp; $\mathrm{r} 3$ &amp; $\mathrm{r} 3$ &amp; $\mathrm{r} 3$ &amp; &amp; \\&#10;5 &amp; &amp; &amp; $\mathrm{r} 1$ &amp; \\&#10;89 &amp; $\mathrm{r} 2$ &amp; $\mathrm{r} 2$ &amp; $\mathrm{r} 2$ &amp; \\&#10;\hline&#10;\end{tabular}&#10;&#10;\end{document} "/>
  <p:tag name="IGUANATEXSIZE" val="20"/>
  <p:tag name="IGUANATEXCURSOR" val="317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5165"/>
  <p:tag name="ORIGINALWIDTH" val="528.8238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\setmainfont{Linux Libertine G}&#10;&#10;\usepackage{shadowtext}&#10;&#10;\begin{document}&#10;&#10;\shadowtext{\textbf{The End}}&#10;&#10;&#10;\end{document} "/>
  <p:tag name="IGUANATEXSIZE" val="20"/>
  <p:tag name="IGUANATEXCURSOR" val="294"/>
  <p:tag name="TRANSPARENCY" val="True"/>
  <p:tag name="FILENAME" val=""/>
  <p:tag name="LATEXENGINEID" val="2"/>
  <p:tag name="TEMPFOLDER" val="E:\TDownloads\"/>
  <p:tag name="LATEXFORMHEIGHT" val="424.5"/>
  <p:tag name="LATEXFORMWIDTH" val="97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1403.446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句型 (sentential form)&#10;&#10;&#10;&#10;\end{document} "/>
  <p:tag name="IGUANATEXSIZE" val="20"/>
  <p:tag name="IGUANATEXCURSOR" val="386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1113.15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noindent $L=\{a^nb^n|n\geq 0\}$&#10;&#10;\end{document}"/>
  <p:tag name="IGUANATEXSIZE" val="20"/>
  <p:tag name="IGUANATEXCURSOR" val="343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1925.51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noindent $L=\{\epsilon,(),(()),()(),(())(),\dots\}$&#10;&#10;\end{document}"/>
  <p:tag name="IGUANATEXSIZE" val="20"/>
  <p:tag name="IGUANATEXCURSOR" val="364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1.701"/>
  <p:tag name="ORIGINALWIDTH" val="1257.17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$$&#10;\begin{aligned}&#10;&amp;\text { Exp } \rightarrow \text { Exp }+\text { Exp } \\&#10;&amp;\text { Exp } \rightarrow \text { Exp-Exp } \\&#10;&amp;\text { Exp } \rightarrow \text { Exp } * \text { Exp } \\&#10;&amp;\text { Exp } \rightarrow \text { Exp/Exp } \\&#10;&amp;\text { Exp } \rightarrow \text { {\bf num} } \\&#10;&amp;\text { Exp } \rightarrow \text { {\bf id} } \\&#10;&amp;\text { Exp } \rightarrow \text { Exp }&#10;\end{aligned}&#10;$$&#10;\end{document} "/>
  <p:tag name="IGUANATEXSIZE" val="20"/>
  <p:tag name="IGUANATEXCURSOR" val="451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5.738"/>
  <p:tag name="ORIGINALWIDTH" val="135.018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&#10;$\rightarrow$  \\&#10;$\rightarrow$  \\&#10;$\rightarrow$  \\&#10;$\rightarrow$  \\&#10;$\rightarrow$  \\&#10;$\rightarrow$  \\&#10;$\rightarrow$  \\&#10;$\rightarrow$  \\&#10;$\rightarrow$  \\&#10;$\rightarrow$  &#10;&#10;&#10;\end{document} "/>
  <p:tag name="IGUANATEXSIZE" val="20"/>
  <p:tag name="IGUANATEXCURSOR" val="467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5.111"/>
  <p:tag name="ORIGINALWIDTH" val="2047.786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&#10;&#10;$$&#10;\begin{aligned}&#10;&amp;\text { Stat } \rightarrow \text { {\bf id} }:= \text { Exp } \\&#10;&amp;\text { Stat } \rightarrow \text { Stat; Stat } \\&#10;&amp;\text { Stat } \rightarrow \text { {\bf if} Exp {\bf then} Stat {\bf else} Stat} \\&#10;&amp;\text { Stat } \rightarrow \text { {\bf if} Exp {\bf then} Stat } &#10;\end{aligned}&#10;$$&#10;&#10;\end{document} "/>
  <p:tag name="IGUANATEXSIZE" val="20"/>
  <p:tag name="IGUANATEXCURSOR" val="574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3845.03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E\Rightarrow -E\Rightarrow -(E)\Rightarrow -(E+E)\Rightarrow -(\textbf{id}+E)\Rightarrow -(\textbf{id}+\textbf{id})$&#10;&#10;&#10;&#10;&#10;\end{document} "/>
  <p:tag name="IGUANATEXSIZE" val="20"/>
  <p:tag name="IGUANATEXCURSOR" val="456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777.108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 \color{orange} 成功，撒花!&#10;&#10;\end{document} "/>
  <p:tag name="IGUANATEXSIZE" val="20"/>
  <p:tag name="IGUANATEXCURSOR" val="38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48.536"/>
  <p:tag name="ORIGINALWIDTH" val="2155.801"/>
  <p:tag name="OUTPUTTYPE" val="PNG"/>
  <p:tag name="IGUANATEXVERSION" val="160"/>
  <p:tag name="LATEXADDIN" val="\documentclass[a4paper, 12pt]{extarticle}&#10;\usepackage{amsmath}&#10;&#10;\pagestyle{empty}&#10;\usepackage{enumitem}&#10;\usepackage[dvipsnames]{xcolor}&#10;\usepackage{geometry}&#10;\geometry{a4paper,scale=0.67}&#10;\usepackage{xeCJK}&#10;\setCJKmainfont{SimSun}&#10;\usepackage{arydshln}&#10;&#10;%\usepackage[no-math]{fontspec}&#10;%\setmainfont{Linux Libertine G}&#10;&#10;\usepackage{shadowtext}&#10;&#10;\begin{document}&#10;&#10;$$&#10;\begin{array}{r:rl}&#10;\hline&#10;S &amp;$\quad$ bcd  &amp;$\quad$  \text{ 用} S \rightarrow b a b \text{ 扩展}\\&#10;\hdashline[0.5pt/5pt] b a b &amp;$\quad$   bcd  &amp;$\quad$  \text { 匹配 } b \\&#10;\hdashline[0.5pt/5pt] a b &amp;$\quad$  c d &amp;$\quad$  \text {    死路, \textcolor{blue}{回溯} } \\&#10;\hdashline[0.5pt/5pt] S &amp; b c d &amp;$\quad$  \text { 用 } S \rightarrow b A \text{ 扩展}\\&#10;\hdashline[0.5pt/5pt] b A &amp; b c d &amp;$\quad$  \text {    匹配 } b \\&#10;\hdashline[0.5pt/5pt] A &amp; c d &amp;$\quad$  \text{ 用} A \rightarrow d \text{ 扩展}\\&#10;\hdashline[0.5pt/5pt] d &amp; c d &amp;$\quad$  \text {    死路, \textcolor{blue}{回溯} } \\&#10;\hdashline[0.5pt/5pt] A &amp; c d &amp;$\quad$  \text{ 用} A \rightarrow c A \text{ 扩展}\\&#10;\hdashline[0.5pt/5pt] c A &amp; c d &amp;$\quad$  \text {    匹配 } c \\&#10;\hdashline[0.5pt/5pt] A &amp; d &amp;$\quad$  \text{ 用} A \rightarrow d \text{ 扩展}\\&#10;\hdashline[0.5pt/5pt] d &amp; d &amp;$\quad$  \text {    匹配 } d\\&#10;\hline&#10;\end{array}&#10;$$&#10;&#10;\end{document} "/>
  <p:tag name="IGUANATEXSIZE" val="20"/>
  <p:tag name="IGUANATEXCURSOR" val="627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.2234"/>
  <p:tag name="ORIGINALWIDTH" val="713.461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5}&#10;&#10;\usepackage[no-math]{fontspec}&#10;%\setmainfont{Linux Libertine G}&#10;&#10;\usepackage{shadowtext}&#10;&#10;\usepackage{algorithm}&#10;\usepackage{algorithmic}&#10;&#10;\begin{document}&#10;&#10;\begin{algorithm}&#10;    %\caption{Example Pseudocode}&#10;    \begin{algorithmic}[1]&#10;        \STATE Create a stack with the start symbol $\$ $&#10;        \STATE $X=pop()$&#10;&#10;\STATE $a =getNextToken()$&#10;\WHILE {True}&#10;\IF {$X$ is a nonterminal}&#10;        \STATE Pick next production rule to expand $X=Y_1Y_2\dots Y_k$&#10;        \STATE Push $Y_k, Y_{k−1},\dots, Y_1$ on the stack&#10;        \STATE $X=pop()$&#10;\ELSIF {$X == \$ $ and $a == \$ $}&#10;        \STATE Accept the input&#10;\ELSIF {$X == a$}&#10;        \STATE $a = getNextToken()$&#10;        \STATE $X = pop()$&#10;\ELSE&#10;        \STATE Backtrack&#10;\ENDIF&#10;        \ENDWHILE&#10;    \end{algorithmic}&#10;\end{algorithm}&#10;&#10;\end{document} "/>
  <p:tag name="IGUANATEXSIZE" val="20"/>
  <p:tag name="IGUANATEXCURSOR" val="526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.0052"/>
  <p:tag name="ORIGINALWIDTH" val="498.5503"/>
  <p:tag name="OUTPUTTYPE" val="PNG"/>
  <p:tag name="IGUANATEXVERSION" val="160"/>
  <p:tag name="LATEXADDIN" val="\documentclass[a4paper, 12pt]{extarticle}&#10;\usepackage{amsmath}&#10;&#10;\pagestyle{empty}&#10;\usepackage{enumitem}&#10;\usepackage[dvipsnames]{xcolor}&#10;\usepackage{geometry}&#10;\geometry{a4paper,scale=0.67}&#10;\usepackage{xeCJK}&#10;\setCJKmainfont{SimSun}&#10;\usepackage{arydshln}&#10;&#10;%\usepackage[no-math]{fontspec}&#10;%\setmainfont{Linux Libertine G}&#10;&#10;\usepackage{shadowtext}&#10;&#10;\begin{document}&#10;&#10;$$&#10;\begin{array}{r:rl}&#10;\hline   S &amp; \quad a a c c b b a d b c \quad&amp;  \text { 用 } S \rightarrow a S b T \text { 扩展 }\\&#10;\hdashline[0.5pt/5pt] a S b T &amp;  a a c c b b a d b c  \quad&amp; \text { 匹配 } a \\&#10;\hdashline[0.5pt/5pt] S b T &amp;  a c c b b a d b c \quad&amp; \text { 用 } S \rightarrow a S b T \text { 扩展 }\\&#10;\hdashline[0.5pt/5pt] a S b T b T &amp; a c c b b a d b c \quad&amp; \text { 匹配 } a \\&#10;\hdashline[0.5pt/5pt] S b T b T &amp;  c c b b a d b c \quad&amp; \text { 用 } S \rightarrow c T \text { 扩展 }\\&#10;\hdashline[0.5pt/5pt] c T b T b T &amp; c c b b a d b c \quad&amp; \text { 匹配 } c \\&#10;\hdashline[0.5pt/5pt] T b T b T &amp;  c b b a d b c \quad&amp; \text { 用 } T \rightarrow c \text { 扩展 }\\&#10;\hdashline[0.5pt/5pt] c b T b T &amp; c b b a d b c \quad&amp; \text { 匹配 } c \\&#10;\hdashline[0.5pt/5pt] b T b T &amp;  b b a d b c \quad&amp; \text { 匹配 } b \\&#10;\hdashline[0.5pt/5pt] T b T &amp; b a d b c \quad&amp; \text { 用 } T \rightarrow b S \text { 扩展 }\\&#10;\hdashline[0.5pt/5pt] b S b T &amp; b a d b c \quad&amp; \text { 匹配 } b \\&#10;\hdashline[0.5pt/5pt] S b T &amp; a d b c \quad&amp; \text { 用 } S \rightarrow a S \text { 扩展 }\\&#10;\hdashline[0.5pt/5pt] a S b T &amp; a d b c \quad&amp; \text { 匹配 } a \\&#10;\hdashline[0.5pt/5pt] S b T &amp;  d b c \quad&amp; \text { 用 } S \rightarrow d \text { 扩展 }\\&#10;\hdashline[0.5pt/5pt] d b T &amp;  d b c \quad&amp; \text { 匹配 } d \\&#10;\hdashline[0.5pt/5pt] b T &amp;   b c \quad&amp; \text { 匹配 } b \\&#10;\hdashline[0.5pt/5pt] T &amp;  c \quad&amp;  \text { 用 } T \rightarrow c \text { 扩展 }\\&#10;\hdashline[0.5pt/5pt] c &amp; c \quad&amp; \text { 匹配 } c \\&#10;\hline&#10;\end{array}&#10;$$&#10;&#10;\end{document} "/>
  <p:tag name="IGUANATEXSIZE" val="20"/>
  <p:tag name="IGUANATEXCURSOR" val="1401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777.108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 \color{orange} 成功，撒花!&#10;&#10;\end{document} "/>
  <p:tag name="IGUANATEXSIZE" val="20"/>
  <p:tag name="IGUANATEXCURSOR" val="38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2.667"/>
  <p:tag name="ORIGINALWIDTH" val="845.368"/>
  <p:tag name="OUTPUTTYPE" val="PNG"/>
  <p:tag name="IGUANATEXVERSION" val="160"/>
  <p:tag name="LATEXADDIN" val="\documentclass[a4paper, 12pt]{extarticle}&#10;\usepackage{amsmath}&#10;&#10;\pagestyle{empty}&#10;\usepackage{enumitem}&#10;\usepackage[dvipsnames]{xcolor}&#10;\usepackage{geometry}&#10;\geometry{a4paper,scale=0.67}&#10;\usepackage{xeCJK}&#10;\setCJKmainfont{SimSun}&#10;\usepackage{arydshln}&#10;&#10;%\usepackage[no-math]{fontspec}&#10;%\setmainfont{Linux Libertine G}&#10;&#10;\usepackage{shadowtext}&#10;&#10;\begin{document}&#10;&#10;$$&#10;\begin{array}{lll}&#10;S &amp; \rightarrow &amp; a S b T \\&#10;S &amp; \rightarrow &amp; c T \\&#10;S &amp; \rightarrow &amp; d \\&#10;S &amp; \rightarrow &amp; a S \\&#10;T &amp; \rightarrow &amp; a T \\&#10;T &amp; \rightarrow &amp; b S \\&#10;T &amp; \rightarrow &amp; c&#10;\end{array}&#10;$$&#10;&#10;\end{document} "/>
  <p:tag name="IGUANATEXSIZE" val="20"/>
  <p:tag name="IGUANATEXCURSOR" val="529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72.261"/>
  <p:tag name="ORIGINALWIDTH" val="4169.83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6}&#10;&#10;\usepackage[no-math]{fontspec}&#10;%\setmainfont{Linux Libertine G}&#10;&#10;\usepackage{shadowtext}&#10;&#10;\usepackage{algorithm}&#10;\usepackage{algorithmic}&#10;&#10;\begin{document}&#10;&#10;\begin{algorithm}&#10;    %\caption{Example Pseudocode}&#10;\begin{algorithmic}[1]&#10;\STATE \hspace{0cm} \textbf{void} $A()$ $\{$&#10;\STATE \hspace{1cm}     Choose an $A$-production, $A\rightarrow X_1X_2\dots X_k$;&#10;\STATE \hspace{1cm}     \textbf{for} ( $i = 1$ to $k$ ) $\{$&#10;\STATE \hspace{2cm}         \textbf{if} ( $X_i$ is a nonterminal )&#10;\STATE \hspace{3cm}             call procedure $X_i$();&#10;\STATE \hspace{2cm}         \textbf{else if} ( $X_i$ equals the current input symbol $a$ )&#10;\STATE \hspace{3cm}             advance the input to the next symbol;&#10;\STATE \hspace{2cm}         \textbf{else} \textcolor{blue}{Backtrack}&#10;\STATE \hspace{1cm}     $\}$&#10;\STATE \hspace{0cm} $\}$&#10;    \end{algorithmic}&#10;\end{algorithm}&#10;&#10;\end{document} "/>
  <p:tag name="IGUANATEXSIZE" val="20"/>
  <p:tag name="IGUANATEXCURSOR" val="952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64"/>
  <p:tag name="LAY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79.248"/>
  <p:tag name="ORIGINALWIDTH" val="2680.87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\noindent&#10; stmt\textcolor[rgb]{1.00,0.00,0.00}{$^+$ }                           \\&#10; expr \textcolor{blue}{$;$ }                          \\&#10; assign                           \\&#10;  equality (\textcolor{blue}{$=$} assign)\textcolor[rgb]{1.00,0.00,0.00}{?}                           \\&#10;  relational (\textcolor{blue}{$==$} relational | \textcolor{blue}{$!=$} relational)\textcolor[rgb]{1.00,0.00,0.00}{$^*$}                           \\&#10;  add (\textcolor{blue}{$&lt;$} add | \textcolor{blue}{$&lt;=$} add | \textcolor{blue}{$&gt;$} add | \textcolor{blue}{$&gt;=$} add)\textcolor[rgb]{1.00,0.00,0.00}{$^*$}                           \\&#10;   mul (\textcolor{blue}{$+$} mul | \textcolor{blue}{$-$} mul)$^*$                           \\&#10;  unary (\textcolor{blue}{$*$} unary | \textcolor{blue}{$/$} unary)\textcolor[rgb]{1.00,0.00,0.00}{$^*$}                           \\&#10;  (\textcolor{blue}{$+$} | \textcolor{blue}{$-$})\textcolor[rgb]{1.00,0.00,0.00}{?} primary                           \\&#10; num | ident | \textcolor{blue}{$($} expr \textcolor{blue}{$)$ }&#10;&#10;&#10;\end{document} "/>
  <p:tag name="IGUANATEXSIZE" val="20"/>
  <p:tag name="IGUANATEXCURSOR" val="1330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69"/>
  <p:tag name="LAY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8.7987"/>
  <p:tag name="ORIGINALWIDTH" val="3719.76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如果一个文法中有非终结符$A$，使得$A\overset{+}{\Longrightarrow}\alpha A$，那么这个文法就是右递归的&#10;&#10;\end{document} "/>
  <p:tag name="IGUANATEXSIZE" val="20"/>
  <p:tag name="IGUANATEXCURSOR" val="433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731"/>
  <p:tag name="ORIGINALWIDTH" val="2785.88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类似地，有右递归(right recursion)的定义&#10;&#10;&#10;&#10;\end{document} "/>
  <p:tag name="IGUANATEXSIZE" val="20"/>
  <p:tag name="IGUANATEXCURSOR" val="383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0"/>
  <p:tag name="LAY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2"/>
  <p:tag name="LAY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8.7987"/>
  <p:tag name="ORIGINALWIDTH" val="3719.76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如果一个文法中有非终结符$A$，使得$A\overset{+}{\Longrightarrow}A\alpha $，那么这个文法就是左递归的&#10;&#10;\end{document} "/>
  <p:tag name="IGUANATEXSIZE" val="20"/>
  <p:tag name="IGUANATEXCURSOR" val="37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1942.02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左递归(left recursion)的定义&#10;&#10;&#10;&#10;\end{document} "/>
  <p:tag name="IGUANATEXSIZE" val="20"/>
  <p:tag name="IGUANATEXCURSOR" val="38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7.3488"/>
  <p:tag name="ORIGINALWIDTH" val="3868.2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该算法可以系统地消除文法中的左递归。如果文法中不存在环 (即形如 $A \overset{+}{\Longrightarrow} A$ 的推 导) 或 $\epsilon$-产生式(即形如 $A \rightarrow \epsilon$ 的产生式), 就保证能够消除左递归。事实上，环和 $\epsilon$-产生式都可以从文法 中系统地消除 (但我们不做要求)。&#10;\end{document} "/>
  <p:tag name="IGUANATEXSIZE" val="20"/>
  <p:tag name="IGUANATEXCURSOR" val="54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777.108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 \color{orange} 成功，撒花!&#10;&#10;\end{document} "/>
  <p:tag name="IGUANATEXSIZE" val="20"/>
  <p:tag name="IGUANATEXCURSOR" val="38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2.667"/>
  <p:tag name="ORIGINALWIDTH" val="845.368"/>
  <p:tag name="OUTPUTTYPE" val="PNG"/>
  <p:tag name="IGUANATEXVERSION" val="160"/>
  <p:tag name="LATEXADDIN" val="\documentclass[a4paper, 12pt]{extarticle}&#10;\usepackage{amsmath}&#10;&#10;\pagestyle{empty}&#10;\usepackage{enumitem}&#10;\usepackage[dvipsnames]{xcolor}&#10;\usepackage{geometry}&#10;\geometry{a4paper,scale=0.67}&#10;\usepackage{xeCJK}&#10;\setCJKmainfont{SimSun}&#10;\usepackage{arydshln}&#10;&#10;%\usepackage[no-math]{fontspec}&#10;%\setmainfont{Linux Libertine G}&#10;&#10;\usepackage{shadowtext}&#10;&#10;\begin{document}&#10;&#10;$$&#10;\begin{array}{lll}&#10;S &amp; \rightarrow &amp; a S b T \\&#10;S &amp; \rightarrow &amp; c T \\&#10;S &amp; \rightarrow &amp; d \\&#10;S &amp; \rightarrow &amp; a S \\&#10;T &amp; \rightarrow &amp; a T \\&#10;T &amp; \rightarrow &amp; b S \\&#10;T &amp; \rightarrow &amp; c&#10;\end{array}&#10;$$&#10;&#10;\end{document} "/>
  <p:tag name="IGUANATEXSIZE" val="20"/>
  <p:tag name="IGUANATEXCURSOR" val="529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723"/>
  <p:tag name="ORIGINALWIDTH" val="3095.68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如果$A\rightarrow\gamma$是一个产生式，那么$\alpha A\beta \Longrightarrow \alpha\gamma\beta$ &#10;&#10;&#10;&#10;\end{document} "/>
  <p:tag name="IGUANATEXSIZE" val="20"/>
  <p:tag name="IGUANATEXCURSOR" val="370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.0052"/>
  <p:tag name="ORIGINALWIDTH" val="498.5503"/>
  <p:tag name="OUTPUTTYPE" val="PNG"/>
  <p:tag name="IGUANATEXVERSION" val="160"/>
  <p:tag name="LATEXADDIN" val="\documentclass[a4paper, 12pt]{extarticle}&#10;\usepackage{amsmath}&#10;&#10;\pagestyle{empty}&#10;\usepackage{enumitem}&#10;\usepackage[dvipsnames]{xcolor}&#10;\usepackage{geometry}&#10;\geometry{a4paper,scale=0.67}&#10;\usepackage{xeCJK}&#10;\setCJKmainfont{SimSun}&#10;\usepackage{arydshln}&#10;&#10;%\usepackage[no-math]{fontspec}&#10;%\setmainfont{Linux Libertine G}&#10;&#10;\usepackage{shadowtext}&#10;&#10;\begin{document}&#10;&#10;$$&#10;\begin{array}{r:rl}&#10;\hline   S &amp; \quad a a c c b b a d b c \quad&amp;  \text { 用 } S \rightarrow a S b T \text { 扩展 }\\&#10;\hdashline[0.5pt/5pt] a S b T &amp;  a a c c b b a d b c  \quad&amp; \text { 匹配 } a \\&#10;\hdashline[0.5pt/5pt] S b T &amp;  a c c b b a d b c \quad&amp; \text { 用 } S \rightarrow a S b T \text { 扩展 }\\&#10;\hdashline[0.5pt/5pt] a S b T b T &amp; a c c b b a d b c \quad&amp; \text { 匹配 } a \\&#10;\hdashline[0.5pt/5pt] S b T b T &amp;  c c b b a d b c \quad&amp; \text { 用 } S \rightarrow c T \text { 扩展 }\\&#10;\hdashline[0.5pt/5pt] c T b T b T &amp; c c b b a d b c \quad&amp; \text { 匹配 } c \\&#10;\hdashline[0.5pt/5pt] T b T b T &amp;  c b b a d b c \quad&amp; \text { 用 } T \rightarrow c \text { 扩展 }\\&#10;\hdashline[0.5pt/5pt] c b T b T &amp; c b b a d b c \quad&amp; \text { 匹配 } c \\&#10;\hdashline[0.5pt/5pt] b T b T &amp;  b b a d b c \quad&amp; \text { 匹配 } b \\&#10;\hdashline[0.5pt/5pt] T b T &amp; b a d b c \quad&amp; \text { 用 } T \rightarrow b S \text { 扩展 }\\&#10;\hdashline[0.5pt/5pt] b S b T &amp; b a d b c \quad&amp; \text { 匹配 } b \\&#10;\hdashline[0.5pt/5pt] S b T &amp; a d b c \quad&amp; \text { 用 } S \rightarrow a S \text { 扩展 }\\&#10;\hdashline[0.5pt/5pt] a S b T &amp; a d b c \quad&amp; \text { 匹配 } a \\&#10;\hdashline[0.5pt/5pt] S b T &amp;  d b c \quad&amp; \text { 用 } S \rightarrow d \text { 扩展 }\\&#10;\hdashline[0.5pt/5pt] d b T &amp;  d b c \quad&amp; \text { 匹配 } d \\&#10;\hdashline[0.5pt/5pt] b T &amp;   b c \quad&amp; \text { 匹配 } b \\&#10;\hdashline[0.5pt/5pt] T &amp;  c \quad&amp;  \text { 用 } T \rightarrow c \text { 扩展 }\\&#10;\hdashline[0.5pt/5pt] c &amp; c \quad&amp; \text { 匹配 } c \\&#10;\hline&#10;\end{array}&#10;$$&#10;&#10;\end{document} "/>
  <p:tag name="IGUANATEXSIZE" val="20"/>
  <p:tag name="IGUANATEXCURSOR" val="1401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7.6046"/>
  <p:tag name="ORIGINALWIDTH" val="960.227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5}&#10;&#10;\usepackage[no-math]{fontspec}&#10;%\setmainfont{Linux Libertine G}&#10;&#10;\usepackage{shadowtext}&#10;&#10;\usepackage{algorithm}&#10;\usepackage{algorithmic}&#10;&#10;\begin{document}&#10;&#10;\begin{algorithm}&#10;    %\caption{Example Pseudocode}&#10;\begin{algorithmic}[1]&#10;\STATE \hspace{0cm}     let $a$ be the first symbol of $w$;&#10;\STATE \hspace{0cm}     let $X$ be the top stack symbol;&#10;\STATE \hspace{0cm}     while ( $X !=\$ $ ) $\{$ /* stack is not empty */&#10;\STATE \hspace{1cm}         if ( $X = a$ ) pop the stack and let $a$ be the next symbol of $w$;&#10;\STATE \hspace{1cm}         else if ( $X$ is a terminal ) error();&#10;\STATE \hspace{1cm}         else if ( $M [X; a]$ is an error entry ) error();&#10;\STATE \hspace{1cm}         else if ( $M [X; a] = X\rightarrow Y_1Y_2\dots Y_k$ )  $\{$&#10;\STATE \hspace{2cm}             output the production $X\rightarrow Y_1Y_2\dots Y_k$;&#10;\STATE \hspace{2cm}             pop the stack;&#10;\STATE \hspace{2cm}             push $Y_k, Y_{k-1}, \dots , Y_1$ onto the stack, with $Y_1$ on top;&#10;\STATE \hspace{1cm}        $\}$&#10;\STATE \hspace{1cm}         let $X$ be the top stack symbol;&#10;\STATE \hspace{0cm}    $\}$&#10;    \end{algorithmic}&#10;\end{algorithm}&#10;&#10;\end{document} "/>
  <p:tag name="IGUANATEXSIZE" val="20"/>
  <p:tag name="IGUANATEXCURSOR" val="952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691"/>
  <p:tag name="ORIGINALWIDTH" val="225.031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\noindent&#10;$\overset{\ast}{\Longrightarrow}$&#10;&#10;\end{document}"/>
  <p:tag name="IGUANATEXSIZE" val="20"/>
  <p:tag name="IGUANATEXCURSOR" val="356"/>
  <p:tag name="TRANSPARENCY" val="True"/>
  <p:tag name="LATEXENGINEID" val="2"/>
  <p:tag name="TEMPFOLDER" val="E:\TDownloads\"/>
  <p:tag name="LATEXFORMHEIGHT" val="445"/>
  <p:tag name="LATEXFORMWIDTH" val="811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691"/>
  <p:tag name="ORIGINALWIDTH" val="224.281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overset{\ast}{\Longrightarrow}$ &#10;&#10;&#10;&#10;\end{document} "/>
  <p:tag name="IGUANATEXSIZE" val="20"/>
  <p:tag name="IGUANATEXCURSOR" val="366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691"/>
  <p:tag name="ORIGINALWIDTH" val="224.281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\overset{\ast}{\Longrightarrow}$ &#10;&#10;&#10;&#10;\end{document} "/>
  <p:tag name="IGUANATEXSIZE" val="20"/>
  <p:tag name="IGUANATEXCURSOR" val="366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9.919"/>
  <p:tag name="ORIGINALWIDTH" val="5211.72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7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文法$G$&#10;\STATE \hspace{0cm}     \textbf{输出}：解析表$M$&#10;\vspace{0.2cm}&#10;\STATE \hspace{0cm}     对于文法$G$的每个产生式$A\rightarrow \alpha$做如下处理：&#10;\STATE \hspace{0.6cm}        \textcolor[rgb]{0.50,0.00,0.00}{ 对于FIRST($\alpha$)中的每个终结符$a$，将$A\rightarrow \alpha$加入到$M[A, a]$中}&#10;\STATE \hspace{0.6cm}         \textcolor[rgb]{0.50,0.00,0.00}{若$\epsilon\in$FIRST($\alpha$)，对于$b\in$FOLLOW($A$)，将$A\rightarrow \alpha$也加入到$M[A, b]$中}&#10;\STATE \hspace{0cm}     最后在所有的空白条目中填入error&#10;&#10;    \end{algorithmic}&#10;\end{algorithm}&#10;&#10;\end{document} "/>
  <p:tag name="IGUANATEXSIZE" val="20"/>
  <p:tag name="IGUANATEXCURSOR" val="522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8.659"/>
  <p:tag name="ORIGINALWIDTH" val="5211.72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7}&#10;&#10;\usepackage{xeCJK}&#10;\setCJKmainfont{SimSun}&#10;&#10;\usepackage{shadowtext}&#10;&#10;\usepackage{algorithm}&#10;\usepackage{algorithmic}&#10;&#10;\begin{document}&#10;&#10;\begin{algorithm}&#10;    %\caption{Example Pseudocode}&#10;\begin{algorithmic}[1]&#10;\STATE \hspace{0cm}     输入：文法$G$&#10;\STATE \hspace{0cm}     输出：解析表$M$&#10;\STATE \hspace{0cm}     对于文法$G$的每个产生式$A\rightarrow \alpha$做如下处理：&#10;\STATE \hspace{0.6cm}        \textcolor[rgb]{0.50,0.00,0.00}{ 对于FIRST($\alpha$)中的每个终结符$a$，将$A\rightarrow \alpha$加入到$M[A, a]$中}&#10;\STATE \hspace{0.6cm}         \textcolor[rgb]{0.50,0.00,0.00}{若$\epsilon\in$FIRST($\alpha$)，对于$b\in$FOLLOW($A$)，将$A\rightarrow \alpha$也加入到$M[A, b]$中}&#10;\STATE \hspace{0cm}     最后在所有的空白条目中填入error&#10;&#10;    \end{algorithmic}&#10;\end{algorithm}&#10;&#10;\end{document} "/>
  <p:tag name="IGUANATEXSIZE" val="20"/>
  <p:tag name="IGUANATEXCURSOR" val="746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2.447"/>
  <p:tag name="ORIGINALWIDTH" val="4467.62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文法$G$&#10;\STATE \hspace{0cm}     \textbf{输出}：等价的提取了左公因子的文法&#10;\vspace{0.2cm}&#10;\STATE \hspace{0cm}     对于每个非终结符$A$，找出它的两个或者多个&#10;可选产生式体之间的最长公共前缀$\alpha$&#10;\STATE \hspace{0cm}     将$A\rightarrow \alpha\beta_1  \;|\; \dots  \;|\; \alpha\beta_n \;|\; \gamma$替换为：&#10;\STATE \hspace{0.6cm}         \textcolor[rgb]{0.50,0.00,0.00}{$A\rightarrow \alpha A'  \;|\; \gamma$ }&#10;\STATE \hspace{0.6cm}         \textcolor[rgb]{0.50,0.00,0.00}{ $A'\rightarrow \beta_1  \;|\; \beta_2  \;|\; \dots  \;|\; \beta_n $}&#10;&#10;    \end{algorithmic}&#10;\end{algorithm}&#10;&#10;\end{document} "/>
  <p:tag name="IGUANATEXSIZE" val="20"/>
  <p:tag name="IGUANATEXCURSOR" val="563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2.32"/>
  <p:tag name="ORIGINALWIDTH" val="1745.49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[no-math]{fontspec}&#10;\setmainfont{Linux Libertine G}&#10;&#10;%\item[\textcolor{blue}{\LARGE\textbullet}]&#10;&#10;\begin{document}&#10;&#10;$$&#10;\begin{aligned}&#10;&amp;\color{blue} \text { int }+\text { (int }+\text { int }+\text { int) } \\&#10;\Rightarrow\; &amp;\color{blue} {\color{red}\mathrm{T}}+(\text { int }+\text { int }+\text { int) }\\&#10;\Rightarrow\;&amp;\color{blue} {\color{red}E}+(\text { int }+\text { int }+\text { int) }\\&#10;\Rightarrow\;&amp;\color{blue} E+({\color{red}T}+\text { int }+\text { int }) \\&#10;\Rightarrow\;&amp;\color{blue} E+({\color{red}E}+\text { int }+\text { int }) \\&#10;\Rightarrow\;&amp;\color{blue} E+(E+{\color{red}T}+\text { int }) \\&#10;\Rightarrow\;&amp;\color{blue} E+({\color{red}E}+\text { int }) \\&#10;\Rightarrow\;&amp;\color{blue} E+(E+{\color{red}T}) \\&#10;\Rightarrow\;&amp;\color{blue} E+({\color{red}E}) \\&#10;\Rightarrow\;&amp;\color{blue} E+{\color{red}T} \\&#10;\Rightarrow\;&amp;\color{blue} {\color{red}E}&#10;\end{aligned}&#10;$$&#10;&#10;\end{document} "/>
  <p:tag name="IGUANATEXSIZE" val="20"/>
  <p:tag name="IGUANATEXCURSOR" val="1098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.296"/>
  <p:tag name="ORIGINALWIDTH" val="4463.87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\usepackage{shadowtext}&#10;&#10;\usepackage{algorithm}&#10;\usepackage{algorithmic}&#10;&#10;\begin{document}&#10;\noindent&#10;最右句型中和某个产生式体相匹配的子串，对它的归约对应着最右推导的\textcolor[rgb]{0.75,0.00,0.00}{一步}，得到\textcolor[rgb]{0.75,0.00,0.00}{前一个最右句型}&#10;&#10;&#10;\end{document} "/>
  <p:tag name="IGUANATEXSIZE" val="20"/>
  <p:tag name="IGUANATEXCURSOR" val="399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.7811"/>
  <p:tag name="ORIGINALWIDTH" val="1066.64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符号：$\underset{lm}{\Longrightarrow}\quad \underset{rm}{\Longrightarrow} $ &#10;&#10;&#10;&#10;\end{document} "/>
  <p:tag name="IGUANATEXSIZE" val="20"/>
  <p:tag name="IGUANATEXCURSOR" val="45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813"/>
  <p:tag name="ORIGINALWIDTH" val="4463.123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正式定义：如果$S\overset{\ast}{\underset{rm}{\Longrightarrow}}\alpha {\color[rgb]{0.75,0.00,0.00}A}\omega\overset{\ast}{\underset{rm}{\Longrightarrow}}\alpha {\color[rgb]{0.75,0.00,0.00}\beta}\omega$，则$\beta$（或$A\rightarrow \beta$）是一个句柄&#10;&#10;&#10;&#10;\end{document} "/>
  <p:tag name="IGUANATEXSIZE" val="20"/>
  <p:tag name="IGUANATEXCURSOR" val="560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2.215"/>
  <p:tag name="ORIGINALWIDTH" val="2479.846"/>
  <p:tag name="OUTPUTTYPE" val="PNG"/>
  <p:tag name="IGUANATEXVERSION" val="160"/>
  <p:tag name="LATEXADDIN" val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&#10;\begin{table*}[!htb]&#10;\begin{tabular}{l:c:r}&#10;%\hline \hline \multicolumn{1}{l}{ 栈 } &amp; \multicolumn{1}{r}{动作}&amp; \multicolumn{1}{r}{ 剩余输入 } \\&#10;\hline \hline 栈  &amp; 动作&amp; \multicolumn{1}{r}{ 剩余输入 } \\&#10;\hline$\$$ &amp; {\color{blue}移入}&amp; $\mathbf{i d}_{1} * \mathbf{i d}_{2} \$$ \\&#10;$\$ \mathbf{i d}_{1}$ &amp; {\color{teal}归约}( $F \rightarrow \mathbf{i d}$ )&amp; $* \mathbf{i d}_{2} \$$ \\&#10;$\$ F$ &amp; {\color{teal}归约}( $T \rightarrow F$ ) &amp; $* \mathbf{i d}_{2} \$$ \\&#10;$\$ T$ &amp; {\color{blue}移入}&amp; $* \mathbf{i d}_{2} \$$ \\&#10;$\$ T *$ &amp; {\color{blue}移入}&amp; $\mathbf{i d}_{2} \$$ \\&#10;$\$ T * \mathbf{i d}_{2}$ &amp; {\color{teal}归约}( $F \rightarrow \mathbf{i d}$ )&amp; $\$$ \\&#10;$\$ T * F$ &amp; {\color{teal}归约} ( $T \rightarrow T * F$ )&amp; $\$$ \\&#10;$\$ T$ &amp; {\color{teal}归约}( $E \rightarrow T$ )&amp; $\$$ \\&#10;$\$ E$ &amp; {\color{green}接受}&amp; $\$$ \\&#10;\hline&#10;\end{tabular}&#10;\end{table*}&#10;&#10;\end{document} "/>
  <p:tag name="IGUANATEXSIZE" val="20"/>
  <p:tag name="IGUANATEXCURSOR" val="361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9.319"/>
  <p:tag name="ORIGINALWIDTH" val="2741.633"/>
  <p:tag name="OUTPUTTYPE" val="PNG"/>
  <p:tag name="IGUANATEXVERSION" val="160"/>
  <p:tag name="LATEXADDIN" val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\begin{tabular}{l:c:r}&#10;\hline \hline 栈&amp; 动作 &amp; 剩余输入 \\&#10;\hline$\$$ &amp; {\color{blue}移入} &amp; $\mathbf{i d}+\mathbf{i d} * \mathbf{i d} \$$\\&#10;$\$ \mathbf{i d}$ &amp; {\color{teal}归约} $(F \rightarrow \mathbf{i d})$ &amp; $+\mathbf{i d} * \mathbf{i d} \$$ \\&#10;$\$ F$ &amp; {\color{teal}归约} $(T \rightarrow F)$ &amp; $+\mathbf{i d} * \mathbf{i d} \$$ \\&#10;$\$ T$ &amp; {\color{teal}归约} $(E \rightarrow T)$ &amp; $+\mathbf{i d} * \mathbf{i d} \$$ \\&#10;$\$ E$ &amp; {\color{blue}移入}&amp; $+\mathbf{i d} * \mathbf{i d} \$$ \\&#10;$\$ E + $ &amp; {\color{blue}移入} &amp; $\mathbf{i d}* \mathbf{i d} \$$ \\&#10;$\$ E+\mathbf{i d}$ &amp; {\color{teal}归约} $(F \rightarrow \mathbf{i d})$ &amp; $* \mathbf{i d} \$$ \\&#10;$\$ E+F$ &amp; {\color{teal}归约} $(T \rightarrow F)$ &amp; $*\mathbf{i d} \$$ \\&#10;$\$ E+T $ &amp; {\color{blue}移入}&amp; $*\mathbf{i d} \$$ \\&#10;$\$ E+T *$ &amp; {\color{blue}移入} &amp; $\mathbf{i d}\$$ \\&#10;$\$ E+T * \mathbf{i d}$ &amp; {\color{teal}归约} $(F \rightarrow \mathbf{i d})$ &amp; $\$$ \\&#10;$\$ E+T * F$ &amp; {\color{teal}归约} $(T \rightarrow T * F)$&amp; $\$$ \\&#10;$\$ E+T$ &amp; {\color{teal}归约} $(E\rightarrow E+T)$&amp; $\$$ \\&#10;$\$ E$ &amp; {\color{green}接受}&amp;$\$$ \\&#10;\hline&#10;\end{tabular}&#10;&#10;\end{document} "/>
  <p:tag name="IGUANATEXSIZE" val="20"/>
  <p:tag name="IGUANATEXCURSOR" val="335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5.09"/>
  <p:tag name="ORIGINALWIDTH" val="2779.138"/>
  <p:tag name="OUTPUTTYPE" val="PNG"/>
  <p:tag name="IGUANATEXVERSION" val="160"/>
  <p:tag name="LATEXADDIN" val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&#10;\begin{table*}[!htb]&#10;\begin{tabular}{l:c:r}&#10;\hline \hline 栈 &amp; 动作 &amp; 剩余输入 \\&#10;\hline&#10;$ \cdots\cdots$ &amp; $\cdots\cdots$ &amp; $\cdots\cdots$  \\&#10;$\$ \cdots$ \textbf{if} \emph{expr} \textbf{then} \emph{stmt}&amp; {\color{blue}移入}/{\color{teal}归约} &amp; \textbf{else}$\cdots\$$ \\&#10;$ \cdots\cdots$ &amp; $\cdots\cdots$ &amp; $\cdots\cdots$  \\&#10;\hline&#10;\end{tabular}&#10;\end{table*}&#10;&#10;\end{document} "/>
  <p:tag name="IGUANATEXSIZE" val="20"/>
  <p:tag name="IGUANATEXCURSOR" val="503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5.09"/>
  <p:tag name="ORIGINALWIDTH" val="2902.155"/>
  <p:tag name="OUTPUTTYPE" val="PNG"/>
  <p:tag name="IGUANATEXVERSION" val="160"/>
  <p:tag name="LATEXADDIN" val="\documentclass{article}&#10;\usepackage{amsmath}&#10;\pagestyle{empty}&#10;\usepackage[dvipsnames]{xcolor}&#10;\usepackage{geometry}&#10;\geometry{a4paper,scale=0.6}&#10;&#10;\usepackage{arydshln}&#10;\usepackage{multirow}&#10;&#10;&#10;\usepackage{xeCJK}&#10;\setCJKmainfont{SimSun}&#10;&#10;\begin{document}&#10;&#10;&#10;\begin{table*}[!htb]&#10;\begin{tabular}{l:c:r}&#10;\hline \hline 栈  &amp; 动作&amp; 剩余输入 \\&#10;\hline&#10;$ \cdots\cdots$ &amp; $\cdots\cdots$ &amp; $\cdots\cdots$  \\&#10;$\$ \cdots A$ &amp;  {\color{teal}归约($B\rightarrow A$)/归约($C\rightarrow A$)} &amp; $\cdots\$$ \\&#10;$ \cdots\cdots$ &amp; $\cdots\cdots$  &amp; $\cdots\cdots$ \\&#10;\hline&#10;\end{tabular}&#10;\end{table*}&#10;&#10;\end{document} "/>
  <p:tag name="IGUANATEXSIZE" val="20"/>
  <p:tag name="IGUANATEXCURSOR" val="480"/>
  <p:tag name="TRANSPARENCY" val="True"/>
  <p:tag name="LATEXENGINEID" val="2"/>
  <p:tag name="TEMPFOLDER" val="E:\TDownloads\"/>
  <p:tag name="LATEXFORMHEIGHT" val="445"/>
  <p:tag name="LATEXFORMWIDTH" val="733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4.1373"/>
  <p:tag name="ORIGINALWIDTH" val="678.094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7}&#10;&#10;\usepackage[no-math]{fontspec}&#10;%\setmainfont{Linux Libertine G}&#10;&#10;\usepackage{shadowtext}&#10;&#10;\begin{document}&#10;&#10;$$&#10;\begin{aligned}&#10;&amp;A \rightarrow \textbf {x} \\&#10;&amp;B \rightarrow A \\&#10;&amp;C \rightarrow A \\&#10;&amp;D \rightarrow B \textbf {uv} \\&#10;&amp;D \rightarrow C \textbf {uw}&#10;\end{aligned}&#10;$$&#10;&#10;\end{document} "/>
  <p:tag name="IGUANATEXSIZE" val="20"/>
  <p:tag name="IGUANATEXCURSOR" val="466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4.5718"/>
  <p:tag name="ORIGINALWIDTH" val="3870.5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$LL(k)$解析器必须在一看到$k$个输入符号的情况下，就要决定使用哪个产生式。相对照，$LR(k)$解析器能够推迟该决定，直到它看到产生式的\textcolor[rgb]{0.75, 0, 0}{整个右部}（再加上$k$个输入符号）。&#10;&#10;\end{document} "/>
  <p:tag name="IGUANATEXSIZE" val="20"/>
  <p:tag name="IGUANATEXCURSOR" val="185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731"/>
  <p:tag name="ORIGINALWIDTH" val="3235.20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能分析的文法比$LL(k)$文法更多($LL(k) \subset LR(k)$)&#10;&#10;&#10;\end{document} "/>
  <p:tag name="IGUANATEXSIZE" val="20"/>
  <p:tag name="IGUANATEXCURSOR" val="400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2290.0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最\textcolor[rgb]{0.75,0.00,0.00}{通用}的\textcolor[rgb]{0.75,0.00,0.00}{无回溯}移入-归约分析技术&#10;&#10;\end{document} "/>
  <p:tag name="IGUANATEXSIZE" val="20"/>
  <p:tag name="IGUANATEXCURSOR" val="369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.0712"/>
  <p:tag name="ORIGINALWIDTH" val="3199.19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对于几乎所有的程序设计语言，只要写出上下文 无关文法，就能够构造出识别该语言的LR语法分 析器&#10;&#10;\end{document} "/>
  <p:tag name="IGUANATEXSIZE" val="20"/>
  <p:tag name="IGUANATEXCURSOR" val="415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2499.34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最左(右)推导： $\alpha(\beta)$中\textcolor[rgb]{0.75,0.00,0.00}{不含}非终结符&#10;&#10;&#10;&#10;&#10;\end{document} "/>
  <p:tag name="IGUANATEXSIZE" val="20"/>
  <p:tag name="IGUANATEXCURSOR" val="415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5.8234"/>
  <p:tag name="ORIGINALWIDTH" val="3199.19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由\textcolor[rgb]{0.75,0.00,0.00}{表格驱动}，虽然手工构造表格工作量很大，但表格可以方便地自动生成(语法分析器生成工具便具备此能力)&#10;&#10;&#10;&#10;&#10;&#10;\end{document} "/>
  <p:tag name="IGUANATEXSIZE" val="20"/>
  <p:tag name="IGUANATEXCURSOR" val="44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207"/>
  <p:tag name="ORIGINALWIDTH" val="2776.13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分两个部分： 动作ACTION、转换GOTO &#10;&#10;&#10;&#10;&#10;&#10;&#10;\end{document} "/>
  <p:tag name="IGUANATEXSIZE" val="20"/>
  <p:tag name="IGUANATEXCURSOR" val="390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1005.1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GOTO$[i, A] = j$&#10;&#10;&#10;\end{document} "/>
  <p:tag name="IGUANATEXSIZE" val="20"/>
  <p:tag name="IGUANATEXCURSOR" val="367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2986.16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GOTO表项有两个参数：状态$i$，非终结符$A$&#10;&#10;&#10;&#10;&#10;&#10;\end{document} "/>
  <p:tag name="IGUANATEXSIZE" val="20"/>
  <p:tag name="IGUANATEXCURSOR" val="390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1942.77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\textcolor[rgb]{0.75,0.00,0.00}{报错}：在输入中发现语法错误&#10;&#10;&#10;&#10;&#10;\end{document} "/>
  <p:tag name="IGUANATEXSIZE" val="20"/>
  <p:tag name="IGUANATEXCURSOR" val="381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179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green}接受}：接受输入，完成分析&#10;&#10;&#10;&#10;\end{document} "/>
  <p:tag name="IGUANATEXSIZE" val="20"/>
  <p:tag name="IGUANATEXCURSOR" val="383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983"/>
  <p:tag name="ORIGINALWIDTH" val="3718.26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teal}归约}$A\rightarrow \beta$：把栈顶的$\beta$归约为$A$ (并根据GOTO表项压入新状态)&#10;&#10;&#10;\end{document} "/>
  <p:tag name="IGUANATEXSIZE" val="20"/>
  <p:tag name="IGUANATEXCURSOR" val="366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3168.44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{\color{blue}移入}$j$：$j$是新状态，把$j$压入栈(等同于移入$a$)&#10;&#10;\end{document} "/>
  <p:tag name="IGUANATEXSIZE" val="20"/>
  <p:tag name="IGUANATEXCURSOR" val="405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2952.41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ACTION表项有两个参数：状态$i$，终结符$a$&#10;&#10;&#10;&#10;&#10;&#10;\end{document} "/>
  <p:tag name="IGUANATEXSIZE" val="20"/>
  <p:tag name="IGUANATEXCURSOR" val="389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5458"/>
  <p:tag name="ORIGINALWIDTH" val="3721.26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令$X_i$为$s_i$对应的符号，那么$X_1X_2\dots {\color{red}X_m\;a_i}a_{i+1}\dots a_n$对应于一个\textcolor[rgb]{0.75,0.00,0.00}{最右句型}&#10;&#10;&#10;&#10;&#10;&#10;\end{document} "/>
  <p:tag name="IGUANATEXSIZE" val="20"/>
  <p:tag name="IGUANATEXCURSOR" val="446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731"/>
  <p:tag name="ORIGINALWIDTH" val="2590.11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如果$\alpha\overset{\ast}{\Longrightarrow}\beta$且$\beta \Longrightarrow \gamma$，那么$\alpha\overset{\ast}{\Longrightarrow}\gamma$ &#10;&#10;&#10;&#10;\end{document} "/>
  <p:tag name="IGUANATEXSIZE" val="20"/>
  <p:tag name="IGUANATEXCURSOR" val="441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2555.60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1}&#10;&#10;\usepackage{xeCJK}&#10;%\setCJKmainfont{SimSun}&#10;\setCJKmainfont{Microsoft YaHei}&#10;&#10;\usepackage{shadowtext}&#10;&#10;\usepackage{algorithm}&#10;\usepackage{algorithmic}&#10;&#10;\begin{document}&#10;\noindent&#10;每个状态$s$对应一个终结符或非终结符&#10;&#10;&#10;\end{document} "/>
  <p:tag name="IGUANATEXSIZE" val="20"/>
  <p:tag name="IGUANATEXCURSOR" val="386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983"/>
  <p:tag name="ORIGINALWIDTH" val="3197.696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LR语法分析器的每一个状态都对应一个文法符号($s_0$除外)&#10;&#10;\end{document} "/>
  <p:tag name="IGUANATEXSIZE" val="20"/>
  <p:tag name="IGUANATEXCURSOR" val="393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1494.20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第二分量是余下的输入&#10;&#10;&#10;&#10;&#10;\end{document} "/>
  <p:tag name="IGUANATEXSIZE" val="20"/>
  <p:tag name="IGUANATEXCURSOR" val="36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2729"/>
  <p:tag name="ORIGINALWIDTH" val="2541.35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第一分量是栈中的内容 (最右端是栈顶)&#10;&#10;\end{document} "/>
  <p:tag name="IGUANATEXSIZE" val="20"/>
  <p:tag name="IGUANATEXCURSOR" val="40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0482"/>
  <p:tag name="ORIGINALWIDTH" val="3268.956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4}&#10;&#10;\usepackage{xeCJK}&#10;%\setCJKmainfont{SimSun}&#10;\setCJKmainfont{Microsoft YaHei}&#10;&#10;\usepackage{shadowtext}&#10;&#10;\usepackage{algorithm}&#10;\usepackage{algorithmic}&#10;&#10;\begin{document}&#10;\noindent&#10;LR语法分析器的格局包含了栈中内容和余下输入  $(s_0s_1\dots {\color{red}s_m}, \;{\color{red}a_i}a_{i+1}\dots a_n)$&#10;&#10;&#10;&#10;&#10;&#10;&#10;\end{document} "/>
  <p:tag name="IGUANATEXSIZE" val="20"/>
  <p:tag name="IGUANATEXCURSOR" val="185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2836.896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red}报错}：发现语法错误，调用错误处理子程序&#10;&#10;\end{document} "/>
  <p:tag name="IGUANATEXSIZE" val="20"/>
  <p:tag name="IGUANATEXCURSOR" val="381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1643.47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green}接受}：语法分析过程完成&#10;&#10;\end{document} "/>
  <p:tag name="IGUANATEXSIZE" val="20"/>
  <p:tag name="IGUANATEXCURSOR" val="383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5.8234"/>
  <p:tag name="ORIGINALWIDTH" val="3722.0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teal}归约}$A\rightarrow \beta$：将栈顶的$\beta$归约为$A$，压入状态$s$，得到新&#10;格局$(s_0s_1\dots {\color{red}s_{m-r}s},\; a_ia_{i+1}\dots a_n\$)$，其中$r$是$\beta$的长度， 状态$s$=GOTO$[s_{m-r}, A]$&#10;&#10;\end{document} "/>
  <p:tag name="IGUANATEXSIZE" val="20"/>
  <p:tag name="IGUANATEXCURSOR" val="38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983"/>
  <p:tag name="ORIGINALWIDTH" val="3722.7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}&#10;&#10;\usepackage{xeCJK}&#10;%\setCJKmainfont{SimSun}&#10;\setCJKmainfont{Microsoft YaHei}&#10;&#10;\usepackage{shadowtext}&#10;&#10;\usepackage{algorithm}&#10;\usepackage{algorithmic}&#10;&#10;\begin{document}&#10;\noindent&#10;{\color{blue}移入}$s$：执行移入动作，将状态$s$ (对应输入$a_i$) 移入栈中，&#10;得到新格局$(s_0s_1\dots s_m{\color{red}s}, \;{\color{red}a_{i+1}}\dots a_n\$)$&#10;&#10;\end{document} "/>
  <p:tag name="IGUANATEXSIZE" val="20"/>
  <p:tag name="IGUANATEXCURSOR" val="423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0482"/>
  <p:tag name="ORIGINALWIDTH" val="3199.94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3}&#10;&#10;\usepackage{xeCJK}&#10;%\setCJKmainfont{SimSun}&#10;\setCJKmainfont{Microsoft YaHei}&#10;&#10;\usepackage{shadowtext}&#10;&#10;\usepackage{algorithm}&#10;\usepackage{algorithmic}&#10;&#10;\begin{document}&#10;\noindent&#10;对于格局$(s_0s_1\dots {\color{red}s_m}, \;{\color{red}a_i}a_{i+1}\dots a_n\$)$，LR语法分析器查询条目ACTION$[s_m, a_i]$确定相应的动作&#10;&#10;&#10;&#10;&#10;&#10;&#10;\end{document} "/>
  <p:tag name="IGUANATEXSIZE" val="20"/>
  <p:tag name="IGUANATEXCURSOR" val="440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0235"/>
  <p:tag name="ORIGINALWIDTH" val="2023.78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经过一步或者多步推导出：$\overset{+}{\Longrightarrow}$ &#10;&#10;&#10;&#10;\end{document} "/>
  <p:tag name="IGUANATEXSIZE" val="20"/>
  <p:tag name="IGUANATEXCURSOR" val="389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18.699"/>
  <p:tag name="ORIGINALWIDTH" val="4467.62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\setCJKmainfont{SimSun}[BoldFont=Microsoft YaHei]&#10;&#10;\usepackage{shadowtext}&#10;&#10;\usepackage{algorithm}&#10;\usepackage{algorithmic}&#10;&#10;\begin{document}&#10;&#10;\begin{algorithm}&#10;    %\caption{Example Pseudocode}&#10;\begin{algorithmic}[1]&#10;\STATE \hspace{0cm}     \textbf{输入}：一个输入串$w$和一个 LR 语法分析表&#10;\STATE \hspace{0cm}     \textbf{输出}：如果$w$在$L(G)$中, 则输出自底向上语法分析过程中的归约步骤; 否则输出一个错误指示。&#10;\vspace{0.2cm}&#10;\STATE \hspace{0cm}     令$a$为$w \$$的第一个符号;&#10;\STATE \hspace{0cm}     \textbf{while}$(1)\{\;$&#10;\STATE \hspace{1cm}         令$s$是栈顶的状态;&#10;\STATE \hspace{1cm}         \textbf{if}$(\operatorname{ACTION}[s, a]={\color{blue}\text{shift } t)}\{$&#10;\STATE \hspace{2cm}               将$t$压入栈中;&#10;\STATE \hspace{2cm}               令$a$为下一个输入符号;&#10;\STATE \hspace{1cm}        $\}$ \textbf{else if}$(\operatorname{ACTION}[s, a]={\color{teal} \text{reduce } A \rightarrow \beta})\{$&#10;\STATE \hspace{2cm}               从栈中弹出$|\beta|$个符号;&#10;\STATE \hspace{2cm}               令$t$为当前的栈顶状态；&#10;\STATE \hspace{2cm}               将$\mathrm{GOTO}[t, A]$压入栈中;&#10;\STATE \hspace{2cm}               输出产生式$A \rightarrow \beta$;&#10;&#10;\STATE \hspace{1cm}        $\}$\textbf{else if} (ACTION$[s, a]=${\color{green}accept}) \textbf{break};&#10;\STATE \hspace{1cm}         \textbf{else} 调用错误恢复子程序;&#10;\STATE \hspace{0cm}        $\}$&#10;&#10;&#10;\end{algorithmic}&#10;\end{algorithm}&#10;&#10;\end{document} "/>
  <p:tag name="IGUANATEXSIZE" val="20"/>
  <p:tag name="IGUANATEXCURSOR" val="1401"/>
  <p:tag name="TRANSPARENCY" val="True"/>
  <p:tag name="LATEXENGINEID" val="2"/>
  <p:tag name="TEMPFOLDER" val="E:\TDownloads\"/>
  <p:tag name="LATEXFORMHEIGHT" val="366"/>
  <p:tag name="LATEXFORMWIDTH" val="698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2450.59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LR(0) $\subset $ SLR(1) $\subset $ LALR(1) $\subset $ LR($1$)&#10;\end{document} "/>
  <p:tag name="IGUANATEXSIZE" val="20"/>
  <p:tag name="IGUANATEXCURSOR" val="421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0482"/>
  <p:tag name="ORIGINALWIDTH" val="3867.54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LALR($1$)：\textbf{L}ook\textbf{A}head \textbf{LR}(1)，状态数量与LR(0)相当(几百级别)&#10;&#10;\end{document} "/>
  <p:tag name="IGUANATEXSIZE" val="20"/>
  <p:tag name="IGUANATEXCURSOR" val="377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2729"/>
  <p:tag name="ORIGINALWIDTH" val="3942.5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SLR($1$)：\textbf{S}imple \textbf{LR}(1)，状态数量与LR(0)相当(几百级别)&#10;&#10;\end{document} "/>
  <p:tag name="IGUANATEXSIZE" val="20"/>
  <p:tag name="IGUANATEXCURSOR" val="390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40071"/>
  <p:tag name="ORIGINALWIDTH" val="960.227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LR($1$)：向前看1个输入符号，可用于大部分编程语言，但状态数量庞大(数千级别)&#10;&#10;\end{document} "/>
  <p:tag name="IGUANATEXSIZE" val="20"/>
  <p:tag name="IGUANATEXCURSOR" val="40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90977"/>
  <p:tag name="ORIGINALWIDTH" val="960.663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LR($0$)：向前看0个输入符号，分析表最简单，状态数量在几百级别，利于教学，但不实用&#10;&#10;\end{document} "/>
  <p:tag name="IGUANATEXSIZE" val="20"/>
  <p:tag name="IGUANATEXCURSOR" val="397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437.31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LR($k$)：&#10;&#10;\end{document} "/>
  <p:tag name="IGUANATEXSIZE" val="20"/>
  <p:tag name="IGUANATEXCURSOR" val="37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706"/>
  <p:tag name="ORIGINALWIDTH" val="1491.208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几种常见的LR分析器&#10;&#10;&#10;&#10;&#10;&#10;\end{document} "/>
  <p:tag name="IGUANATEXSIZE" val="20"/>
  <p:tag name="IGUANATEXCURSOR" val="365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0.7961"/>
  <p:tag name="ORIGINALWIDTH" val="3347.71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45}&#10;&#10;\usepackage{xeCJK}&#10;%\setCJKmainfont{SimSun}&#10;\setCJKmainfont{Microsoft YaHei}&#10;&#10;\usepackage{shadowtext}&#10;&#10;\usepackage{algorithm}&#10;\usepackage{algorithmic}&#10;&#10;\begin{document}&#10;\noindent&#10;构建LR分析表意味着必须确定多个\textcolor[rgb]{0.75,0.00,0.00}{状态}及它们之间的\textcolor[rgb]{0.75,0.00,0.00}{转移}关系。如何做？为此，引入\textcolor[rgb]{0.75,0.00,0.00}{项}这一手段&#10;&#10;&#10;\end{document} "/>
  <p:tag name="IGUANATEXSIZE" val="20"/>
  <p:tag name="IGUANATEXCURSOR" val="491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5207"/>
  <p:tag name="ORIGINALWIDTH" val="3587.001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解析过程已经处理了产生式体从左端开始的多大一部分&#10;\end{document} "/>
  <p:tag name="IGUANATEXSIZE" val="20"/>
  <p:tag name="IGUANATEXCURSOR" val="375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717"/>
  <p:tag name="ORIGINALWIDTH" val="2023.782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经过零步或者多步推导出：$\overset{\ast}{\Longrightarrow}$ &#10;&#10;&#10;&#10;\end{document} "/>
  <p:tag name="IGUANATEXSIZE" val="20"/>
  <p:tag name="IGUANATEXCURSOR" val="409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1326.93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LR(0)项的直观含义&#10;&#10;&#10;\end{document} "/>
  <p:tag name="IGUANATEXSIZE" val="20"/>
  <p:tag name="IGUANATEXCURSOR" val="366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021"/>
  <p:tag name="ORIGINALWIDTH" val="2215.80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注意：$A \rightarrow \epsilon$只对应一个项$A \rightarrow \cdot$&#10;&#10;&#10;\end{document} "/>
  <p:tag name="IGUANATEXSIZE" val="20"/>
  <p:tag name="IGUANATEXCURSOR" val="37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719"/>
  <p:tag name="ORIGINALWIDTH" val="2776.88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如果$\beta$为空，表示我们可以把$\alpha$归约为$A$&#10;&#10;\end{document} "/>
  <p:tag name="IGUANATEXSIZE" val="20"/>
  <p:tag name="IGUANATEXCURSOR" val="185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6.3206"/>
  <p:tag name="ORIGINALWIDTH" val="3862.28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&#10;\begin{document}&#10;\noindent&#10;项$A \rightarrow \alpha\cdot \beta$表示已经扫描/归约到了$\alpha$(出现在栈顶)，并期望在接下来的输入中经过扫描/归约得到$\beta$，然后把$\alpha\beta$归约到$A$&#10;&#10;&#10;\end{document} "/>
  <p:tag name="IGUANATEXSIZE" val="20"/>
  <p:tag name="IGUANATEXCURSOR" val="43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681"/>
  <p:tag name="ORIGINALWIDTH" val="3547.995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$A\rightarrow \cdot XYZ$，$ A\rightarrow X\cdot YZ$， $A \rightarrow  XY\cdot Z$， $A \rightarrow  XYZ\cdot$&#10;&#10;\end{document} "/>
  <p:tag name="IGUANATEXSIZE" val="20"/>
  <p:tag name="IGUANATEXCURSOR" val="374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2072.53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6}&#10;&#10;\usepackage{xeCJK}&#10;%\setCJKmainfont{SimSun}&#10;\setCJKmainfont{Microsoft YaHei}&#10;&#10;\usepackage{shadowtext}&#10;&#10;\usepackage{algorithm}&#10;\usepackage{algorithmic}&#10;&#10;\begin{document}&#10;\noindent&#10;LR(0)项(item)：加\textcolor[rgb]{0.75,0.00,0.00}{点}的产生式&#10;&#10;&#10;\end{document} "/>
  <p:tag name="IGUANATEXSIZE" val="20"/>
  <p:tag name="IGUANATEXCURSOR" val="400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838.61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A\rightarrow X \bullet Y Z$&#10;&#10;\end{document} "/>
  <p:tag name="IGUANATEXSIZE" val="20"/>
  <p:tag name="IGUANATEXCURSOR" val="41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672.843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Y\rightarrow  \bullet  \quad w\quad$&#10;&#10;\end{document} "/>
  <p:tag name="IGUANATEXSIZE" val="20"/>
  <p:tag name="IGUANATEXCURSOR" val="39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654"/>
  <p:tag name="ORIGINALWIDTH" val="838.617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A\rightarrow X \bullet Y Z$&#10;&#10;\end{document} "/>
  <p:tag name="IGUANATEXSIZE" val="20"/>
  <p:tag name="IGUANATEXCURSOR" val="418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647"/>
  <p:tag name="ORIGINALWIDTH" val="651.0909"/>
  <p:tag name="OUTPUTTYPE" val="PNG"/>
  <p:tag name="IGUANATEXVERSION" val="160"/>
  <p:tag name="LATEXADDIN" val="\documentclass[a4paper, 12pt]{extarticle}&#10;\usepackage{amsmath}&#10;\pagestyle{empty}&#10;\usepackage{enumitem}&#10;\usepackage[dvipsnames]{xcolor}&#10;\usepackage{geometry}&#10;\geometry{a4paper,scale=0.52}&#10;&#10;\usepackage{xeCJK}&#10;%\setCJKmainfont{SimSun}&#10;\setCJKmainfont{Microsoft YaHei}&#10;&#10;\usepackage{shadowtext}&#10;&#10;\usepackage{algorithm}&#10;\usepackage{algorithmic}&#10;\usepackage{ amssymb }&#10;&#10;\begin{document}&#10;\noindent&#10;$Y\rightarrow  \bullet  \quad u\quad$&#10;&#10;\end{document} "/>
  <p:tag name="IGUANATEXSIZE" val="20"/>
  <p:tag name="IGUANATEXCURSOR" val="392"/>
  <p:tag name="TRANSPARENCY" val="True"/>
  <p:tag name="LATEXENGINEID" val="2"/>
  <p:tag name="TEMPFOLDER" val="E:\TDownloads\"/>
  <p:tag name="LATEXFORMHEIGHT" val="225"/>
  <p:tag name="LATEXFORMWIDTH" val="698"/>
  <p:tag name="LATEXFORMWRAP" val="True"/>
  <p:tag name="BITMAPVECTOR" val="0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25214</TotalTime>
  <Words>12552</Words>
  <Application>Microsoft Office PowerPoint</Application>
  <PresentationFormat>全屏显示(4:3)</PresentationFormat>
  <Paragraphs>2404</Paragraphs>
  <Slides>177</Slides>
  <Notes>55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177</vt:i4>
      </vt:variant>
    </vt:vector>
  </HeadingPairs>
  <TitlesOfParts>
    <vt:vector size="206" baseType="lpstr">
      <vt:lpstr>DejaVu Serif</vt:lpstr>
      <vt:lpstr>inherit</vt:lpstr>
      <vt:lpstr>IPAexGothic</vt:lpstr>
      <vt:lpstr>MathJax_Main</vt:lpstr>
      <vt:lpstr>MathJax_Math-italic</vt:lpstr>
      <vt:lpstr>Microsoft JhengHei UI</vt:lpstr>
      <vt:lpstr>Microsoft YaHei UI</vt:lpstr>
      <vt:lpstr>Noto Sans CJK JP Medium</vt:lpstr>
      <vt:lpstr>Noto Serif CJK JP</vt:lpstr>
      <vt:lpstr>UKIJ CJK</vt:lpstr>
      <vt:lpstr>等线</vt:lpstr>
      <vt:lpstr>仿宋</vt:lpstr>
      <vt:lpstr>SimSun</vt:lpstr>
      <vt:lpstr>SimSun</vt:lpstr>
      <vt:lpstr>微软雅黑</vt:lpstr>
      <vt:lpstr>微软雅黑 Light</vt:lpstr>
      <vt:lpstr>Arial</vt:lpstr>
      <vt:lpstr>Bell MT</vt:lpstr>
      <vt:lpstr>Calibri</vt:lpstr>
      <vt:lpstr>Cambria Math</vt:lpstr>
      <vt:lpstr>Courier New</vt:lpstr>
      <vt:lpstr>Linux Libertine G</vt:lpstr>
      <vt:lpstr>Symbol</vt:lpstr>
      <vt:lpstr>Times New Roman</vt:lpstr>
      <vt:lpstr>Wingdings</vt:lpstr>
      <vt:lpstr>自定义设计方案</vt:lpstr>
      <vt:lpstr>Office Theme</vt:lpstr>
      <vt:lpstr>AxMath</vt:lpstr>
      <vt:lpstr>PDF</vt:lpstr>
      <vt:lpstr>PowerPoint 演示文稿</vt:lpstr>
      <vt:lpstr>编译器的结构</vt:lpstr>
      <vt:lpstr>本章内容</vt:lpstr>
      <vt:lpstr>语法分析器的作用</vt:lpstr>
      <vt:lpstr>语法分析器的作用</vt:lpstr>
      <vt:lpstr>语法分析器的作用</vt:lpstr>
      <vt:lpstr>本章内容</vt:lpstr>
      <vt:lpstr>上下文无关文法(Context-Free Grammar)</vt:lpstr>
      <vt:lpstr>上下文无关文法(Context-Free Grammar)</vt:lpstr>
      <vt:lpstr>上下文无关文法的简单等价形式</vt:lpstr>
      <vt:lpstr>Extended BNF（EBNF）</vt:lpstr>
      <vt:lpstr>推导</vt:lpstr>
      <vt:lpstr>推导</vt:lpstr>
      <vt:lpstr>句型/句子/语言</vt:lpstr>
      <vt:lpstr>正则文法是特殊的上下文无关文法</vt:lpstr>
      <vt:lpstr>面对语法描述，正则文法太弱，CFG堪用</vt:lpstr>
      <vt:lpstr>语法分析树</vt:lpstr>
      <vt:lpstr>语法分析树的例子</vt:lpstr>
      <vt:lpstr>推导和解析树的对应关系</vt:lpstr>
      <vt:lpstr>推导和解析树的对应关系</vt:lpstr>
      <vt:lpstr>推导和解析树的对应关系</vt:lpstr>
      <vt:lpstr>二义性 </vt:lpstr>
      <vt:lpstr>二义性</vt:lpstr>
      <vt:lpstr>消除二义性</vt:lpstr>
      <vt:lpstr>消除二义性</vt:lpstr>
      <vt:lpstr>消除二义性 </vt:lpstr>
      <vt:lpstr>消除二义性</vt:lpstr>
      <vt:lpstr>消除二义性 </vt:lpstr>
      <vt:lpstr>消除二义性 </vt:lpstr>
      <vt:lpstr>消除二义性 </vt:lpstr>
      <vt:lpstr>消除二义性 </vt:lpstr>
      <vt:lpstr>上下文无关文法的不足</vt:lpstr>
      <vt:lpstr>本章内容</vt:lpstr>
      <vt:lpstr>语法分析技术</vt:lpstr>
      <vt:lpstr>语法分析技术</vt:lpstr>
      <vt:lpstr>语法分析技术</vt:lpstr>
      <vt:lpstr>语法分析技术</vt:lpstr>
      <vt:lpstr>本章内容</vt:lpstr>
      <vt:lpstr>Top-down技术</vt:lpstr>
      <vt:lpstr>Top-down技术</vt:lpstr>
      <vt:lpstr>不同的Top-down算法</vt:lpstr>
      <vt:lpstr>回溯算法</vt:lpstr>
      <vt:lpstr>回溯算法</vt:lpstr>
      <vt:lpstr>回溯算法</vt:lpstr>
      <vt:lpstr>回溯算法</vt:lpstr>
      <vt:lpstr>回溯算法</vt:lpstr>
      <vt:lpstr>回溯算法</vt:lpstr>
      <vt:lpstr>消除左递归</vt:lpstr>
      <vt:lpstr>消除左递归</vt:lpstr>
      <vt:lpstr>消除直接左递归</vt:lpstr>
      <vt:lpstr>消除直接左递归</vt:lpstr>
      <vt:lpstr>消除间接左递归</vt:lpstr>
      <vt:lpstr>通用的左递归消除算法</vt:lpstr>
      <vt:lpstr>通用的左递归消除算法</vt:lpstr>
      <vt:lpstr>通用的左递归消除算法</vt:lpstr>
      <vt:lpstr>预测分析技术</vt:lpstr>
      <vt:lpstr>预测分析技术</vt:lpstr>
      <vt:lpstr>预测分析技术</vt:lpstr>
      <vt:lpstr>预测分析技术</vt:lpstr>
      <vt:lpstr>LL(1)文法</vt:lpstr>
      <vt:lpstr>解析表驱动的预测分析算法</vt:lpstr>
      <vt:lpstr>解析表驱动的预测分析器</vt:lpstr>
      <vt:lpstr>解析表驱动的预测分析算法</vt:lpstr>
      <vt:lpstr>构建解析表</vt:lpstr>
      <vt:lpstr>FIRST函数</vt:lpstr>
      <vt:lpstr>FIRST函数的计算方法</vt:lpstr>
      <vt:lpstr>FIRST函数的计算方法</vt:lpstr>
      <vt:lpstr>FIRST函数的计算方法</vt:lpstr>
      <vt:lpstr>FIRST函数的计算方法</vt:lpstr>
      <vt:lpstr>FOLLOW函数</vt:lpstr>
      <vt:lpstr>FOLLOW函数的计算方法</vt:lpstr>
      <vt:lpstr>FOLLOW函数的计算方法</vt:lpstr>
      <vt:lpstr>再看LL(1)文法</vt:lpstr>
      <vt:lpstr>解析表构建算法</vt:lpstr>
      <vt:lpstr>解析表构建算法</vt:lpstr>
      <vt:lpstr>三看LL(1)文法</vt:lpstr>
      <vt:lpstr>三看LL(1)文法</vt:lpstr>
      <vt:lpstr>三看LL(1)文法</vt:lpstr>
      <vt:lpstr>三看LL(1)文法</vt:lpstr>
      <vt:lpstr>提取左公共因子(left factoring）</vt:lpstr>
      <vt:lpstr>递归下降算法</vt:lpstr>
      <vt:lpstr>递归下降算法</vt:lpstr>
      <vt:lpstr>递归下降算法</vt:lpstr>
      <vt:lpstr>递归下降算法</vt:lpstr>
      <vt:lpstr>递归下降算法</vt:lpstr>
      <vt:lpstr>本章内容</vt:lpstr>
      <vt:lpstr>自底向上的语法分析</vt:lpstr>
      <vt:lpstr>自底向上分析过程</vt:lpstr>
      <vt:lpstr>自底向上分析过程</vt:lpstr>
      <vt:lpstr>自底向上分析过程</vt:lpstr>
      <vt:lpstr>归约(reduce）</vt:lpstr>
      <vt:lpstr>归约过程</vt:lpstr>
      <vt:lpstr>归约过程</vt:lpstr>
      <vt:lpstr>句柄(handle)</vt:lpstr>
      <vt:lpstr>句柄(handle)</vt:lpstr>
      <vt:lpstr>句柄(handle)</vt:lpstr>
      <vt:lpstr>一种可能的臆想</vt:lpstr>
      <vt:lpstr>移入-归约(shift-reduce)分析</vt:lpstr>
      <vt:lpstr>移入-归约(shift-reduce)分析</vt:lpstr>
      <vt:lpstr>主要分析动作</vt:lpstr>
      <vt:lpstr>移入-归约(shift-reduce)分析</vt:lpstr>
      <vt:lpstr>移入-归约(shift-reduce)分析</vt:lpstr>
      <vt:lpstr>为什么句柄总是在栈顶？</vt:lpstr>
      <vt:lpstr>移入-归约分析面临的难题</vt:lpstr>
      <vt:lpstr>移入-归约分析面临的难题</vt:lpstr>
      <vt:lpstr>LR语法分析的例子</vt:lpstr>
      <vt:lpstr>LR语法分析器的特点</vt:lpstr>
      <vt:lpstr>LR语法分析器的结构</vt:lpstr>
      <vt:lpstr>LR解析表的结构</vt:lpstr>
      <vt:lpstr>LR语法分析的基本思想</vt:lpstr>
      <vt:lpstr>LR语法分析器的格局</vt:lpstr>
      <vt:lpstr>LR语法分析器的行为</vt:lpstr>
      <vt:lpstr>LR语法分析算法</vt:lpstr>
      <vt:lpstr>不同的LR分析器</vt:lpstr>
      <vt:lpstr>LR(0)项</vt:lpstr>
      <vt:lpstr>LR(0)项</vt:lpstr>
      <vt:lpstr>细看LR(0)项及项集的含义</vt:lpstr>
      <vt:lpstr>细看LR(0)项及项集的含义</vt:lpstr>
      <vt:lpstr>规范LR(0)项集族的构造</vt:lpstr>
      <vt:lpstr>增广文法</vt:lpstr>
      <vt:lpstr>LR(0)项集闭包CLOSURE</vt:lpstr>
      <vt:lpstr>LR(0)项集闭包的构造算法</vt:lpstr>
      <vt:lpstr>GOTO函数</vt:lpstr>
      <vt:lpstr>规范LR(0)项集族的构造算法</vt:lpstr>
      <vt:lpstr>LR(0)解析表构造算法</vt:lpstr>
      <vt:lpstr>LR(0)解析表构造算法</vt:lpstr>
      <vt:lpstr>LR(0)分析过程中的冲突</vt:lpstr>
      <vt:lpstr>LR(0)分析过程中的冲突</vt:lpstr>
      <vt:lpstr>LR(0)分析过程中的冲突</vt:lpstr>
      <vt:lpstr>LR(0)分析的不足</vt:lpstr>
      <vt:lpstr>SLR(1)分析</vt:lpstr>
      <vt:lpstr>SLR(1)分析</vt:lpstr>
      <vt:lpstr>SLR(1)分析</vt:lpstr>
      <vt:lpstr>SLR(1)分析</vt:lpstr>
      <vt:lpstr>SLR(1)解析表构造算法</vt:lpstr>
      <vt:lpstr>SLR(1)分析过程的不足</vt:lpstr>
      <vt:lpstr>SLR(1)分析过程不足的原因</vt:lpstr>
      <vt:lpstr>LR(1)项</vt:lpstr>
      <vt:lpstr>等价的LR(1)项</vt:lpstr>
      <vt:lpstr>LR(1)项与可行前缀</vt:lpstr>
      <vt:lpstr>构造规范LR(1)项集族</vt:lpstr>
      <vt:lpstr>LR(1)项集闭包CLOSURE</vt:lpstr>
      <vt:lpstr>LR(1)项集的CLOSURE算法</vt:lpstr>
      <vt:lpstr>LR(1)项集的GOTO算法</vt:lpstr>
      <vt:lpstr>规范LR(1)项集族的构造算法</vt:lpstr>
      <vt:lpstr>规范LR(1)项集族的构造算法</vt:lpstr>
      <vt:lpstr>规范LR(1)项集族的构造算法</vt:lpstr>
      <vt:lpstr>规范LR(1)项集族的构造算法</vt:lpstr>
      <vt:lpstr>LR(1)解析表构造算法</vt:lpstr>
      <vt:lpstr>LR(1)解析表构造算法</vt:lpstr>
      <vt:lpstr>LR(1)文法</vt:lpstr>
      <vt:lpstr>LALR(1)</vt:lpstr>
      <vt:lpstr>LALR(1)分析技术的基本思想</vt:lpstr>
      <vt:lpstr>LALR(1)分析技术的基本思想</vt:lpstr>
      <vt:lpstr>LALR(1)分析技术的基本思想</vt:lpstr>
      <vt:lpstr>LALR(1)分析技术的基本思想</vt:lpstr>
      <vt:lpstr>LALR(1)分析技术的基本思想</vt:lpstr>
      <vt:lpstr>LALR(1)分析技术</vt:lpstr>
      <vt:lpstr>LALR(1)分析技术</vt:lpstr>
      <vt:lpstr>合并引起的冲突</vt:lpstr>
      <vt:lpstr>合并引起归约/归约冲突</vt:lpstr>
      <vt:lpstr>LALR(1)解析表构造算法</vt:lpstr>
      <vt:lpstr>LALR(1)解析表构造算法</vt:lpstr>
      <vt:lpstr>LALR(1)分析器和LR(1)分析器</vt:lpstr>
      <vt:lpstr>LALR(1)技术的本质</vt:lpstr>
      <vt:lpstr>二义性文法的使用</vt:lpstr>
      <vt:lpstr>二义性文法的使用</vt:lpstr>
      <vt:lpstr>二义性文法的使用</vt:lpstr>
      <vt:lpstr>二义性文法的使用</vt:lpstr>
      <vt:lpstr>二义性文法的使用</vt:lpstr>
      <vt:lpstr>二义性文法的使用</vt:lpstr>
      <vt:lpstr>二义性文法的使用</vt:lpstr>
      <vt:lpstr>二义性文法的使用</vt:lpstr>
      <vt:lpstr>语法错误的处理</vt:lpstr>
      <vt:lpstr>本章内容</vt:lpstr>
      <vt:lpstr>语法分析器生成工具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changxu</dc:creator>
  <cp:lastModifiedBy>Liu H</cp:lastModifiedBy>
  <cp:revision>1875</cp:revision>
  <dcterms:created xsi:type="dcterms:W3CDTF">2022-08-09T12:15:21Z</dcterms:created>
  <dcterms:modified xsi:type="dcterms:W3CDTF">2022-11-11T00:13:59Z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2022-03-10T00:00:00Z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2022-08-09T00:00:00Z</vt:filetime>
  </property>
</Properties>
</file>